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</p:sldIdLst>
  <p:sldSz cx="8020050" cy="4514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26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moveTo>
                  <a:pt x="0" y="0"/>
                </a:moveTo>
                <a:lnTo>
                  <a:pt x="8019000" y="0"/>
                </a:lnTo>
                <a:lnTo>
                  <a:pt x="8019000" y="4510688"/>
                </a:lnTo>
                <a:lnTo>
                  <a:pt x="0" y="4510688"/>
                </a:lnTo>
                <a:close/>
              </a:path>
            </a:pathLst>
          </a:custGeom>
          <a:noFill/>
        </p:spPr>
      </p:sp>
      <p:pic>
        <p:nvPicPr>
          <p:cNvPr id="101" name="Picture 100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6"/>
            <a:ext cx="8019000" cy="4512023"/>
          </a:xfrm>
          <a:prstGeom prst="rect">
            <a:avLst/>
          </a:prstGeom>
        </p:spPr>
      </p:pic>
      <p:sp>
        <p:nvSpPr>
          <p:cNvPr id="102" name="Freeform 102"/>
          <p:cNvSpPr/>
          <p:nvPr/>
        </p:nvSpPr>
        <p:spPr>
          <a:xfrm>
            <a:off x="1396984" y="2166604"/>
            <a:ext cx="5225039" cy="9525"/>
          </a:xfrm>
          <a:custGeom>
            <a:avLst/>
            <a:gdLst/>
            <a:ahLst/>
            <a:cxnLst/>
            <a:rect l="l" t="t" r="r" b="b"/>
            <a:pathLst>
              <a:path w="5225039" h="9525">
                <a:moveTo>
                  <a:pt x="0" y="0"/>
                </a:moveTo>
                <a:lnTo>
                  <a:pt x="5225040" y="0"/>
                </a:lnTo>
              </a:path>
            </a:pathLst>
          </a:custGeom>
          <a:noFill/>
          <a:ln w="9525">
            <a:solidFill>
              <a:srgbClr val="1E3782"/>
            </a:solidFill>
          </a:ln>
        </p:spPr>
      </p:sp>
      <p:sp>
        <p:nvSpPr>
          <p:cNvPr id="103" name="TextBox 102"/>
          <p:cNvSpPr txBox="1"/>
          <p:nvPr/>
        </p:nvSpPr>
        <p:spPr>
          <a:xfrm>
            <a:off x="2308888" y="1552454"/>
            <a:ext cx="3401244" cy="2476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934">
                <a:solidFill>
                  <a:srgbClr val="FFFFFF"/>
                </a:solidFill>
                <a:latin typeface="Arial"/>
              </a:rPr>
              <a:t>Spherical and Conical Thin Shells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024006" y="1878141"/>
            <a:ext cx="1970989" cy="171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339">
                <a:solidFill>
                  <a:srgbClr val="FFFFFF"/>
                </a:solidFill>
                <a:latin typeface="Arial"/>
              </a:rPr>
              <a:t>Advanced Structural Design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312652" y="2298338"/>
            <a:ext cx="1393691" cy="1523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190">
                <a:solidFill>
                  <a:srgbClr val="FFFFFF"/>
                </a:solidFill>
                <a:latin typeface="Arial"/>
              </a:rPr>
              <a:t>prof. Gianpaolo Rosati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674525" y="2551017"/>
            <a:ext cx="669950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190">
                <a:solidFill>
                  <a:srgbClr val="FFFFFF"/>
                </a:solidFill>
                <a:latin typeface="Arial"/>
              </a:rPr>
              <a:t>2026-09-01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486567" y="2803697"/>
            <a:ext cx="3045854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190">
                <a:solidFill>
                  <a:srgbClr val="FFFFFF"/>
                </a:solidFill>
                <a:latin typeface="Arial"/>
              </a:rPr>
              <a:t>Dipartimento di Ingegneria Civile ed Ambientale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732748"/>
            <a:ext cx="3550016" cy="2274061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537" y="761933"/>
            <a:ext cx="2105205" cy="2336080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6526158" y="3443973"/>
            <a:ext cx="541660" cy="9525"/>
          </a:xfrm>
          <a:custGeom>
            <a:avLst/>
            <a:gdLst/>
            <a:ahLst/>
            <a:cxnLst/>
            <a:rect l="l" t="t" r="r" b="b"/>
            <a:pathLst>
              <a:path w="541660" h="9525">
                <a:moveTo>
                  <a:pt x="0" y="0"/>
                </a:moveTo>
                <a:lnTo>
                  <a:pt x="541660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6425307" y="3783282"/>
            <a:ext cx="1077051" cy="9525"/>
          </a:xfrm>
          <a:custGeom>
            <a:avLst/>
            <a:gdLst/>
            <a:ahLst/>
            <a:cxnLst/>
            <a:rect l="l" t="t" r="r" b="b"/>
            <a:pathLst>
              <a:path w="1077051" h="9525">
                <a:moveTo>
                  <a:pt x="0" y="0"/>
                </a:moveTo>
                <a:lnTo>
                  <a:pt x="1077052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0" y="4491637"/>
            <a:ext cx="1361717" cy="19050"/>
          </a:xfrm>
          <a:custGeom>
            <a:avLst/>
            <a:gdLst/>
            <a:ahLst/>
            <a:cxnLst/>
            <a:rect l="l" t="t" r="r" b="b"/>
            <a:pathLst>
              <a:path w="1361717" h="19050">
                <a:moveTo>
                  <a:pt x="0" y="0"/>
                </a:moveTo>
                <a:lnTo>
                  <a:pt x="0" y="19050"/>
                </a:lnTo>
                <a:lnTo>
                  <a:pt x="1361717" y="19050"/>
                </a:lnTo>
                <a:lnTo>
                  <a:pt x="1361717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7" name="Freeform 107"/>
          <p:cNvSpPr/>
          <p:nvPr/>
        </p:nvSpPr>
        <p:spPr>
          <a:xfrm>
            <a:off x="1361713" y="4491637"/>
            <a:ext cx="6657283" cy="19050"/>
          </a:xfrm>
          <a:custGeom>
            <a:avLst/>
            <a:gdLst/>
            <a:ahLst/>
            <a:cxnLst/>
            <a:rect l="l" t="t" r="r" b="b"/>
            <a:pathLst>
              <a:path w="6657283" h="19050">
                <a:moveTo>
                  <a:pt x="0" y="0"/>
                </a:moveTo>
                <a:lnTo>
                  <a:pt x="0" y="19050"/>
                </a:lnTo>
                <a:lnTo>
                  <a:pt x="6657283" y="19050"/>
                </a:lnTo>
                <a:lnTo>
                  <a:pt x="6657283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8" name="TextBox 107"/>
          <p:cNvSpPr txBox="1"/>
          <p:nvPr/>
        </p:nvSpPr>
        <p:spPr>
          <a:xfrm>
            <a:off x="137160" y="67547"/>
            <a:ext cx="2154522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Stresses: Self-Weight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720755" y="4368743"/>
            <a:ext cx="243370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9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2" name="MathFormula 322"/>
          <p:cNvGrpSpPr/>
          <p:nvPr/>
        </p:nvGrpSpPr>
        <p:grpSpPr>
          <a:xfrm>
            <a:off x="294276" y="3160090"/>
            <a:ext cx="908838" cy="370331"/>
            <a:chOff x="294276" y="3160090"/>
            <a:chExt cx="908838" cy="370331"/>
          </a:xfrm>
        </p:grpSpPr>
        <p:sp>
          <p:nvSpPr>
            <p:cNvPr id="210" name="MathGlyph 210"/>
            <p:cNvSpPr/>
            <p:nvPr/>
          </p:nvSpPr>
          <p:spPr>
            <a:xfrm>
              <a:off x="294276" y="3160090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418747" y="3190599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423068" y="3375184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558009" y="3236108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58009" y="3420693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670062" y="3434231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780232" y="3225451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780232" y="3410036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884024" y="322444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940767" y="3194343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980660" y="3225307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884168" y="340902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947248" y="340902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019977" y="340902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090206" y="3190599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5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5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106046" y="3375184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5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5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4" name="MathFormula 324"/>
          <p:cNvGrpSpPr/>
          <p:nvPr/>
        </p:nvGrpSpPr>
        <p:grpSpPr>
          <a:xfrm>
            <a:off x="5861243" y="3294055"/>
            <a:ext cx="1633302" cy="628998"/>
            <a:chOff x="5861243" y="3294055"/>
            <a:chExt cx="1633302" cy="628998"/>
          </a:xfrm>
        </p:grpSpPr>
        <p:sp>
          <p:nvSpPr>
            <p:cNvPr id="211" name="MathGlyph 211"/>
            <p:cNvSpPr/>
            <p:nvPr/>
          </p:nvSpPr>
          <p:spPr>
            <a:xfrm>
              <a:off x="5861243" y="3384583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5861243" y="3723892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5967265" y="3446567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967265" y="3783956"/>
              <a:ext cx="70664" cy="69416"/>
            </a:xfrm>
            <a:custGeom>
              <a:avLst/>
              <a:gdLst/>
              <a:ahLst/>
              <a:cxnLst/>
              <a:rect l="l" t="t" r="r" b="b"/>
              <a:pathLst>
                <a:path w="70664" h="69416">
                  <a:moveTo>
                    <a:pt x="35332" y="69417"/>
                  </a:moveTo>
                  <a:cubicBezTo>
                    <a:pt x="45030" y="69417"/>
                    <a:pt x="53383" y="66056"/>
                    <a:pt x="60296" y="59431"/>
                  </a:cubicBezTo>
                  <a:cubicBezTo>
                    <a:pt x="67208" y="52807"/>
                    <a:pt x="70665" y="44742"/>
                    <a:pt x="70665" y="35044"/>
                  </a:cubicBezTo>
                  <a:cubicBezTo>
                    <a:pt x="70665" y="25347"/>
                    <a:pt x="67208" y="17090"/>
                    <a:pt x="60296" y="10273"/>
                  </a:cubicBezTo>
                  <a:cubicBezTo>
                    <a:pt x="53383" y="3456"/>
                    <a:pt x="45126" y="0"/>
                    <a:pt x="35332" y="0"/>
                  </a:cubicBezTo>
                  <a:cubicBezTo>
                    <a:pt x="25539" y="0"/>
                    <a:pt x="17282" y="3360"/>
                    <a:pt x="10369" y="10177"/>
                  </a:cubicBezTo>
                  <a:cubicBezTo>
                    <a:pt x="3456" y="16994"/>
                    <a:pt x="0" y="25251"/>
                    <a:pt x="0" y="35044"/>
                  </a:cubicBezTo>
                  <a:cubicBezTo>
                    <a:pt x="0" y="44742"/>
                    <a:pt x="3456" y="52807"/>
                    <a:pt x="10369" y="59431"/>
                  </a:cubicBezTo>
                  <a:cubicBezTo>
                    <a:pt x="17282" y="66056"/>
                    <a:pt x="25635" y="69417"/>
                    <a:pt x="35332" y="69417"/>
                  </a:cubicBezTo>
                  <a:close/>
                  <a:moveTo>
                    <a:pt x="52231" y="10849"/>
                  </a:moveTo>
                  <a:cubicBezTo>
                    <a:pt x="57703" y="16226"/>
                    <a:pt x="60392" y="24291"/>
                    <a:pt x="60392" y="34948"/>
                  </a:cubicBezTo>
                  <a:cubicBezTo>
                    <a:pt x="60392" y="45126"/>
                    <a:pt x="57127" y="53959"/>
                    <a:pt x="52039" y="58759"/>
                  </a:cubicBezTo>
                  <a:cubicBezTo>
                    <a:pt x="46950" y="63464"/>
                    <a:pt x="41381" y="65768"/>
                    <a:pt x="35332" y="65768"/>
                  </a:cubicBezTo>
                  <a:cubicBezTo>
                    <a:pt x="29188" y="65768"/>
                    <a:pt x="23619" y="63464"/>
                    <a:pt x="18626" y="58759"/>
                  </a:cubicBezTo>
                  <a:cubicBezTo>
                    <a:pt x="13058" y="53479"/>
                    <a:pt x="10273" y="45606"/>
                    <a:pt x="10273" y="34948"/>
                  </a:cubicBezTo>
                  <a:cubicBezTo>
                    <a:pt x="10273" y="24291"/>
                    <a:pt x="12962" y="16226"/>
                    <a:pt x="18434" y="10849"/>
                  </a:cubicBezTo>
                  <a:cubicBezTo>
                    <a:pt x="23427" y="5953"/>
                    <a:pt x="29092" y="3456"/>
                    <a:pt x="35332" y="3456"/>
                  </a:cubicBezTo>
                  <a:cubicBezTo>
                    <a:pt x="41573" y="3456"/>
                    <a:pt x="47238" y="5953"/>
                    <a:pt x="52231" y="10849"/>
                  </a:cubicBezTo>
                  <a:close/>
                  <a:moveTo>
                    <a:pt x="51174" y="42053"/>
                  </a:moveTo>
                  <a:lnTo>
                    <a:pt x="55207" y="42053"/>
                  </a:lnTo>
                  <a:lnTo>
                    <a:pt x="55207" y="27075"/>
                  </a:lnTo>
                  <a:lnTo>
                    <a:pt x="51174" y="27075"/>
                  </a:lnTo>
                  <a:lnTo>
                    <a:pt x="51174" y="30340"/>
                  </a:lnTo>
                  <a:lnTo>
                    <a:pt x="19490" y="30340"/>
                  </a:lnTo>
                  <a:lnTo>
                    <a:pt x="19490" y="27075"/>
                  </a:lnTo>
                  <a:lnTo>
                    <a:pt x="15458" y="27075"/>
                  </a:lnTo>
                  <a:lnTo>
                    <a:pt x="15458" y="42053"/>
                  </a:lnTo>
                  <a:lnTo>
                    <a:pt x="19490" y="42053"/>
                  </a:lnTo>
                  <a:lnTo>
                    <a:pt x="19490" y="38885"/>
                  </a:lnTo>
                  <a:lnTo>
                    <a:pt x="51174" y="388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6092355" y="3427925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6098213" y="3767234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6237164" y="3441230"/>
              <a:ext cx="91348" cy="9525"/>
            </a:xfrm>
            <a:custGeom>
              <a:avLst/>
              <a:gdLst/>
              <a:ahLst/>
              <a:cxnLst/>
              <a:rect l="l" t="t" r="r" b="b"/>
              <a:pathLst>
                <a:path w="91348" h="952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960"/>
                    <a:pt x="0" y="2743"/>
                  </a:cubicBezTo>
                  <a:cubicBezTo>
                    <a:pt x="0" y="4526"/>
                    <a:pt x="1097" y="5486"/>
                    <a:pt x="3292" y="5486"/>
                  </a:cubicBezTo>
                  <a:lnTo>
                    <a:pt x="88057" y="5486"/>
                  </a:lnTo>
                  <a:cubicBezTo>
                    <a:pt x="90251" y="5486"/>
                    <a:pt x="91349" y="4526"/>
                    <a:pt x="91349" y="2743"/>
                  </a:cubicBezTo>
                  <a:cubicBezTo>
                    <a:pt x="91349" y="1097"/>
                    <a:pt x="89703" y="0"/>
                    <a:pt x="88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6237398" y="3756947"/>
              <a:ext cx="62956" cy="88742"/>
            </a:xfrm>
            <a:custGeom>
              <a:avLst/>
              <a:gdLst/>
              <a:ahLst/>
              <a:cxnLst/>
              <a:rect l="l" t="t" r="r" b="b"/>
              <a:pathLst>
                <a:path w="62956" h="88742">
                  <a:moveTo>
                    <a:pt x="0" y="79964"/>
                  </a:moveTo>
                  <a:cubicBezTo>
                    <a:pt x="0" y="85862"/>
                    <a:pt x="6172" y="88743"/>
                    <a:pt x="18517" y="88743"/>
                  </a:cubicBezTo>
                  <a:cubicBezTo>
                    <a:pt x="24963" y="88743"/>
                    <a:pt x="30998" y="87097"/>
                    <a:pt x="36347" y="83942"/>
                  </a:cubicBezTo>
                  <a:cubicBezTo>
                    <a:pt x="42382" y="80376"/>
                    <a:pt x="46086" y="75575"/>
                    <a:pt x="47595" y="69677"/>
                  </a:cubicBezTo>
                  <a:lnTo>
                    <a:pt x="62545" y="9464"/>
                  </a:lnTo>
                  <a:cubicBezTo>
                    <a:pt x="62819" y="8092"/>
                    <a:pt x="62956" y="7269"/>
                    <a:pt x="62956" y="6858"/>
                  </a:cubicBezTo>
                  <a:cubicBezTo>
                    <a:pt x="62956" y="4115"/>
                    <a:pt x="61448" y="2743"/>
                    <a:pt x="58567" y="2743"/>
                  </a:cubicBezTo>
                  <a:cubicBezTo>
                    <a:pt x="55550" y="2743"/>
                    <a:pt x="53630" y="4389"/>
                    <a:pt x="52669" y="7544"/>
                  </a:cubicBezTo>
                  <a:cubicBezTo>
                    <a:pt x="49652" y="2469"/>
                    <a:pt x="45537" y="0"/>
                    <a:pt x="40462" y="0"/>
                  </a:cubicBezTo>
                  <a:cubicBezTo>
                    <a:pt x="31684" y="0"/>
                    <a:pt x="23866" y="4389"/>
                    <a:pt x="17145" y="13167"/>
                  </a:cubicBezTo>
                  <a:cubicBezTo>
                    <a:pt x="10973" y="21397"/>
                    <a:pt x="7818" y="30038"/>
                    <a:pt x="7818" y="38953"/>
                  </a:cubicBezTo>
                  <a:cubicBezTo>
                    <a:pt x="7818" y="50886"/>
                    <a:pt x="14813" y="61036"/>
                    <a:pt x="26335" y="61036"/>
                  </a:cubicBezTo>
                  <a:cubicBezTo>
                    <a:pt x="31684" y="61036"/>
                    <a:pt x="36622" y="58704"/>
                    <a:pt x="41148" y="54178"/>
                  </a:cubicBezTo>
                  <a:lnTo>
                    <a:pt x="37033" y="70363"/>
                  </a:lnTo>
                  <a:cubicBezTo>
                    <a:pt x="33056" y="79827"/>
                    <a:pt x="26883" y="84628"/>
                    <a:pt x="18242" y="84628"/>
                  </a:cubicBezTo>
                  <a:cubicBezTo>
                    <a:pt x="14676" y="84628"/>
                    <a:pt x="11659" y="84353"/>
                    <a:pt x="9190" y="83805"/>
                  </a:cubicBezTo>
                  <a:cubicBezTo>
                    <a:pt x="12070" y="82296"/>
                    <a:pt x="13442" y="79964"/>
                    <a:pt x="13442" y="76810"/>
                  </a:cubicBezTo>
                  <a:cubicBezTo>
                    <a:pt x="13442" y="73381"/>
                    <a:pt x="11521" y="71598"/>
                    <a:pt x="7818" y="71598"/>
                  </a:cubicBezTo>
                  <a:cubicBezTo>
                    <a:pt x="3429" y="71598"/>
                    <a:pt x="0" y="75575"/>
                    <a:pt x="0" y="79964"/>
                  </a:cubicBezTo>
                  <a:close/>
                  <a:moveTo>
                    <a:pt x="46772" y="6858"/>
                  </a:moveTo>
                  <a:cubicBezTo>
                    <a:pt x="49515" y="9738"/>
                    <a:pt x="50886" y="12482"/>
                    <a:pt x="50886" y="15225"/>
                  </a:cubicBezTo>
                  <a:cubicBezTo>
                    <a:pt x="50886" y="15362"/>
                    <a:pt x="50749" y="16048"/>
                    <a:pt x="50475" y="17008"/>
                  </a:cubicBezTo>
                  <a:lnTo>
                    <a:pt x="44028" y="42931"/>
                  </a:lnTo>
                  <a:cubicBezTo>
                    <a:pt x="43205" y="46086"/>
                    <a:pt x="40874" y="49378"/>
                    <a:pt x="37170" y="52395"/>
                  </a:cubicBezTo>
                  <a:cubicBezTo>
                    <a:pt x="33467" y="55413"/>
                    <a:pt x="29901" y="56921"/>
                    <a:pt x="26746" y="56921"/>
                  </a:cubicBezTo>
                  <a:cubicBezTo>
                    <a:pt x="21260" y="56921"/>
                    <a:pt x="18517" y="52944"/>
                    <a:pt x="18517" y="44988"/>
                  </a:cubicBezTo>
                  <a:cubicBezTo>
                    <a:pt x="18517" y="37445"/>
                    <a:pt x="23180" y="20711"/>
                    <a:pt x="25923" y="15773"/>
                  </a:cubicBezTo>
                  <a:cubicBezTo>
                    <a:pt x="30175" y="7955"/>
                    <a:pt x="34976" y="4115"/>
                    <a:pt x="40599" y="4115"/>
                  </a:cubicBezTo>
                  <a:cubicBezTo>
                    <a:pt x="43068" y="4115"/>
                    <a:pt x="45126" y="5075"/>
                    <a:pt x="46772" y="68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6309821" y="3723892"/>
              <a:ext cx="97932" cy="96697"/>
            </a:xfrm>
            <a:custGeom>
              <a:avLst/>
              <a:gdLst/>
              <a:ahLst/>
              <a:cxnLst/>
              <a:rect l="l" t="t" r="r" b="b"/>
              <a:pathLst>
                <a:path w="97932" h="96697">
                  <a:moveTo>
                    <a:pt x="95738" y="20848"/>
                  </a:moveTo>
                  <a:cubicBezTo>
                    <a:pt x="95738" y="13853"/>
                    <a:pt x="92172" y="8504"/>
                    <a:pt x="85176" y="4663"/>
                  </a:cubicBezTo>
                  <a:cubicBezTo>
                    <a:pt x="79553" y="1509"/>
                    <a:pt x="72832" y="0"/>
                    <a:pt x="65288" y="0"/>
                  </a:cubicBezTo>
                  <a:lnTo>
                    <a:pt x="26609" y="0"/>
                  </a:lnTo>
                  <a:cubicBezTo>
                    <a:pt x="23454" y="0"/>
                    <a:pt x="22083" y="137"/>
                    <a:pt x="22083" y="3292"/>
                  </a:cubicBezTo>
                  <a:cubicBezTo>
                    <a:pt x="22083" y="4252"/>
                    <a:pt x="22494" y="4938"/>
                    <a:pt x="23317" y="5075"/>
                  </a:cubicBezTo>
                  <a:cubicBezTo>
                    <a:pt x="24689" y="5212"/>
                    <a:pt x="25786" y="5349"/>
                    <a:pt x="26472" y="5349"/>
                  </a:cubicBezTo>
                  <a:cubicBezTo>
                    <a:pt x="30587" y="5486"/>
                    <a:pt x="32918" y="5761"/>
                    <a:pt x="33604" y="5898"/>
                  </a:cubicBezTo>
                  <a:cubicBezTo>
                    <a:pt x="34290" y="6035"/>
                    <a:pt x="34701" y="6447"/>
                    <a:pt x="34701" y="7132"/>
                  </a:cubicBezTo>
                  <a:cubicBezTo>
                    <a:pt x="34701" y="7407"/>
                    <a:pt x="34564" y="8230"/>
                    <a:pt x="34153" y="9601"/>
                  </a:cubicBezTo>
                  <a:lnTo>
                    <a:pt x="16048" y="82433"/>
                  </a:lnTo>
                  <a:cubicBezTo>
                    <a:pt x="15362" y="85451"/>
                    <a:pt x="13990" y="87371"/>
                    <a:pt x="11933" y="88057"/>
                  </a:cubicBezTo>
                  <a:cubicBezTo>
                    <a:pt x="10973" y="88331"/>
                    <a:pt x="8504" y="88468"/>
                    <a:pt x="4252" y="88468"/>
                  </a:cubicBezTo>
                  <a:cubicBezTo>
                    <a:pt x="1234" y="88468"/>
                    <a:pt x="0" y="88605"/>
                    <a:pt x="0" y="91623"/>
                  </a:cubicBezTo>
                  <a:cubicBezTo>
                    <a:pt x="0" y="93132"/>
                    <a:pt x="823" y="93817"/>
                    <a:pt x="2469" y="93680"/>
                  </a:cubicBezTo>
                  <a:lnTo>
                    <a:pt x="19477" y="93269"/>
                  </a:lnTo>
                  <a:lnTo>
                    <a:pt x="36759" y="93680"/>
                  </a:lnTo>
                  <a:cubicBezTo>
                    <a:pt x="38953" y="93817"/>
                    <a:pt x="40051" y="92583"/>
                    <a:pt x="40051" y="90526"/>
                  </a:cubicBezTo>
                  <a:cubicBezTo>
                    <a:pt x="40051" y="89154"/>
                    <a:pt x="38542" y="88468"/>
                    <a:pt x="35662" y="88468"/>
                  </a:cubicBezTo>
                  <a:cubicBezTo>
                    <a:pt x="30175" y="88468"/>
                    <a:pt x="27432" y="87782"/>
                    <a:pt x="27432" y="86548"/>
                  </a:cubicBezTo>
                  <a:cubicBezTo>
                    <a:pt x="27432" y="86548"/>
                    <a:pt x="27569" y="86274"/>
                    <a:pt x="27843" y="84353"/>
                  </a:cubicBezTo>
                  <a:lnTo>
                    <a:pt x="36622" y="48829"/>
                  </a:lnTo>
                  <a:lnTo>
                    <a:pt x="52395" y="48829"/>
                  </a:lnTo>
                  <a:cubicBezTo>
                    <a:pt x="61859" y="48829"/>
                    <a:pt x="66660" y="52807"/>
                    <a:pt x="66660" y="60625"/>
                  </a:cubicBezTo>
                  <a:cubicBezTo>
                    <a:pt x="66660" y="61859"/>
                    <a:pt x="65974" y="64877"/>
                    <a:pt x="64740" y="69814"/>
                  </a:cubicBezTo>
                  <a:cubicBezTo>
                    <a:pt x="63231" y="75575"/>
                    <a:pt x="62545" y="79416"/>
                    <a:pt x="62545" y="81473"/>
                  </a:cubicBezTo>
                  <a:cubicBezTo>
                    <a:pt x="62545" y="91897"/>
                    <a:pt x="70637" y="96698"/>
                    <a:pt x="81062" y="96698"/>
                  </a:cubicBezTo>
                  <a:cubicBezTo>
                    <a:pt x="84902" y="96698"/>
                    <a:pt x="88605" y="94915"/>
                    <a:pt x="92309" y="91486"/>
                  </a:cubicBezTo>
                  <a:cubicBezTo>
                    <a:pt x="96012" y="88057"/>
                    <a:pt x="97932" y="84353"/>
                    <a:pt x="97932" y="80513"/>
                  </a:cubicBezTo>
                  <a:cubicBezTo>
                    <a:pt x="97932" y="79141"/>
                    <a:pt x="97246" y="78456"/>
                    <a:pt x="95738" y="78456"/>
                  </a:cubicBezTo>
                  <a:cubicBezTo>
                    <a:pt x="94778" y="78456"/>
                    <a:pt x="93955" y="79141"/>
                    <a:pt x="93543" y="80650"/>
                  </a:cubicBezTo>
                  <a:cubicBezTo>
                    <a:pt x="92034" y="84902"/>
                    <a:pt x="90114" y="88057"/>
                    <a:pt x="87920" y="89840"/>
                  </a:cubicBezTo>
                  <a:cubicBezTo>
                    <a:pt x="85725" y="91623"/>
                    <a:pt x="83668" y="92583"/>
                    <a:pt x="81610" y="92583"/>
                  </a:cubicBezTo>
                  <a:cubicBezTo>
                    <a:pt x="78456" y="92583"/>
                    <a:pt x="76810" y="89977"/>
                    <a:pt x="76810" y="84902"/>
                  </a:cubicBezTo>
                  <a:cubicBezTo>
                    <a:pt x="76810" y="81610"/>
                    <a:pt x="77221" y="76535"/>
                    <a:pt x="78181" y="69540"/>
                  </a:cubicBezTo>
                  <a:cubicBezTo>
                    <a:pt x="78593" y="66660"/>
                    <a:pt x="78730" y="64602"/>
                    <a:pt x="78730" y="63094"/>
                  </a:cubicBezTo>
                  <a:cubicBezTo>
                    <a:pt x="78730" y="55824"/>
                    <a:pt x="74889" y="50475"/>
                    <a:pt x="67208" y="47183"/>
                  </a:cubicBezTo>
                  <a:cubicBezTo>
                    <a:pt x="80101" y="44028"/>
                    <a:pt x="95738" y="34839"/>
                    <a:pt x="95738" y="20848"/>
                  </a:cubicBezTo>
                  <a:close/>
                  <a:moveTo>
                    <a:pt x="77907" y="9190"/>
                  </a:moveTo>
                  <a:cubicBezTo>
                    <a:pt x="80650" y="10973"/>
                    <a:pt x="82022" y="13990"/>
                    <a:pt x="82022" y="18242"/>
                  </a:cubicBezTo>
                  <a:cubicBezTo>
                    <a:pt x="82022" y="20985"/>
                    <a:pt x="81473" y="24140"/>
                    <a:pt x="80239" y="27843"/>
                  </a:cubicBezTo>
                  <a:cubicBezTo>
                    <a:pt x="76535" y="39091"/>
                    <a:pt x="67208" y="44714"/>
                    <a:pt x="52258" y="44714"/>
                  </a:cubicBezTo>
                  <a:lnTo>
                    <a:pt x="37719" y="44714"/>
                  </a:lnTo>
                  <a:lnTo>
                    <a:pt x="46360" y="10013"/>
                  </a:lnTo>
                  <a:cubicBezTo>
                    <a:pt x="47046" y="7132"/>
                    <a:pt x="48143" y="5624"/>
                    <a:pt x="49652" y="5486"/>
                  </a:cubicBezTo>
                  <a:cubicBezTo>
                    <a:pt x="50338" y="5349"/>
                    <a:pt x="53081" y="5349"/>
                    <a:pt x="57882" y="5349"/>
                  </a:cubicBezTo>
                  <a:cubicBezTo>
                    <a:pt x="66797" y="5349"/>
                    <a:pt x="72009" y="5624"/>
                    <a:pt x="77907" y="91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338249" y="3417638"/>
              <a:ext cx="62956" cy="88742"/>
            </a:xfrm>
            <a:custGeom>
              <a:avLst/>
              <a:gdLst/>
              <a:ahLst/>
              <a:cxnLst/>
              <a:rect l="l" t="t" r="r" b="b"/>
              <a:pathLst>
                <a:path w="62956" h="88742">
                  <a:moveTo>
                    <a:pt x="0" y="79964"/>
                  </a:moveTo>
                  <a:cubicBezTo>
                    <a:pt x="0" y="85862"/>
                    <a:pt x="6172" y="88743"/>
                    <a:pt x="18517" y="88743"/>
                  </a:cubicBezTo>
                  <a:cubicBezTo>
                    <a:pt x="24963" y="88743"/>
                    <a:pt x="30998" y="87097"/>
                    <a:pt x="36347" y="83942"/>
                  </a:cubicBezTo>
                  <a:cubicBezTo>
                    <a:pt x="42382" y="80376"/>
                    <a:pt x="46086" y="75575"/>
                    <a:pt x="47595" y="69677"/>
                  </a:cubicBezTo>
                  <a:lnTo>
                    <a:pt x="62545" y="9464"/>
                  </a:lnTo>
                  <a:cubicBezTo>
                    <a:pt x="62819" y="8092"/>
                    <a:pt x="62956" y="7269"/>
                    <a:pt x="62956" y="6858"/>
                  </a:cubicBezTo>
                  <a:cubicBezTo>
                    <a:pt x="62956" y="4115"/>
                    <a:pt x="61448" y="2743"/>
                    <a:pt x="58567" y="2743"/>
                  </a:cubicBezTo>
                  <a:cubicBezTo>
                    <a:pt x="55550" y="2743"/>
                    <a:pt x="53630" y="4389"/>
                    <a:pt x="52669" y="7544"/>
                  </a:cubicBezTo>
                  <a:cubicBezTo>
                    <a:pt x="49652" y="2469"/>
                    <a:pt x="45537" y="0"/>
                    <a:pt x="40462" y="0"/>
                  </a:cubicBezTo>
                  <a:cubicBezTo>
                    <a:pt x="31684" y="0"/>
                    <a:pt x="23866" y="4389"/>
                    <a:pt x="17145" y="13167"/>
                  </a:cubicBezTo>
                  <a:cubicBezTo>
                    <a:pt x="10973" y="21397"/>
                    <a:pt x="7818" y="30038"/>
                    <a:pt x="7818" y="38953"/>
                  </a:cubicBezTo>
                  <a:cubicBezTo>
                    <a:pt x="7818" y="50886"/>
                    <a:pt x="14813" y="61036"/>
                    <a:pt x="26335" y="61036"/>
                  </a:cubicBezTo>
                  <a:cubicBezTo>
                    <a:pt x="31684" y="61036"/>
                    <a:pt x="36622" y="58704"/>
                    <a:pt x="41148" y="54178"/>
                  </a:cubicBezTo>
                  <a:lnTo>
                    <a:pt x="37033" y="70363"/>
                  </a:lnTo>
                  <a:cubicBezTo>
                    <a:pt x="33056" y="79827"/>
                    <a:pt x="26883" y="84628"/>
                    <a:pt x="18242" y="84628"/>
                  </a:cubicBezTo>
                  <a:cubicBezTo>
                    <a:pt x="14676" y="84628"/>
                    <a:pt x="11659" y="84353"/>
                    <a:pt x="9190" y="83805"/>
                  </a:cubicBezTo>
                  <a:cubicBezTo>
                    <a:pt x="12070" y="82296"/>
                    <a:pt x="13442" y="79964"/>
                    <a:pt x="13442" y="76810"/>
                  </a:cubicBezTo>
                  <a:cubicBezTo>
                    <a:pt x="13442" y="73381"/>
                    <a:pt x="11521" y="71598"/>
                    <a:pt x="7818" y="71598"/>
                  </a:cubicBezTo>
                  <a:cubicBezTo>
                    <a:pt x="3429" y="71598"/>
                    <a:pt x="0" y="75575"/>
                    <a:pt x="0" y="79964"/>
                  </a:cubicBezTo>
                  <a:close/>
                  <a:moveTo>
                    <a:pt x="46772" y="6858"/>
                  </a:moveTo>
                  <a:cubicBezTo>
                    <a:pt x="49515" y="9738"/>
                    <a:pt x="50886" y="12482"/>
                    <a:pt x="50886" y="15225"/>
                  </a:cubicBezTo>
                  <a:cubicBezTo>
                    <a:pt x="50886" y="15362"/>
                    <a:pt x="50749" y="16048"/>
                    <a:pt x="50475" y="17008"/>
                  </a:cubicBezTo>
                  <a:lnTo>
                    <a:pt x="44028" y="42931"/>
                  </a:lnTo>
                  <a:cubicBezTo>
                    <a:pt x="43205" y="46086"/>
                    <a:pt x="40874" y="49378"/>
                    <a:pt x="37170" y="52395"/>
                  </a:cubicBezTo>
                  <a:cubicBezTo>
                    <a:pt x="33467" y="55413"/>
                    <a:pt x="29901" y="56921"/>
                    <a:pt x="26746" y="56921"/>
                  </a:cubicBezTo>
                  <a:cubicBezTo>
                    <a:pt x="21260" y="56921"/>
                    <a:pt x="18517" y="52944"/>
                    <a:pt x="18517" y="44988"/>
                  </a:cubicBezTo>
                  <a:cubicBezTo>
                    <a:pt x="18517" y="37445"/>
                    <a:pt x="23180" y="20711"/>
                    <a:pt x="25923" y="15773"/>
                  </a:cubicBezTo>
                  <a:cubicBezTo>
                    <a:pt x="30175" y="7955"/>
                    <a:pt x="34976" y="4115"/>
                    <a:pt x="40599" y="4115"/>
                  </a:cubicBezTo>
                  <a:cubicBezTo>
                    <a:pt x="43068" y="4115"/>
                    <a:pt x="45126" y="5075"/>
                    <a:pt x="46772" y="68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410671" y="3384583"/>
              <a:ext cx="97932" cy="96697"/>
            </a:xfrm>
            <a:custGeom>
              <a:avLst/>
              <a:gdLst/>
              <a:ahLst/>
              <a:cxnLst/>
              <a:rect l="l" t="t" r="r" b="b"/>
              <a:pathLst>
                <a:path w="97932" h="96697">
                  <a:moveTo>
                    <a:pt x="95738" y="20848"/>
                  </a:moveTo>
                  <a:cubicBezTo>
                    <a:pt x="95738" y="13853"/>
                    <a:pt x="92172" y="8504"/>
                    <a:pt x="85176" y="4663"/>
                  </a:cubicBezTo>
                  <a:cubicBezTo>
                    <a:pt x="79553" y="1509"/>
                    <a:pt x="72832" y="0"/>
                    <a:pt x="65288" y="0"/>
                  </a:cubicBezTo>
                  <a:lnTo>
                    <a:pt x="26609" y="0"/>
                  </a:lnTo>
                  <a:cubicBezTo>
                    <a:pt x="23454" y="0"/>
                    <a:pt x="22083" y="137"/>
                    <a:pt x="22083" y="3292"/>
                  </a:cubicBezTo>
                  <a:cubicBezTo>
                    <a:pt x="22083" y="4252"/>
                    <a:pt x="22494" y="4938"/>
                    <a:pt x="23317" y="5075"/>
                  </a:cubicBezTo>
                  <a:cubicBezTo>
                    <a:pt x="24689" y="5212"/>
                    <a:pt x="25786" y="5349"/>
                    <a:pt x="26472" y="5349"/>
                  </a:cubicBezTo>
                  <a:cubicBezTo>
                    <a:pt x="30587" y="5486"/>
                    <a:pt x="32918" y="5761"/>
                    <a:pt x="33604" y="5898"/>
                  </a:cubicBezTo>
                  <a:cubicBezTo>
                    <a:pt x="34290" y="6035"/>
                    <a:pt x="34701" y="6447"/>
                    <a:pt x="34701" y="7132"/>
                  </a:cubicBezTo>
                  <a:cubicBezTo>
                    <a:pt x="34701" y="7407"/>
                    <a:pt x="34564" y="8230"/>
                    <a:pt x="34153" y="9601"/>
                  </a:cubicBezTo>
                  <a:lnTo>
                    <a:pt x="16048" y="82433"/>
                  </a:lnTo>
                  <a:cubicBezTo>
                    <a:pt x="15362" y="85451"/>
                    <a:pt x="13990" y="87371"/>
                    <a:pt x="11933" y="88057"/>
                  </a:cubicBezTo>
                  <a:cubicBezTo>
                    <a:pt x="10973" y="88331"/>
                    <a:pt x="8504" y="88468"/>
                    <a:pt x="4252" y="88468"/>
                  </a:cubicBezTo>
                  <a:cubicBezTo>
                    <a:pt x="1234" y="88468"/>
                    <a:pt x="0" y="88605"/>
                    <a:pt x="0" y="91623"/>
                  </a:cubicBezTo>
                  <a:cubicBezTo>
                    <a:pt x="0" y="93132"/>
                    <a:pt x="823" y="93817"/>
                    <a:pt x="2469" y="93680"/>
                  </a:cubicBezTo>
                  <a:lnTo>
                    <a:pt x="19477" y="93269"/>
                  </a:lnTo>
                  <a:lnTo>
                    <a:pt x="36759" y="93680"/>
                  </a:lnTo>
                  <a:cubicBezTo>
                    <a:pt x="38953" y="93817"/>
                    <a:pt x="40051" y="92583"/>
                    <a:pt x="40051" y="90526"/>
                  </a:cubicBezTo>
                  <a:cubicBezTo>
                    <a:pt x="40051" y="89154"/>
                    <a:pt x="38542" y="88468"/>
                    <a:pt x="35662" y="88468"/>
                  </a:cubicBezTo>
                  <a:cubicBezTo>
                    <a:pt x="30175" y="88468"/>
                    <a:pt x="27432" y="87782"/>
                    <a:pt x="27432" y="86548"/>
                  </a:cubicBezTo>
                  <a:cubicBezTo>
                    <a:pt x="27432" y="86548"/>
                    <a:pt x="27569" y="86274"/>
                    <a:pt x="27843" y="84353"/>
                  </a:cubicBezTo>
                  <a:lnTo>
                    <a:pt x="36622" y="48829"/>
                  </a:lnTo>
                  <a:lnTo>
                    <a:pt x="52395" y="48829"/>
                  </a:lnTo>
                  <a:cubicBezTo>
                    <a:pt x="61859" y="48829"/>
                    <a:pt x="66660" y="52807"/>
                    <a:pt x="66660" y="60625"/>
                  </a:cubicBezTo>
                  <a:cubicBezTo>
                    <a:pt x="66660" y="61859"/>
                    <a:pt x="65974" y="64877"/>
                    <a:pt x="64740" y="69814"/>
                  </a:cubicBezTo>
                  <a:cubicBezTo>
                    <a:pt x="63231" y="75575"/>
                    <a:pt x="62545" y="79416"/>
                    <a:pt x="62545" y="81473"/>
                  </a:cubicBezTo>
                  <a:cubicBezTo>
                    <a:pt x="62545" y="91897"/>
                    <a:pt x="70637" y="96698"/>
                    <a:pt x="81062" y="96698"/>
                  </a:cubicBezTo>
                  <a:cubicBezTo>
                    <a:pt x="84902" y="96698"/>
                    <a:pt x="88605" y="94915"/>
                    <a:pt x="92309" y="91486"/>
                  </a:cubicBezTo>
                  <a:cubicBezTo>
                    <a:pt x="96012" y="88057"/>
                    <a:pt x="97932" y="84353"/>
                    <a:pt x="97932" y="80513"/>
                  </a:cubicBezTo>
                  <a:cubicBezTo>
                    <a:pt x="97932" y="79141"/>
                    <a:pt x="97246" y="78456"/>
                    <a:pt x="95738" y="78456"/>
                  </a:cubicBezTo>
                  <a:cubicBezTo>
                    <a:pt x="94778" y="78456"/>
                    <a:pt x="93955" y="79141"/>
                    <a:pt x="93543" y="80650"/>
                  </a:cubicBezTo>
                  <a:cubicBezTo>
                    <a:pt x="92034" y="84902"/>
                    <a:pt x="90114" y="88057"/>
                    <a:pt x="87920" y="89840"/>
                  </a:cubicBezTo>
                  <a:cubicBezTo>
                    <a:pt x="85725" y="91623"/>
                    <a:pt x="83668" y="92583"/>
                    <a:pt x="81610" y="92583"/>
                  </a:cubicBezTo>
                  <a:cubicBezTo>
                    <a:pt x="78456" y="92583"/>
                    <a:pt x="76810" y="89977"/>
                    <a:pt x="76810" y="84902"/>
                  </a:cubicBezTo>
                  <a:cubicBezTo>
                    <a:pt x="76810" y="81610"/>
                    <a:pt x="77221" y="76535"/>
                    <a:pt x="78181" y="69540"/>
                  </a:cubicBezTo>
                  <a:cubicBezTo>
                    <a:pt x="78593" y="66660"/>
                    <a:pt x="78730" y="64602"/>
                    <a:pt x="78730" y="63094"/>
                  </a:cubicBezTo>
                  <a:cubicBezTo>
                    <a:pt x="78730" y="55824"/>
                    <a:pt x="74889" y="50475"/>
                    <a:pt x="67208" y="47183"/>
                  </a:cubicBezTo>
                  <a:cubicBezTo>
                    <a:pt x="80101" y="44028"/>
                    <a:pt x="95738" y="34839"/>
                    <a:pt x="95738" y="20848"/>
                  </a:cubicBezTo>
                  <a:close/>
                  <a:moveTo>
                    <a:pt x="77907" y="9190"/>
                  </a:moveTo>
                  <a:cubicBezTo>
                    <a:pt x="80650" y="10973"/>
                    <a:pt x="82022" y="13990"/>
                    <a:pt x="82022" y="18242"/>
                  </a:cubicBezTo>
                  <a:cubicBezTo>
                    <a:pt x="82022" y="20985"/>
                    <a:pt x="81473" y="24140"/>
                    <a:pt x="80239" y="27843"/>
                  </a:cubicBezTo>
                  <a:cubicBezTo>
                    <a:pt x="76535" y="39091"/>
                    <a:pt x="67208" y="44714"/>
                    <a:pt x="52258" y="44714"/>
                  </a:cubicBezTo>
                  <a:lnTo>
                    <a:pt x="37719" y="44714"/>
                  </a:lnTo>
                  <a:lnTo>
                    <a:pt x="46360" y="10013"/>
                  </a:lnTo>
                  <a:cubicBezTo>
                    <a:pt x="47046" y="7132"/>
                    <a:pt x="48143" y="5624"/>
                    <a:pt x="49652" y="5486"/>
                  </a:cubicBezTo>
                  <a:cubicBezTo>
                    <a:pt x="50338" y="5349"/>
                    <a:pt x="53081" y="5349"/>
                    <a:pt x="57882" y="5349"/>
                  </a:cubicBezTo>
                  <a:cubicBezTo>
                    <a:pt x="66797" y="5349"/>
                    <a:pt x="72009" y="5624"/>
                    <a:pt x="77907" y="91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6437515" y="3633364"/>
              <a:ext cx="45262" cy="91348"/>
            </a:xfrm>
            <a:custGeom>
              <a:avLst/>
              <a:gdLst/>
              <a:ahLst/>
              <a:cxnLst/>
              <a:rect l="l" t="t" r="r" b="b"/>
              <a:pathLst>
                <a:path w="45262" h="91348">
                  <a:moveTo>
                    <a:pt x="24689" y="0"/>
                  </a:moveTo>
                  <a:cubicBezTo>
                    <a:pt x="19065" y="5761"/>
                    <a:pt x="10836" y="8641"/>
                    <a:pt x="0" y="8641"/>
                  </a:cubicBezTo>
                  <a:lnTo>
                    <a:pt x="0" y="13990"/>
                  </a:lnTo>
                  <a:cubicBezTo>
                    <a:pt x="7132" y="13990"/>
                    <a:pt x="13030" y="12893"/>
                    <a:pt x="17556" y="10698"/>
                  </a:cubicBezTo>
                  <a:lnTo>
                    <a:pt x="17556" y="80101"/>
                  </a:lnTo>
                  <a:cubicBezTo>
                    <a:pt x="17556" y="82570"/>
                    <a:pt x="17008" y="84216"/>
                    <a:pt x="15773" y="84902"/>
                  </a:cubicBezTo>
                  <a:cubicBezTo>
                    <a:pt x="14539" y="85588"/>
                    <a:pt x="11110" y="85999"/>
                    <a:pt x="5624" y="85999"/>
                  </a:cubicBezTo>
                  <a:lnTo>
                    <a:pt x="823" y="85999"/>
                  </a:lnTo>
                  <a:lnTo>
                    <a:pt x="823" y="91349"/>
                  </a:lnTo>
                  <a:cubicBezTo>
                    <a:pt x="4252" y="91074"/>
                    <a:pt x="11659" y="90937"/>
                    <a:pt x="23043" y="90937"/>
                  </a:cubicBezTo>
                  <a:cubicBezTo>
                    <a:pt x="34427" y="90937"/>
                    <a:pt x="41834" y="91074"/>
                    <a:pt x="45263" y="91349"/>
                  </a:cubicBezTo>
                  <a:lnTo>
                    <a:pt x="45263" y="85999"/>
                  </a:lnTo>
                  <a:lnTo>
                    <a:pt x="40462" y="85999"/>
                  </a:lnTo>
                  <a:cubicBezTo>
                    <a:pt x="34839" y="85999"/>
                    <a:pt x="31410" y="85588"/>
                    <a:pt x="30312" y="84902"/>
                  </a:cubicBezTo>
                  <a:cubicBezTo>
                    <a:pt x="29215" y="84216"/>
                    <a:pt x="28529" y="82570"/>
                    <a:pt x="28529" y="80101"/>
                  </a:cubicBezTo>
                  <a:lnTo>
                    <a:pt x="28529" y="4115"/>
                  </a:lnTo>
                  <a:cubicBezTo>
                    <a:pt x="28529" y="823"/>
                    <a:pt x="28255" y="0"/>
                    <a:pt x="2468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6532048" y="3687679"/>
              <a:ext cx="91348" cy="9525"/>
            </a:xfrm>
            <a:custGeom>
              <a:avLst/>
              <a:gdLst/>
              <a:ahLst/>
              <a:cxnLst/>
              <a:rect l="l" t="t" r="r" b="b"/>
              <a:pathLst>
                <a:path w="91348" h="952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960"/>
                    <a:pt x="0" y="2743"/>
                  </a:cubicBezTo>
                  <a:cubicBezTo>
                    <a:pt x="0" y="4526"/>
                    <a:pt x="1097" y="5486"/>
                    <a:pt x="3292" y="5486"/>
                  </a:cubicBezTo>
                  <a:lnTo>
                    <a:pt x="88057" y="5486"/>
                  </a:lnTo>
                  <a:cubicBezTo>
                    <a:pt x="90251" y="5486"/>
                    <a:pt x="91349" y="4526"/>
                    <a:pt x="91349" y="2743"/>
                  </a:cubicBezTo>
                  <a:cubicBezTo>
                    <a:pt x="91349" y="1097"/>
                    <a:pt x="89703" y="0"/>
                    <a:pt x="88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6538365" y="3481012"/>
              <a:ext cx="45262" cy="91348"/>
            </a:xfrm>
            <a:custGeom>
              <a:avLst/>
              <a:gdLst/>
              <a:ahLst/>
              <a:cxnLst/>
              <a:rect l="l" t="t" r="r" b="b"/>
              <a:pathLst>
                <a:path w="45262" h="91348">
                  <a:moveTo>
                    <a:pt x="24689" y="0"/>
                  </a:moveTo>
                  <a:cubicBezTo>
                    <a:pt x="19065" y="5761"/>
                    <a:pt x="10836" y="8641"/>
                    <a:pt x="0" y="8641"/>
                  </a:cubicBezTo>
                  <a:lnTo>
                    <a:pt x="0" y="13990"/>
                  </a:lnTo>
                  <a:cubicBezTo>
                    <a:pt x="7132" y="13990"/>
                    <a:pt x="13030" y="12893"/>
                    <a:pt x="17556" y="10698"/>
                  </a:cubicBezTo>
                  <a:lnTo>
                    <a:pt x="17556" y="80101"/>
                  </a:lnTo>
                  <a:cubicBezTo>
                    <a:pt x="17556" y="82570"/>
                    <a:pt x="17008" y="84216"/>
                    <a:pt x="15773" y="84902"/>
                  </a:cubicBezTo>
                  <a:cubicBezTo>
                    <a:pt x="14539" y="85588"/>
                    <a:pt x="11110" y="85999"/>
                    <a:pt x="5624" y="85999"/>
                  </a:cubicBezTo>
                  <a:lnTo>
                    <a:pt x="823" y="85999"/>
                  </a:lnTo>
                  <a:lnTo>
                    <a:pt x="823" y="91349"/>
                  </a:lnTo>
                  <a:cubicBezTo>
                    <a:pt x="4252" y="91074"/>
                    <a:pt x="11659" y="90937"/>
                    <a:pt x="23043" y="90937"/>
                  </a:cubicBezTo>
                  <a:cubicBezTo>
                    <a:pt x="34427" y="90937"/>
                    <a:pt x="41834" y="91074"/>
                    <a:pt x="45263" y="91349"/>
                  </a:cubicBezTo>
                  <a:lnTo>
                    <a:pt x="45263" y="85999"/>
                  </a:lnTo>
                  <a:lnTo>
                    <a:pt x="40462" y="85999"/>
                  </a:lnTo>
                  <a:cubicBezTo>
                    <a:pt x="34839" y="85999"/>
                    <a:pt x="31410" y="85588"/>
                    <a:pt x="30312" y="84902"/>
                  </a:cubicBezTo>
                  <a:cubicBezTo>
                    <a:pt x="29215" y="84216"/>
                    <a:pt x="28529" y="82570"/>
                    <a:pt x="28529" y="80101"/>
                  </a:cubicBezTo>
                  <a:lnTo>
                    <a:pt x="28529" y="4115"/>
                  </a:lnTo>
                  <a:cubicBezTo>
                    <a:pt x="28529" y="823"/>
                    <a:pt x="28255" y="0"/>
                    <a:pt x="2468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6632899" y="3492396"/>
              <a:ext cx="91348" cy="91348"/>
            </a:xfrm>
            <a:custGeom>
              <a:avLst/>
              <a:gdLst/>
              <a:ahLst/>
              <a:cxnLst/>
              <a:rect l="l" t="t" r="r" b="b"/>
              <a:pathLst>
                <a:path w="91348" h="91348">
                  <a:moveTo>
                    <a:pt x="88057" y="42382"/>
                  </a:moveTo>
                  <a:lnTo>
                    <a:pt x="48966" y="42382"/>
                  </a:lnTo>
                  <a:lnTo>
                    <a:pt x="48966" y="3292"/>
                  </a:lnTo>
                  <a:cubicBezTo>
                    <a:pt x="48966" y="1097"/>
                    <a:pt x="47869" y="0"/>
                    <a:pt x="45674" y="0"/>
                  </a:cubicBezTo>
                  <a:cubicBezTo>
                    <a:pt x="43480" y="0"/>
                    <a:pt x="42382" y="1097"/>
                    <a:pt x="42382" y="3292"/>
                  </a:cubicBezTo>
                  <a:lnTo>
                    <a:pt x="42382" y="42382"/>
                  </a:lnTo>
                  <a:lnTo>
                    <a:pt x="3292" y="42382"/>
                  </a:lnTo>
                  <a:cubicBezTo>
                    <a:pt x="1097" y="42382"/>
                    <a:pt x="0" y="43480"/>
                    <a:pt x="0" y="45674"/>
                  </a:cubicBezTo>
                  <a:cubicBezTo>
                    <a:pt x="0" y="47869"/>
                    <a:pt x="1097" y="48966"/>
                    <a:pt x="3292" y="48966"/>
                  </a:cubicBezTo>
                  <a:lnTo>
                    <a:pt x="42382" y="48966"/>
                  </a:lnTo>
                  <a:lnTo>
                    <a:pt x="42382" y="88057"/>
                  </a:lnTo>
                  <a:cubicBezTo>
                    <a:pt x="42382" y="90251"/>
                    <a:pt x="43480" y="91349"/>
                    <a:pt x="45674" y="91349"/>
                  </a:cubicBezTo>
                  <a:cubicBezTo>
                    <a:pt x="47869" y="91349"/>
                    <a:pt x="48966" y="90251"/>
                    <a:pt x="48966" y="88057"/>
                  </a:cubicBezTo>
                  <a:lnTo>
                    <a:pt x="48966" y="48966"/>
                  </a:lnTo>
                  <a:lnTo>
                    <a:pt x="88057" y="48966"/>
                  </a:lnTo>
                  <a:cubicBezTo>
                    <a:pt x="90251" y="48966"/>
                    <a:pt x="91349" y="47869"/>
                    <a:pt x="91349" y="45674"/>
                  </a:cubicBezTo>
                  <a:cubicBezTo>
                    <a:pt x="91349" y="43891"/>
                    <a:pt x="89840" y="42382"/>
                    <a:pt x="88057" y="4238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666219" y="3663265"/>
              <a:ext cx="52257" cy="62956"/>
            </a:xfrm>
            <a:custGeom>
              <a:avLst/>
              <a:gdLst/>
              <a:ahLst/>
              <a:cxnLst/>
              <a:rect l="l" t="t" r="r" b="b"/>
              <a:pathLst>
                <a:path w="52257" h="62956">
                  <a:moveTo>
                    <a:pt x="29764" y="4389"/>
                  </a:moveTo>
                  <a:cubicBezTo>
                    <a:pt x="35524" y="4389"/>
                    <a:pt x="39914" y="5761"/>
                    <a:pt x="42931" y="8504"/>
                  </a:cubicBezTo>
                  <a:cubicBezTo>
                    <a:pt x="39639" y="8915"/>
                    <a:pt x="37308" y="11933"/>
                    <a:pt x="37308" y="15088"/>
                  </a:cubicBezTo>
                  <a:cubicBezTo>
                    <a:pt x="37308" y="19614"/>
                    <a:pt x="39502" y="21808"/>
                    <a:pt x="44028" y="21808"/>
                  </a:cubicBezTo>
                  <a:cubicBezTo>
                    <a:pt x="48555" y="21808"/>
                    <a:pt x="50749" y="19477"/>
                    <a:pt x="50749" y="14950"/>
                  </a:cubicBezTo>
                  <a:cubicBezTo>
                    <a:pt x="50749" y="5212"/>
                    <a:pt x="40188" y="0"/>
                    <a:pt x="29627" y="0"/>
                  </a:cubicBezTo>
                  <a:cubicBezTo>
                    <a:pt x="21123" y="0"/>
                    <a:pt x="14127" y="3018"/>
                    <a:pt x="8504" y="9327"/>
                  </a:cubicBezTo>
                  <a:cubicBezTo>
                    <a:pt x="2880" y="15636"/>
                    <a:pt x="0" y="23180"/>
                    <a:pt x="0" y="31821"/>
                  </a:cubicBezTo>
                  <a:cubicBezTo>
                    <a:pt x="0" y="40188"/>
                    <a:pt x="2880" y="47595"/>
                    <a:pt x="8504" y="53767"/>
                  </a:cubicBezTo>
                  <a:cubicBezTo>
                    <a:pt x="14127" y="59939"/>
                    <a:pt x="20985" y="62956"/>
                    <a:pt x="29352" y="62956"/>
                  </a:cubicBezTo>
                  <a:cubicBezTo>
                    <a:pt x="36210" y="62956"/>
                    <a:pt x="41559" y="61036"/>
                    <a:pt x="45400" y="57059"/>
                  </a:cubicBezTo>
                  <a:cubicBezTo>
                    <a:pt x="48555" y="53904"/>
                    <a:pt x="50612" y="50749"/>
                    <a:pt x="51709" y="47457"/>
                  </a:cubicBezTo>
                  <a:cubicBezTo>
                    <a:pt x="52121" y="46223"/>
                    <a:pt x="52258" y="45400"/>
                    <a:pt x="52258" y="44851"/>
                  </a:cubicBezTo>
                  <a:cubicBezTo>
                    <a:pt x="52258" y="43617"/>
                    <a:pt x="51435" y="43068"/>
                    <a:pt x="49926" y="43068"/>
                  </a:cubicBezTo>
                  <a:cubicBezTo>
                    <a:pt x="48829" y="43068"/>
                    <a:pt x="48143" y="43617"/>
                    <a:pt x="47732" y="44714"/>
                  </a:cubicBezTo>
                  <a:cubicBezTo>
                    <a:pt x="44851" y="53904"/>
                    <a:pt x="39228" y="58567"/>
                    <a:pt x="30587" y="58567"/>
                  </a:cubicBezTo>
                  <a:cubicBezTo>
                    <a:pt x="26609" y="58567"/>
                    <a:pt x="22769" y="56784"/>
                    <a:pt x="18928" y="53081"/>
                  </a:cubicBezTo>
                  <a:cubicBezTo>
                    <a:pt x="14402" y="48829"/>
                    <a:pt x="12207" y="41697"/>
                    <a:pt x="12207" y="31547"/>
                  </a:cubicBezTo>
                  <a:cubicBezTo>
                    <a:pt x="12207" y="17831"/>
                    <a:pt x="17419" y="4389"/>
                    <a:pt x="29764" y="43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6726295" y="3663265"/>
              <a:ext cx="60761" cy="62956"/>
            </a:xfrm>
            <a:custGeom>
              <a:avLst/>
              <a:gdLst/>
              <a:ahLst/>
              <a:cxnLst/>
              <a:rect l="l" t="t" r="r" b="b"/>
              <a:pathLst>
                <a:path w="60761" h="62956">
                  <a:moveTo>
                    <a:pt x="30312" y="62956"/>
                  </a:moveTo>
                  <a:cubicBezTo>
                    <a:pt x="38816" y="62956"/>
                    <a:pt x="45949" y="59939"/>
                    <a:pt x="51846" y="53904"/>
                  </a:cubicBezTo>
                  <a:cubicBezTo>
                    <a:pt x="57744" y="47869"/>
                    <a:pt x="60762" y="40599"/>
                    <a:pt x="60762" y="32095"/>
                  </a:cubicBezTo>
                  <a:cubicBezTo>
                    <a:pt x="60762" y="23454"/>
                    <a:pt x="57882" y="15911"/>
                    <a:pt x="52121" y="9601"/>
                  </a:cubicBezTo>
                  <a:cubicBezTo>
                    <a:pt x="46360" y="3292"/>
                    <a:pt x="39091" y="0"/>
                    <a:pt x="30450" y="0"/>
                  </a:cubicBezTo>
                  <a:cubicBezTo>
                    <a:pt x="21808" y="0"/>
                    <a:pt x="14676" y="3292"/>
                    <a:pt x="8778" y="9601"/>
                  </a:cubicBezTo>
                  <a:cubicBezTo>
                    <a:pt x="2880" y="15911"/>
                    <a:pt x="0" y="23454"/>
                    <a:pt x="0" y="32095"/>
                  </a:cubicBezTo>
                  <a:cubicBezTo>
                    <a:pt x="0" y="40599"/>
                    <a:pt x="2880" y="47869"/>
                    <a:pt x="8778" y="53904"/>
                  </a:cubicBezTo>
                  <a:cubicBezTo>
                    <a:pt x="14676" y="59939"/>
                    <a:pt x="21946" y="62956"/>
                    <a:pt x="30312" y="62956"/>
                  </a:cubicBezTo>
                  <a:close/>
                  <a:moveTo>
                    <a:pt x="30450" y="58567"/>
                  </a:moveTo>
                  <a:cubicBezTo>
                    <a:pt x="23866" y="58567"/>
                    <a:pt x="18928" y="55687"/>
                    <a:pt x="15499" y="49789"/>
                  </a:cubicBezTo>
                  <a:cubicBezTo>
                    <a:pt x="13305" y="45949"/>
                    <a:pt x="12207" y="39639"/>
                    <a:pt x="12207" y="30998"/>
                  </a:cubicBezTo>
                  <a:cubicBezTo>
                    <a:pt x="12207" y="22631"/>
                    <a:pt x="13305" y="16596"/>
                    <a:pt x="15362" y="12756"/>
                  </a:cubicBezTo>
                  <a:cubicBezTo>
                    <a:pt x="18654" y="6858"/>
                    <a:pt x="23592" y="3978"/>
                    <a:pt x="30312" y="3978"/>
                  </a:cubicBezTo>
                  <a:cubicBezTo>
                    <a:pt x="36759" y="3978"/>
                    <a:pt x="41697" y="6858"/>
                    <a:pt x="45126" y="12482"/>
                  </a:cubicBezTo>
                  <a:cubicBezTo>
                    <a:pt x="47457" y="16322"/>
                    <a:pt x="48555" y="22494"/>
                    <a:pt x="48555" y="30998"/>
                  </a:cubicBezTo>
                  <a:cubicBezTo>
                    <a:pt x="48555" y="46909"/>
                    <a:pt x="43891" y="58567"/>
                    <a:pt x="30450" y="585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6795561" y="3663265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6705215" y="3820321"/>
              <a:ext cx="45262" cy="91348"/>
            </a:xfrm>
            <a:custGeom>
              <a:avLst/>
              <a:gdLst/>
              <a:ahLst/>
              <a:cxnLst/>
              <a:rect l="l" t="t" r="r" b="b"/>
              <a:pathLst>
                <a:path w="45262" h="91348">
                  <a:moveTo>
                    <a:pt x="24689" y="0"/>
                  </a:moveTo>
                  <a:cubicBezTo>
                    <a:pt x="19065" y="5761"/>
                    <a:pt x="10836" y="8641"/>
                    <a:pt x="0" y="8641"/>
                  </a:cubicBezTo>
                  <a:lnTo>
                    <a:pt x="0" y="13990"/>
                  </a:lnTo>
                  <a:cubicBezTo>
                    <a:pt x="7132" y="13990"/>
                    <a:pt x="13030" y="12893"/>
                    <a:pt x="17556" y="10698"/>
                  </a:cubicBezTo>
                  <a:lnTo>
                    <a:pt x="17556" y="80101"/>
                  </a:lnTo>
                  <a:cubicBezTo>
                    <a:pt x="17556" y="82570"/>
                    <a:pt x="17008" y="84216"/>
                    <a:pt x="15773" y="84902"/>
                  </a:cubicBezTo>
                  <a:cubicBezTo>
                    <a:pt x="14539" y="85588"/>
                    <a:pt x="11110" y="85999"/>
                    <a:pt x="5624" y="85999"/>
                  </a:cubicBezTo>
                  <a:lnTo>
                    <a:pt x="823" y="85999"/>
                  </a:lnTo>
                  <a:lnTo>
                    <a:pt x="823" y="91349"/>
                  </a:lnTo>
                  <a:cubicBezTo>
                    <a:pt x="4252" y="91074"/>
                    <a:pt x="11659" y="90937"/>
                    <a:pt x="23043" y="90937"/>
                  </a:cubicBezTo>
                  <a:cubicBezTo>
                    <a:pt x="34427" y="90937"/>
                    <a:pt x="41834" y="91074"/>
                    <a:pt x="45263" y="91349"/>
                  </a:cubicBezTo>
                  <a:lnTo>
                    <a:pt x="45263" y="85999"/>
                  </a:lnTo>
                  <a:lnTo>
                    <a:pt x="40462" y="85999"/>
                  </a:lnTo>
                  <a:cubicBezTo>
                    <a:pt x="34839" y="85999"/>
                    <a:pt x="31410" y="85588"/>
                    <a:pt x="30312" y="84902"/>
                  </a:cubicBezTo>
                  <a:cubicBezTo>
                    <a:pt x="29215" y="84216"/>
                    <a:pt x="28529" y="82570"/>
                    <a:pt x="28529" y="80101"/>
                  </a:cubicBezTo>
                  <a:lnTo>
                    <a:pt x="28529" y="4115"/>
                  </a:lnTo>
                  <a:cubicBezTo>
                    <a:pt x="28529" y="823"/>
                    <a:pt x="28255" y="0"/>
                    <a:pt x="2468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767070" y="3510913"/>
              <a:ext cx="52257" cy="62956"/>
            </a:xfrm>
            <a:custGeom>
              <a:avLst/>
              <a:gdLst/>
              <a:ahLst/>
              <a:cxnLst/>
              <a:rect l="l" t="t" r="r" b="b"/>
              <a:pathLst>
                <a:path w="52257" h="62956">
                  <a:moveTo>
                    <a:pt x="29764" y="4389"/>
                  </a:moveTo>
                  <a:cubicBezTo>
                    <a:pt x="35524" y="4389"/>
                    <a:pt x="39914" y="5761"/>
                    <a:pt x="42931" y="8504"/>
                  </a:cubicBezTo>
                  <a:cubicBezTo>
                    <a:pt x="39639" y="8915"/>
                    <a:pt x="37308" y="11933"/>
                    <a:pt x="37308" y="15088"/>
                  </a:cubicBezTo>
                  <a:cubicBezTo>
                    <a:pt x="37308" y="19614"/>
                    <a:pt x="39502" y="21808"/>
                    <a:pt x="44028" y="21808"/>
                  </a:cubicBezTo>
                  <a:cubicBezTo>
                    <a:pt x="48555" y="21808"/>
                    <a:pt x="50749" y="19477"/>
                    <a:pt x="50749" y="14950"/>
                  </a:cubicBezTo>
                  <a:cubicBezTo>
                    <a:pt x="50749" y="5212"/>
                    <a:pt x="40188" y="0"/>
                    <a:pt x="29627" y="0"/>
                  </a:cubicBezTo>
                  <a:cubicBezTo>
                    <a:pt x="21123" y="0"/>
                    <a:pt x="14127" y="3018"/>
                    <a:pt x="8504" y="9327"/>
                  </a:cubicBezTo>
                  <a:cubicBezTo>
                    <a:pt x="2880" y="15636"/>
                    <a:pt x="0" y="23180"/>
                    <a:pt x="0" y="31821"/>
                  </a:cubicBezTo>
                  <a:cubicBezTo>
                    <a:pt x="0" y="40188"/>
                    <a:pt x="2880" y="47595"/>
                    <a:pt x="8504" y="53767"/>
                  </a:cubicBezTo>
                  <a:cubicBezTo>
                    <a:pt x="14127" y="59939"/>
                    <a:pt x="20985" y="62956"/>
                    <a:pt x="29352" y="62956"/>
                  </a:cubicBezTo>
                  <a:cubicBezTo>
                    <a:pt x="36210" y="62956"/>
                    <a:pt x="41559" y="61036"/>
                    <a:pt x="45400" y="57059"/>
                  </a:cubicBezTo>
                  <a:cubicBezTo>
                    <a:pt x="48555" y="53904"/>
                    <a:pt x="50612" y="50749"/>
                    <a:pt x="51709" y="47457"/>
                  </a:cubicBezTo>
                  <a:cubicBezTo>
                    <a:pt x="52121" y="46223"/>
                    <a:pt x="52258" y="45400"/>
                    <a:pt x="52258" y="44851"/>
                  </a:cubicBezTo>
                  <a:cubicBezTo>
                    <a:pt x="52258" y="43617"/>
                    <a:pt x="51435" y="43068"/>
                    <a:pt x="49926" y="43068"/>
                  </a:cubicBezTo>
                  <a:cubicBezTo>
                    <a:pt x="48829" y="43068"/>
                    <a:pt x="48143" y="43617"/>
                    <a:pt x="47732" y="44714"/>
                  </a:cubicBezTo>
                  <a:cubicBezTo>
                    <a:pt x="44851" y="53904"/>
                    <a:pt x="39228" y="58567"/>
                    <a:pt x="30587" y="58567"/>
                  </a:cubicBezTo>
                  <a:cubicBezTo>
                    <a:pt x="26609" y="58567"/>
                    <a:pt x="22769" y="56784"/>
                    <a:pt x="18928" y="53081"/>
                  </a:cubicBezTo>
                  <a:cubicBezTo>
                    <a:pt x="14402" y="48829"/>
                    <a:pt x="12207" y="41697"/>
                    <a:pt x="12207" y="31547"/>
                  </a:cubicBezTo>
                  <a:cubicBezTo>
                    <a:pt x="12207" y="17831"/>
                    <a:pt x="17419" y="4389"/>
                    <a:pt x="29764" y="43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827146" y="3510913"/>
              <a:ext cx="60761" cy="62956"/>
            </a:xfrm>
            <a:custGeom>
              <a:avLst/>
              <a:gdLst/>
              <a:ahLst/>
              <a:cxnLst/>
              <a:rect l="l" t="t" r="r" b="b"/>
              <a:pathLst>
                <a:path w="60761" h="62956">
                  <a:moveTo>
                    <a:pt x="30312" y="62956"/>
                  </a:moveTo>
                  <a:cubicBezTo>
                    <a:pt x="38816" y="62956"/>
                    <a:pt x="45949" y="59939"/>
                    <a:pt x="51846" y="53904"/>
                  </a:cubicBezTo>
                  <a:cubicBezTo>
                    <a:pt x="57744" y="47869"/>
                    <a:pt x="60762" y="40599"/>
                    <a:pt x="60762" y="32095"/>
                  </a:cubicBezTo>
                  <a:cubicBezTo>
                    <a:pt x="60762" y="23454"/>
                    <a:pt x="57882" y="15911"/>
                    <a:pt x="52121" y="9601"/>
                  </a:cubicBezTo>
                  <a:cubicBezTo>
                    <a:pt x="46360" y="3292"/>
                    <a:pt x="39091" y="0"/>
                    <a:pt x="30450" y="0"/>
                  </a:cubicBezTo>
                  <a:cubicBezTo>
                    <a:pt x="21808" y="0"/>
                    <a:pt x="14676" y="3292"/>
                    <a:pt x="8778" y="9601"/>
                  </a:cubicBezTo>
                  <a:cubicBezTo>
                    <a:pt x="2880" y="15911"/>
                    <a:pt x="0" y="23454"/>
                    <a:pt x="0" y="32095"/>
                  </a:cubicBezTo>
                  <a:cubicBezTo>
                    <a:pt x="0" y="40599"/>
                    <a:pt x="2880" y="47869"/>
                    <a:pt x="8778" y="53904"/>
                  </a:cubicBezTo>
                  <a:cubicBezTo>
                    <a:pt x="14676" y="59939"/>
                    <a:pt x="21946" y="62956"/>
                    <a:pt x="30312" y="62956"/>
                  </a:cubicBezTo>
                  <a:close/>
                  <a:moveTo>
                    <a:pt x="30450" y="58567"/>
                  </a:moveTo>
                  <a:cubicBezTo>
                    <a:pt x="23866" y="58567"/>
                    <a:pt x="18928" y="55687"/>
                    <a:pt x="15499" y="49789"/>
                  </a:cubicBezTo>
                  <a:cubicBezTo>
                    <a:pt x="13305" y="45949"/>
                    <a:pt x="12207" y="39639"/>
                    <a:pt x="12207" y="30998"/>
                  </a:cubicBezTo>
                  <a:cubicBezTo>
                    <a:pt x="12207" y="22631"/>
                    <a:pt x="13305" y="16596"/>
                    <a:pt x="15362" y="12756"/>
                  </a:cubicBezTo>
                  <a:cubicBezTo>
                    <a:pt x="18654" y="6858"/>
                    <a:pt x="23592" y="3978"/>
                    <a:pt x="30312" y="3978"/>
                  </a:cubicBezTo>
                  <a:cubicBezTo>
                    <a:pt x="36759" y="3978"/>
                    <a:pt x="41697" y="6858"/>
                    <a:pt x="45126" y="12482"/>
                  </a:cubicBezTo>
                  <a:cubicBezTo>
                    <a:pt x="47457" y="16322"/>
                    <a:pt x="48555" y="22494"/>
                    <a:pt x="48555" y="30998"/>
                  </a:cubicBezTo>
                  <a:cubicBezTo>
                    <a:pt x="48555" y="46909"/>
                    <a:pt x="43891" y="58567"/>
                    <a:pt x="30450" y="585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896412" y="3510913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774909" y="3294055"/>
              <a:ext cx="45262" cy="91348"/>
            </a:xfrm>
            <a:custGeom>
              <a:avLst/>
              <a:gdLst/>
              <a:ahLst/>
              <a:cxnLst/>
              <a:rect l="l" t="t" r="r" b="b"/>
              <a:pathLst>
                <a:path w="45262" h="91348">
                  <a:moveTo>
                    <a:pt x="24689" y="0"/>
                  </a:moveTo>
                  <a:cubicBezTo>
                    <a:pt x="19065" y="5761"/>
                    <a:pt x="10836" y="8641"/>
                    <a:pt x="0" y="8641"/>
                  </a:cubicBezTo>
                  <a:lnTo>
                    <a:pt x="0" y="13990"/>
                  </a:lnTo>
                  <a:cubicBezTo>
                    <a:pt x="7132" y="13990"/>
                    <a:pt x="13030" y="12893"/>
                    <a:pt x="17556" y="10698"/>
                  </a:cubicBezTo>
                  <a:lnTo>
                    <a:pt x="17556" y="80101"/>
                  </a:lnTo>
                  <a:cubicBezTo>
                    <a:pt x="17556" y="82570"/>
                    <a:pt x="17008" y="84216"/>
                    <a:pt x="15773" y="84902"/>
                  </a:cubicBezTo>
                  <a:cubicBezTo>
                    <a:pt x="14539" y="85588"/>
                    <a:pt x="11110" y="85999"/>
                    <a:pt x="5624" y="85999"/>
                  </a:cubicBezTo>
                  <a:lnTo>
                    <a:pt x="823" y="85999"/>
                  </a:lnTo>
                  <a:lnTo>
                    <a:pt x="823" y="91349"/>
                  </a:lnTo>
                  <a:cubicBezTo>
                    <a:pt x="4252" y="91074"/>
                    <a:pt x="11659" y="90937"/>
                    <a:pt x="23043" y="90937"/>
                  </a:cubicBezTo>
                  <a:cubicBezTo>
                    <a:pt x="34427" y="90937"/>
                    <a:pt x="41834" y="91074"/>
                    <a:pt x="45263" y="91349"/>
                  </a:cubicBezTo>
                  <a:lnTo>
                    <a:pt x="45263" y="85999"/>
                  </a:lnTo>
                  <a:lnTo>
                    <a:pt x="40462" y="85999"/>
                  </a:lnTo>
                  <a:cubicBezTo>
                    <a:pt x="34839" y="85999"/>
                    <a:pt x="31410" y="85588"/>
                    <a:pt x="30312" y="84902"/>
                  </a:cubicBezTo>
                  <a:cubicBezTo>
                    <a:pt x="29215" y="84216"/>
                    <a:pt x="28529" y="82570"/>
                    <a:pt x="28529" y="80101"/>
                  </a:cubicBezTo>
                  <a:lnTo>
                    <a:pt x="28529" y="4115"/>
                  </a:lnTo>
                  <a:cubicBezTo>
                    <a:pt x="28529" y="823"/>
                    <a:pt x="28255" y="0"/>
                    <a:pt x="2468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799748" y="3831705"/>
              <a:ext cx="91348" cy="91348"/>
            </a:xfrm>
            <a:custGeom>
              <a:avLst/>
              <a:gdLst/>
              <a:ahLst/>
              <a:cxnLst/>
              <a:rect l="l" t="t" r="r" b="b"/>
              <a:pathLst>
                <a:path w="91348" h="91348">
                  <a:moveTo>
                    <a:pt x="88057" y="42382"/>
                  </a:moveTo>
                  <a:lnTo>
                    <a:pt x="48966" y="42382"/>
                  </a:lnTo>
                  <a:lnTo>
                    <a:pt x="48966" y="3292"/>
                  </a:lnTo>
                  <a:cubicBezTo>
                    <a:pt x="48966" y="1097"/>
                    <a:pt x="47869" y="0"/>
                    <a:pt x="45674" y="0"/>
                  </a:cubicBezTo>
                  <a:cubicBezTo>
                    <a:pt x="43480" y="0"/>
                    <a:pt x="42382" y="1097"/>
                    <a:pt x="42382" y="3292"/>
                  </a:cubicBezTo>
                  <a:lnTo>
                    <a:pt x="42382" y="42382"/>
                  </a:lnTo>
                  <a:lnTo>
                    <a:pt x="3292" y="42382"/>
                  </a:lnTo>
                  <a:cubicBezTo>
                    <a:pt x="1097" y="42382"/>
                    <a:pt x="0" y="43480"/>
                    <a:pt x="0" y="45674"/>
                  </a:cubicBezTo>
                  <a:cubicBezTo>
                    <a:pt x="0" y="47869"/>
                    <a:pt x="1097" y="48966"/>
                    <a:pt x="3292" y="48966"/>
                  </a:cubicBezTo>
                  <a:lnTo>
                    <a:pt x="42382" y="48966"/>
                  </a:lnTo>
                  <a:lnTo>
                    <a:pt x="42382" y="88057"/>
                  </a:lnTo>
                  <a:cubicBezTo>
                    <a:pt x="42382" y="90251"/>
                    <a:pt x="43480" y="91349"/>
                    <a:pt x="45674" y="91349"/>
                  </a:cubicBezTo>
                  <a:cubicBezTo>
                    <a:pt x="47869" y="91349"/>
                    <a:pt x="48966" y="90251"/>
                    <a:pt x="48966" y="88057"/>
                  </a:cubicBezTo>
                  <a:lnTo>
                    <a:pt x="48966" y="48966"/>
                  </a:lnTo>
                  <a:lnTo>
                    <a:pt x="88057" y="48966"/>
                  </a:lnTo>
                  <a:cubicBezTo>
                    <a:pt x="90251" y="48966"/>
                    <a:pt x="91349" y="47869"/>
                    <a:pt x="91349" y="45674"/>
                  </a:cubicBezTo>
                  <a:cubicBezTo>
                    <a:pt x="91349" y="43891"/>
                    <a:pt x="89840" y="42382"/>
                    <a:pt x="88057" y="4238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875615" y="3631032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933919" y="3850222"/>
              <a:ext cx="52257" cy="62956"/>
            </a:xfrm>
            <a:custGeom>
              <a:avLst/>
              <a:gdLst/>
              <a:ahLst/>
              <a:cxnLst/>
              <a:rect l="l" t="t" r="r" b="b"/>
              <a:pathLst>
                <a:path w="52257" h="62956">
                  <a:moveTo>
                    <a:pt x="29764" y="4389"/>
                  </a:moveTo>
                  <a:cubicBezTo>
                    <a:pt x="35524" y="4389"/>
                    <a:pt x="39914" y="5761"/>
                    <a:pt x="42931" y="8504"/>
                  </a:cubicBezTo>
                  <a:cubicBezTo>
                    <a:pt x="39639" y="8915"/>
                    <a:pt x="37308" y="11933"/>
                    <a:pt x="37308" y="15088"/>
                  </a:cubicBezTo>
                  <a:cubicBezTo>
                    <a:pt x="37308" y="19614"/>
                    <a:pt x="39502" y="21808"/>
                    <a:pt x="44028" y="21808"/>
                  </a:cubicBezTo>
                  <a:cubicBezTo>
                    <a:pt x="48555" y="21808"/>
                    <a:pt x="50749" y="19477"/>
                    <a:pt x="50749" y="14950"/>
                  </a:cubicBezTo>
                  <a:cubicBezTo>
                    <a:pt x="50749" y="5212"/>
                    <a:pt x="40188" y="0"/>
                    <a:pt x="29627" y="0"/>
                  </a:cubicBezTo>
                  <a:cubicBezTo>
                    <a:pt x="21123" y="0"/>
                    <a:pt x="14127" y="3018"/>
                    <a:pt x="8504" y="9327"/>
                  </a:cubicBezTo>
                  <a:cubicBezTo>
                    <a:pt x="2880" y="15636"/>
                    <a:pt x="0" y="23180"/>
                    <a:pt x="0" y="31821"/>
                  </a:cubicBezTo>
                  <a:cubicBezTo>
                    <a:pt x="0" y="40188"/>
                    <a:pt x="2880" y="47595"/>
                    <a:pt x="8504" y="53767"/>
                  </a:cubicBezTo>
                  <a:cubicBezTo>
                    <a:pt x="14127" y="59939"/>
                    <a:pt x="20985" y="62956"/>
                    <a:pt x="29352" y="62956"/>
                  </a:cubicBezTo>
                  <a:cubicBezTo>
                    <a:pt x="36210" y="62956"/>
                    <a:pt x="41559" y="61036"/>
                    <a:pt x="45400" y="57059"/>
                  </a:cubicBezTo>
                  <a:cubicBezTo>
                    <a:pt x="48555" y="53904"/>
                    <a:pt x="50612" y="50749"/>
                    <a:pt x="51709" y="47457"/>
                  </a:cubicBezTo>
                  <a:cubicBezTo>
                    <a:pt x="52121" y="46223"/>
                    <a:pt x="52258" y="45400"/>
                    <a:pt x="52258" y="44851"/>
                  </a:cubicBezTo>
                  <a:cubicBezTo>
                    <a:pt x="52258" y="43617"/>
                    <a:pt x="51435" y="43068"/>
                    <a:pt x="49926" y="43068"/>
                  </a:cubicBezTo>
                  <a:cubicBezTo>
                    <a:pt x="48829" y="43068"/>
                    <a:pt x="48143" y="43617"/>
                    <a:pt x="47732" y="44714"/>
                  </a:cubicBezTo>
                  <a:cubicBezTo>
                    <a:pt x="44851" y="53904"/>
                    <a:pt x="39228" y="58567"/>
                    <a:pt x="30587" y="58567"/>
                  </a:cubicBezTo>
                  <a:cubicBezTo>
                    <a:pt x="26609" y="58567"/>
                    <a:pt x="22769" y="56784"/>
                    <a:pt x="18928" y="53081"/>
                  </a:cubicBezTo>
                  <a:cubicBezTo>
                    <a:pt x="14402" y="48829"/>
                    <a:pt x="12207" y="41697"/>
                    <a:pt x="12207" y="31547"/>
                  </a:cubicBezTo>
                  <a:cubicBezTo>
                    <a:pt x="12207" y="17831"/>
                    <a:pt x="17419" y="4389"/>
                    <a:pt x="29764" y="43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993996" y="3850222"/>
              <a:ext cx="60761" cy="62956"/>
            </a:xfrm>
            <a:custGeom>
              <a:avLst/>
              <a:gdLst/>
              <a:ahLst/>
              <a:cxnLst/>
              <a:rect l="l" t="t" r="r" b="b"/>
              <a:pathLst>
                <a:path w="60761" h="62956">
                  <a:moveTo>
                    <a:pt x="30312" y="62956"/>
                  </a:moveTo>
                  <a:cubicBezTo>
                    <a:pt x="38816" y="62956"/>
                    <a:pt x="45949" y="59939"/>
                    <a:pt x="51846" y="53904"/>
                  </a:cubicBezTo>
                  <a:cubicBezTo>
                    <a:pt x="57744" y="47869"/>
                    <a:pt x="60762" y="40599"/>
                    <a:pt x="60762" y="32095"/>
                  </a:cubicBezTo>
                  <a:cubicBezTo>
                    <a:pt x="60762" y="23454"/>
                    <a:pt x="57882" y="15911"/>
                    <a:pt x="52121" y="9601"/>
                  </a:cubicBezTo>
                  <a:cubicBezTo>
                    <a:pt x="46360" y="3292"/>
                    <a:pt x="39091" y="0"/>
                    <a:pt x="30450" y="0"/>
                  </a:cubicBezTo>
                  <a:cubicBezTo>
                    <a:pt x="21808" y="0"/>
                    <a:pt x="14676" y="3292"/>
                    <a:pt x="8778" y="9601"/>
                  </a:cubicBezTo>
                  <a:cubicBezTo>
                    <a:pt x="2880" y="15911"/>
                    <a:pt x="0" y="23454"/>
                    <a:pt x="0" y="32095"/>
                  </a:cubicBezTo>
                  <a:cubicBezTo>
                    <a:pt x="0" y="40599"/>
                    <a:pt x="2880" y="47869"/>
                    <a:pt x="8778" y="53904"/>
                  </a:cubicBezTo>
                  <a:cubicBezTo>
                    <a:pt x="14676" y="59939"/>
                    <a:pt x="21946" y="62956"/>
                    <a:pt x="30312" y="62956"/>
                  </a:cubicBezTo>
                  <a:close/>
                  <a:moveTo>
                    <a:pt x="30450" y="58567"/>
                  </a:moveTo>
                  <a:cubicBezTo>
                    <a:pt x="23866" y="58567"/>
                    <a:pt x="18928" y="55687"/>
                    <a:pt x="15499" y="49789"/>
                  </a:cubicBezTo>
                  <a:cubicBezTo>
                    <a:pt x="13305" y="45949"/>
                    <a:pt x="12207" y="39639"/>
                    <a:pt x="12207" y="30998"/>
                  </a:cubicBezTo>
                  <a:cubicBezTo>
                    <a:pt x="12207" y="22631"/>
                    <a:pt x="13305" y="16596"/>
                    <a:pt x="15362" y="12756"/>
                  </a:cubicBezTo>
                  <a:cubicBezTo>
                    <a:pt x="18654" y="6858"/>
                    <a:pt x="23592" y="3978"/>
                    <a:pt x="30312" y="3978"/>
                  </a:cubicBezTo>
                  <a:cubicBezTo>
                    <a:pt x="36759" y="3978"/>
                    <a:pt x="41697" y="6858"/>
                    <a:pt x="45126" y="12482"/>
                  </a:cubicBezTo>
                  <a:cubicBezTo>
                    <a:pt x="47457" y="16322"/>
                    <a:pt x="48555" y="22494"/>
                    <a:pt x="48555" y="30998"/>
                  </a:cubicBezTo>
                  <a:cubicBezTo>
                    <a:pt x="48555" y="46909"/>
                    <a:pt x="43891" y="58567"/>
                    <a:pt x="30450" y="585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7063261" y="3850222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976466" y="3478680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7005126" y="3687679"/>
              <a:ext cx="91348" cy="9525"/>
            </a:xfrm>
            <a:custGeom>
              <a:avLst/>
              <a:gdLst/>
              <a:ahLst/>
              <a:cxnLst/>
              <a:rect l="l" t="t" r="r" b="b"/>
              <a:pathLst>
                <a:path w="91348" h="952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960"/>
                    <a:pt x="0" y="2743"/>
                  </a:cubicBezTo>
                  <a:cubicBezTo>
                    <a:pt x="0" y="4526"/>
                    <a:pt x="1097" y="5486"/>
                    <a:pt x="3292" y="5486"/>
                  </a:cubicBezTo>
                  <a:lnTo>
                    <a:pt x="88057" y="5486"/>
                  </a:lnTo>
                  <a:cubicBezTo>
                    <a:pt x="90251" y="5486"/>
                    <a:pt x="91349" y="4526"/>
                    <a:pt x="91349" y="2743"/>
                  </a:cubicBezTo>
                  <a:cubicBezTo>
                    <a:pt x="91349" y="1097"/>
                    <a:pt x="89703" y="0"/>
                    <a:pt x="88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7139298" y="3663265"/>
              <a:ext cx="52257" cy="62956"/>
            </a:xfrm>
            <a:custGeom>
              <a:avLst/>
              <a:gdLst/>
              <a:ahLst/>
              <a:cxnLst/>
              <a:rect l="l" t="t" r="r" b="b"/>
              <a:pathLst>
                <a:path w="52257" h="62956">
                  <a:moveTo>
                    <a:pt x="29764" y="4389"/>
                  </a:moveTo>
                  <a:cubicBezTo>
                    <a:pt x="35524" y="4389"/>
                    <a:pt x="39914" y="5761"/>
                    <a:pt x="42931" y="8504"/>
                  </a:cubicBezTo>
                  <a:cubicBezTo>
                    <a:pt x="39639" y="8915"/>
                    <a:pt x="37308" y="11933"/>
                    <a:pt x="37308" y="15088"/>
                  </a:cubicBezTo>
                  <a:cubicBezTo>
                    <a:pt x="37308" y="19614"/>
                    <a:pt x="39502" y="21808"/>
                    <a:pt x="44028" y="21808"/>
                  </a:cubicBezTo>
                  <a:cubicBezTo>
                    <a:pt x="48555" y="21808"/>
                    <a:pt x="50749" y="19477"/>
                    <a:pt x="50749" y="14950"/>
                  </a:cubicBezTo>
                  <a:cubicBezTo>
                    <a:pt x="50749" y="5212"/>
                    <a:pt x="40188" y="0"/>
                    <a:pt x="29627" y="0"/>
                  </a:cubicBezTo>
                  <a:cubicBezTo>
                    <a:pt x="21123" y="0"/>
                    <a:pt x="14127" y="3018"/>
                    <a:pt x="8504" y="9327"/>
                  </a:cubicBezTo>
                  <a:cubicBezTo>
                    <a:pt x="2880" y="15636"/>
                    <a:pt x="0" y="23180"/>
                    <a:pt x="0" y="31821"/>
                  </a:cubicBezTo>
                  <a:cubicBezTo>
                    <a:pt x="0" y="40188"/>
                    <a:pt x="2880" y="47595"/>
                    <a:pt x="8504" y="53767"/>
                  </a:cubicBezTo>
                  <a:cubicBezTo>
                    <a:pt x="14127" y="59939"/>
                    <a:pt x="20985" y="62956"/>
                    <a:pt x="29352" y="62956"/>
                  </a:cubicBezTo>
                  <a:cubicBezTo>
                    <a:pt x="36210" y="62956"/>
                    <a:pt x="41559" y="61036"/>
                    <a:pt x="45400" y="57059"/>
                  </a:cubicBezTo>
                  <a:cubicBezTo>
                    <a:pt x="48555" y="53904"/>
                    <a:pt x="50612" y="50749"/>
                    <a:pt x="51709" y="47457"/>
                  </a:cubicBezTo>
                  <a:cubicBezTo>
                    <a:pt x="52121" y="46223"/>
                    <a:pt x="52258" y="45400"/>
                    <a:pt x="52258" y="44851"/>
                  </a:cubicBezTo>
                  <a:cubicBezTo>
                    <a:pt x="52258" y="43617"/>
                    <a:pt x="51435" y="43068"/>
                    <a:pt x="49926" y="43068"/>
                  </a:cubicBezTo>
                  <a:cubicBezTo>
                    <a:pt x="48829" y="43068"/>
                    <a:pt x="48143" y="43617"/>
                    <a:pt x="47732" y="44714"/>
                  </a:cubicBezTo>
                  <a:cubicBezTo>
                    <a:pt x="44851" y="53904"/>
                    <a:pt x="39228" y="58567"/>
                    <a:pt x="30587" y="58567"/>
                  </a:cubicBezTo>
                  <a:cubicBezTo>
                    <a:pt x="26609" y="58567"/>
                    <a:pt x="22769" y="56784"/>
                    <a:pt x="18928" y="53081"/>
                  </a:cubicBezTo>
                  <a:cubicBezTo>
                    <a:pt x="14402" y="48829"/>
                    <a:pt x="12207" y="41697"/>
                    <a:pt x="12207" y="31547"/>
                  </a:cubicBezTo>
                  <a:cubicBezTo>
                    <a:pt x="12207" y="17831"/>
                    <a:pt x="17419" y="4389"/>
                    <a:pt x="29764" y="43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7199374" y="3663265"/>
              <a:ext cx="60761" cy="62956"/>
            </a:xfrm>
            <a:custGeom>
              <a:avLst/>
              <a:gdLst/>
              <a:ahLst/>
              <a:cxnLst/>
              <a:rect l="l" t="t" r="r" b="b"/>
              <a:pathLst>
                <a:path w="60761" h="62956">
                  <a:moveTo>
                    <a:pt x="30312" y="62956"/>
                  </a:moveTo>
                  <a:cubicBezTo>
                    <a:pt x="38816" y="62956"/>
                    <a:pt x="45949" y="59939"/>
                    <a:pt x="51846" y="53904"/>
                  </a:cubicBezTo>
                  <a:cubicBezTo>
                    <a:pt x="57744" y="47869"/>
                    <a:pt x="60762" y="40599"/>
                    <a:pt x="60762" y="32095"/>
                  </a:cubicBezTo>
                  <a:cubicBezTo>
                    <a:pt x="60762" y="23454"/>
                    <a:pt x="57882" y="15911"/>
                    <a:pt x="52121" y="9601"/>
                  </a:cubicBezTo>
                  <a:cubicBezTo>
                    <a:pt x="46360" y="3292"/>
                    <a:pt x="39091" y="0"/>
                    <a:pt x="30450" y="0"/>
                  </a:cubicBezTo>
                  <a:cubicBezTo>
                    <a:pt x="21808" y="0"/>
                    <a:pt x="14676" y="3292"/>
                    <a:pt x="8778" y="9601"/>
                  </a:cubicBezTo>
                  <a:cubicBezTo>
                    <a:pt x="2880" y="15911"/>
                    <a:pt x="0" y="23454"/>
                    <a:pt x="0" y="32095"/>
                  </a:cubicBezTo>
                  <a:cubicBezTo>
                    <a:pt x="0" y="40599"/>
                    <a:pt x="2880" y="47869"/>
                    <a:pt x="8778" y="53904"/>
                  </a:cubicBezTo>
                  <a:cubicBezTo>
                    <a:pt x="14676" y="59939"/>
                    <a:pt x="21946" y="62956"/>
                    <a:pt x="30312" y="62956"/>
                  </a:cubicBezTo>
                  <a:close/>
                  <a:moveTo>
                    <a:pt x="30450" y="58567"/>
                  </a:moveTo>
                  <a:cubicBezTo>
                    <a:pt x="23866" y="58567"/>
                    <a:pt x="18928" y="55687"/>
                    <a:pt x="15499" y="49789"/>
                  </a:cubicBezTo>
                  <a:cubicBezTo>
                    <a:pt x="13305" y="45949"/>
                    <a:pt x="12207" y="39639"/>
                    <a:pt x="12207" y="30998"/>
                  </a:cubicBezTo>
                  <a:cubicBezTo>
                    <a:pt x="12207" y="22631"/>
                    <a:pt x="13305" y="16596"/>
                    <a:pt x="15362" y="12756"/>
                  </a:cubicBezTo>
                  <a:cubicBezTo>
                    <a:pt x="18654" y="6858"/>
                    <a:pt x="23592" y="3978"/>
                    <a:pt x="30312" y="3978"/>
                  </a:cubicBezTo>
                  <a:cubicBezTo>
                    <a:pt x="36759" y="3978"/>
                    <a:pt x="41697" y="6858"/>
                    <a:pt x="45126" y="12482"/>
                  </a:cubicBezTo>
                  <a:cubicBezTo>
                    <a:pt x="47457" y="16322"/>
                    <a:pt x="48555" y="22494"/>
                    <a:pt x="48555" y="30998"/>
                  </a:cubicBezTo>
                  <a:cubicBezTo>
                    <a:pt x="48555" y="46909"/>
                    <a:pt x="43891" y="58567"/>
                    <a:pt x="30450" y="585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7268639" y="3663265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7143315" y="3817989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7324019" y="3611174"/>
              <a:ext cx="42725" cy="63751"/>
            </a:xfrm>
            <a:custGeom>
              <a:avLst/>
              <a:gdLst/>
              <a:ahLst/>
              <a:cxnLst/>
              <a:rect l="l" t="t" r="r" b="b"/>
              <a:pathLst>
                <a:path w="42725" h="63751">
                  <a:moveTo>
                    <a:pt x="5569" y="23043"/>
                  </a:moveTo>
                  <a:cubicBezTo>
                    <a:pt x="8641" y="23043"/>
                    <a:pt x="10945" y="20739"/>
                    <a:pt x="10945" y="17666"/>
                  </a:cubicBezTo>
                  <a:cubicBezTo>
                    <a:pt x="10945" y="14210"/>
                    <a:pt x="9121" y="12386"/>
                    <a:pt x="5569" y="12290"/>
                  </a:cubicBezTo>
                  <a:cubicBezTo>
                    <a:pt x="7681" y="7777"/>
                    <a:pt x="12482" y="4129"/>
                    <a:pt x="18722" y="4129"/>
                  </a:cubicBezTo>
                  <a:cubicBezTo>
                    <a:pt x="27171" y="4129"/>
                    <a:pt x="32740" y="10465"/>
                    <a:pt x="32740" y="18914"/>
                  </a:cubicBezTo>
                  <a:cubicBezTo>
                    <a:pt x="32740" y="23523"/>
                    <a:pt x="31108" y="27939"/>
                    <a:pt x="27747" y="32260"/>
                  </a:cubicBezTo>
                  <a:cubicBezTo>
                    <a:pt x="26115" y="34468"/>
                    <a:pt x="24867" y="36005"/>
                    <a:pt x="24003" y="36869"/>
                  </a:cubicBezTo>
                  <a:lnTo>
                    <a:pt x="1248" y="59431"/>
                  </a:lnTo>
                  <a:cubicBezTo>
                    <a:pt x="0" y="60584"/>
                    <a:pt x="192" y="60872"/>
                    <a:pt x="192" y="63752"/>
                  </a:cubicBezTo>
                  <a:lnTo>
                    <a:pt x="39749" y="63752"/>
                  </a:lnTo>
                  <a:lnTo>
                    <a:pt x="42725" y="45702"/>
                  </a:lnTo>
                  <a:lnTo>
                    <a:pt x="38693" y="45702"/>
                  </a:lnTo>
                  <a:cubicBezTo>
                    <a:pt x="38021" y="50790"/>
                    <a:pt x="37253" y="53767"/>
                    <a:pt x="36389" y="54439"/>
                  </a:cubicBezTo>
                  <a:cubicBezTo>
                    <a:pt x="35908" y="54727"/>
                    <a:pt x="32932" y="54919"/>
                    <a:pt x="27267" y="54919"/>
                  </a:cubicBezTo>
                  <a:lnTo>
                    <a:pt x="10945" y="54919"/>
                  </a:lnTo>
                  <a:cubicBezTo>
                    <a:pt x="17378" y="49254"/>
                    <a:pt x="23331" y="44166"/>
                    <a:pt x="28996" y="39653"/>
                  </a:cubicBezTo>
                  <a:cubicBezTo>
                    <a:pt x="33316" y="36293"/>
                    <a:pt x="36389" y="33316"/>
                    <a:pt x="38309" y="30724"/>
                  </a:cubicBezTo>
                  <a:cubicBezTo>
                    <a:pt x="41189" y="26979"/>
                    <a:pt x="42629" y="23043"/>
                    <a:pt x="42629" y="18914"/>
                  </a:cubicBezTo>
                  <a:cubicBezTo>
                    <a:pt x="42629" y="12962"/>
                    <a:pt x="40325" y="8257"/>
                    <a:pt x="35620" y="4801"/>
                  </a:cubicBezTo>
                  <a:cubicBezTo>
                    <a:pt x="31492" y="1632"/>
                    <a:pt x="26307" y="0"/>
                    <a:pt x="20163" y="0"/>
                  </a:cubicBezTo>
                  <a:cubicBezTo>
                    <a:pt x="14882" y="0"/>
                    <a:pt x="10369" y="1536"/>
                    <a:pt x="6433" y="4609"/>
                  </a:cubicBezTo>
                  <a:cubicBezTo>
                    <a:pt x="2304" y="7969"/>
                    <a:pt x="192" y="12194"/>
                    <a:pt x="192" y="17378"/>
                  </a:cubicBezTo>
                  <a:cubicBezTo>
                    <a:pt x="192" y="20643"/>
                    <a:pt x="2592" y="23043"/>
                    <a:pt x="5569" y="230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7411015" y="3631032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6" name="MathFormula 326"/>
          <p:cNvGrpSpPr/>
          <p:nvPr/>
        </p:nvGrpSpPr>
        <p:grpSpPr>
          <a:xfrm>
            <a:off x="285841" y="3664153"/>
            <a:ext cx="3950799" cy="319538"/>
            <a:chOff x="285841" y="3664153"/>
            <a:chExt cx="3950799" cy="319538"/>
          </a:xfrm>
        </p:grpSpPr>
        <p:sp>
          <p:nvSpPr>
            <p:cNvPr id="212" name="MathGlyph 212"/>
            <p:cNvSpPr/>
            <p:nvPr/>
          </p:nvSpPr>
          <p:spPr>
            <a:xfrm>
              <a:off x="285841" y="373628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83775" y="3829259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5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5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71400" y="380130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787178" y="3739785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885522" y="3788134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0" y="83736"/>
                    <a:pt x="15430" y="84765"/>
                  </a:cubicBezTo>
                  <a:cubicBezTo>
                    <a:pt x="15430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010817" y="373628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172263" y="370649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260033" y="3785871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7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3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406038" y="3711082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4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0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3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501789" y="388518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541415" y="3664153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5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5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701458" y="378463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782519" y="374163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839509" y="378587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993121" y="3736287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171437" y="3734024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290349" y="3736287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496041" y="380130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711818" y="3739785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810162" y="3788134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935458" y="373628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096904" y="370649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184674" y="3785871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7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3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305647" y="37229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383207" y="3739785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525008" y="382125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726269" y="378463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816383" y="378463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920282" y="378463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040367" y="3736287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189115" y="37229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8" name="MathFormula 328"/>
          <p:cNvGrpSpPr/>
          <p:nvPr/>
        </p:nvGrpSpPr>
        <p:grpSpPr>
          <a:xfrm>
            <a:off x="5752747" y="3262590"/>
            <a:ext cx="82570" cy="691904"/>
            <a:chOff x="5752747" y="3262590"/>
            <a:chExt cx="82570" cy="691904"/>
          </a:xfrm>
        </p:grpSpPr>
        <p:sp>
          <p:nvSpPr>
            <p:cNvPr id="213" name="MathGlyph 213"/>
            <p:cNvSpPr/>
            <p:nvPr/>
          </p:nvSpPr>
          <p:spPr>
            <a:xfrm>
              <a:off x="5786626" y="3851624"/>
              <a:ext cx="48691" cy="102870"/>
            </a:xfrm>
            <a:custGeom>
              <a:avLst/>
              <a:gdLst/>
              <a:ahLst/>
              <a:cxnLst/>
              <a:rect l="l" t="t" r="r" b="b"/>
              <a:pathLst>
                <a:path w="48691" h="102870">
                  <a:moveTo>
                    <a:pt x="44714" y="102870"/>
                  </a:moveTo>
                  <a:cubicBezTo>
                    <a:pt x="47320" y="102870"/>
                    <a:pt x="48692" y="101498"/>
                    <a:pt x="48692" y="98755"/>
                  </a:cubicBezTo>
                  <a:cubicBezTo>
                    <a:pt x="48692" y="96972"/>
                    <a:pt x="47869" y="95738"/>
                    <a:pt x="46086" y="95052"/>
                  </a:cubicBezTo>
                  <a:cubicBezTo>
                    <a:pt x="37582" y="91897"/>
                    <a:pt x="30175" y="86136"/>
                    <a:pt x="24003" y="77633"/>
                  </a:cubicBezTo>
                  <a:cubicBezTo>
                    <a:pt x="17831" y="69129"/>
                    <a:pt x="14813" y="60350"/>
                    <a:pt x="14813" y="51435"/>
                  </a:cubicBezTo>
                  <a:lnTo>
                    <a:pt x="14813" y="0"/>
                  </a:lnTo>
                  <a:lnTo>
                    <a:pt x="0" y="0"/>
                  </a:lnTo>
                  <a:lnTo>
                    <a:pt x="0" y="51435"/>
                  </a:lnTo>
                  <a:cubicBezTo>
                    <a:pt x="0" y="62271"/>
                    <a:pt x="4663" y="72695"/>
                    <a:pt x="14127" y="82845"/>
                  </a:cubicBezTo>
                  <a:cubicBezTo>
                    <a:pt x="22494" y="92034"/>
                    <a:pt x="32233" y="98618"/>
                    <a:pt x="43343" y="102596"/>
                  </a:cubicBezTo>
                  <a:cubicBezTo>
                    <a:pt x="43891" y="102733"/>
                    <a:pt x="44303" y="102870"/>
                    <a:pt x="44714" y="1028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786626" y="3765762"/>
              <a:ext cx="14813" cy="102595"/>
            </a:xfrm>
            <a:custGeom>
              <a:avLst/>
              <a:gdLst/>
              <a:ahLst/>
              <a:cxnLst/>
              <a:rect l="l" t="t" r="r" b="b"/>
              <a:pathLst>
                <a:path w="14813" h="102595">
                  <a:moveTo>
                    <a:pt x="0" y="102596"/>
                  </a:moveTo>
                  <a:lnTo>
                    <a:pt x="14813" y="102596"/>
                  </a:lnTo>
                  <a:lnTo>
                    <a:pt x="148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786626" y="3694713"/>
              <a:ext cx="14813" cy="102595"/>
            </a:xfrm>
            <a:custGeom>
              <a:avLst/>
              <a:gdLst/>
              <a:ahLst/>
              <a:cxnLst/>
              <a:rect l="l" t="t" r="r" b="b"/>
              <a:pathLst>
                <a:path w="14813" h="102595">
                  <a:moveTo>
                    <a:pt x="0" y="102596"/>
                  </a:moveTo>
                  <a:lnTo>
                    <a:pt x="14813" y="102596"/>
                  </a:lnTo>
                  <a:lnTo>
                    <a:pt x="148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752747" y="3505706"/>
              <a:ext cx="48691" cy="205740"/>
            </a:xfrm>
            <a:custGeom>
              <a:avLst/>
              <a:gdLst/>
              <a:ahLst/>
              <a:cxnLst/>
              <a:rect l="l" t="t" r="r" b="b"/>
              <a:pathLst>
                <a:path w="48691" h="205740">
                  <a:moveTo>
                    <a:pt x="13716" y="102870"/>
                  </a:moveTo>
                  <a:cubicBezTo>
                    <a:pt x="29901" y="94092"/>
                    <a:pt x="48692" y="74204"/>
                    <a:pt x="48692" y="51709"/>
                  </a:cubicBezTo>
                  <a:lnTo>
                    <a:pt x="48692" y="0"/>
                  </a:lnTo>
                  <a:lnTo>
                    <a:pt x="33879" y="0"/>
                  </a:lnTo>
                  <a:lnTo>
                    <a:pt x="33879" y="51709"/>
                  </a:lnTo>
                  <a:cubicBezTo>
                    <a:pt x="33879" y="61448"/>
                    <a:pt x="30998" y="70775"/>
                    <a:pt x="25100" y="79964"/>
                  </a:cubicBezTo>
                  <a:cubicBezTo>
                    <a:pt x="18928" y="89428"/>
                    <a:pt x="11521" y="95875"/>
                    <a:pt x="2606" y="99030"/>
                  </a:cubicBezTo>
                  <a:cubicBezTo>
                    <a:pt x="823" y="99715"/>
                    <a:pt x="0" y="100950"/>
                    <a:pt x="0" y="102870"/>
                  </a:cubicBezTo>
                  <a:cubicBezTo>
                    <a:pt x="0" y="104790"/>
                    <a:pt x="823" y="106025"/>
                    <a:pt x="2606" y="106710"/>
                  </a:cubicBezTo>
                  <a:cubicBezTo>
                    <a:pt x="11521" y="109865"/>
                    <a:pt x="18928" y="116312"/>
                    <a:pt x="25100" y="125776"/>
                  </a:cubicBezTo>
                  <a:cubicBezTo>
                    <a:pt x="30998" y="134965"/>
                    <a:pt x="33879" y="144292"/>
                    <a:pt x="33879" y="154031"/>
                  </a:cubicBezTo>
                  <a:lnTo>
                    <a:pt x="33879" y="205740"/>
                  </a:lnTo>
                  <a:lnTo>
                    <a:pt x="48692" y="205740"/>
                  </a:lnTo>
                  <a:lnTo>
                    <a:pt x="48692" y="154031"/>
                  </a:lnTo>
                  <a:cubicBezTo>
                    <a:pt x="48692" y="131536"/>
                    <a:pt x="29901" y="111648"/>
                    <a:pt x="13716" y="1028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5786626" y="3419844"/>
              <a:ext cx="14813" cy="102595"/>
            </a:xfrm>
            <a:custGeom>
              <a:avLst/>
              <a:gdLst/>
              <a:ahLst/>
              <a:cxnLst/>
              <a:rect l="l" t="t" r="r" b="b"/>
              <a:pathLst>
                <a:path w="14813" h="102595">
                  <a:moveTo>
                    <a:pt x="0" y="102596"/>
                  </a:moveTo>
                  <a:lnTo>
                    <a:pt x="14813" y="102596"/>
                  </a:lnTo>
                  <a:lnTo>
                    <a:pt x="148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5786626" y="3348727"/>
              <a:ext cx="14813" cy="102595"/>
            </a:xfrm>
            <a:custGeom>
              <a:avLst/>
              <a:gdLst/>
              <a:ahLst/>
              <a:cxnLst/>
              <a:rect l="l" t="t" r="r" b="b"/>
              <a:pathLst>
                <a:path w="14813" h="102595">
                  <a:moveTo>
                    <a:pt x="0" y="102596"/>
                  </a:moveTo>
                  <a:lnTo>
                    <a:pt x="14813" y="102596"/>
                  </a:lnTo>
                  <a:lnTo>
                    <a:pt x="148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786626" y="3262590"/>
              <a:ext cx="48691" cy="102870"/>
            </a:xfrm>
            <a:custGeom>
              <a:avLst/>
              <a:gdLst/>
              <a:ahLst/>
              <a:cxnLst/>
              <a:rect l="l" t="t" r="r" b="b"/>
              <a:pathLst>
                <a:path w="48691" h="102870">
                  <a:moveTo>
                    <a:pt x="46086" y="7818"/>
                  </a:moveTo>
                  <a:cubicBezTo>
                    <a:pt x="47869" y="7132"/>
                    <a:pt x="48692" y="5898"/>
                    <a:pt x="48692" y="4115"/>
                  </a:cubicBezTo>
                  <a:cubicBezTo>
                    <a:pt x="48692" y="1372"/>
                    <a:pt x="47320" y="0"/>
                    <a:pt x="44714" y="0"/>
                  </a:cubicBezTo>
                  <a:cubicBezTo>
                    <a:pt x="44303" y="0"/>
                    <a:pt x="43891" y="137"/>
                    <a:pt x="43343" y="274"/>
                  </a:cubicBezTo>
                  <a:cubicBezTo>
                    <a:pt x="32233" y="4252"/>
                    <a:pt x="22494" y="10836"/>
                    <a:pt x="14127" y="20025"/>
                  </a:cubicBezTo>
                  <a:cubicBezTo>
                    <a:pt x="4663" y="30175"/>
                    <a:pt x="0" y="40599"/>
                    <a:pt x="0" y="51435"/>
                  </a:cubicBezTo>
                  <a:lnTo>
                    <a:pt x="0" y="102870"/>
                  </a:lnTo>
                  <a:lnTo>
                    <a:pt x="14813" y="102870"/>
                  </a:lnTo>
                  <a:lnTo>
                    <a:pt x="14813" y="51435"/>
                  </a:lnTo>
                  <a:cubicBezTo>
                    <a:pt x="14813" y="42520"/>
                    <a:pt x="17831" y="33741"/>
                    <a:pt x="24003" y="25237"/>
                  </a:cubicBezTo>
                  <a:cubicBezTo>
                    <a:pt x="30175" y="16734"/>
                    <a:pt x="37582" y="10973"/>
                    <a:pt x="46086" y="78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16" y="411479"/>
            <a:ext cx="2139514" cy="3893467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3110693" y="1081544"/>
            <a:ext cx="1264881" cy="9525"/>
          </a:xfrm>
          <a:custGeom>
            <a:avLst/>
            <a:gdLst/>
            <a:ahLst/>
            <a:cxnLst/>
            <a:rect l="l" t="t" r="r" b="b"/>
            <a:pathLst>
              <a:path w="1264881" h="9525">
                <a:moveTo>
                  <a:pt x="0" y="0"/>
                </a:moveTo>
                <a:lnTo>
                  <a:pt x="1264881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4649028" y="1081544"/>
            <a:ext cx="109463" cy="9525"/>
          </a:xfrm>
          <a:custGeom>
            <a:avLst/>
            <a:gdLst/>
            <a:ahLst/>
            <a:cxnLst/>
            <a:rect l="l" t="t" r="r" b="b"/>
            <a:pathLst>
              <a:path w="109463" h="9525">
                <a:moveTo>
                  <a:pt x="0" y="0"/>
                </a:moveTo>
                <a:lnTo>
                  <a:pt x="10946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4887401" y="1081544"/>
            <a:ext cx="164506" cy="9525"/>
          </a:xfrm>
          <a:custGeom>
            <a:avLst/>
            <a:gdLst/>
            <a:ahLst/>
            <a:cxnLst/>
            <a:rect l="l" t="t" r="r" b="b"/>
            <a:pathLst>
              <a:path w="164506" h="9525">
                <a:moveTo>
                  <a:pt x="0" y="0"/>
                </a:moveTo>
                <a:lnTo>
                  <a:pt x="164507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110693" y="1385916"/>
            <a:ext cx="801316" cy="9525"/>
          </a:xfrm>
          <a:custGeom>
            <a:avLst/>
            <a:gdLst/>
            <a:ahLst/>
            <a:cxnLst/>
            <a:rect l="l" t="t" r="r" b="b"/>
            <a:pathLst>
              <a:path w="801316" h="9525">
                <a:moveTo>
                  <a:pt x="0" y="0"/>
                </a:moveTo>
                <a:lnTo>
                  <a:pt x="80131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4185456" y="1385916"/>
            <a:ext cx="67400" cy="9525"/>
          </a:xfrm>
          <a:custGeom>
            <a:avLst/>
            <a:gdLst/>
            <a:ahLst/>
            <a:cxnLst/>
            <a:rect l="l" t="t" r="r" b="b"/>
            <a:pathLst>
              <a:path w="67400" h="9525">
                <a:moveTo>
                  <a:pt x="0" y="0"/>
                </a:moveTo>
                <a:lnTo>
                  <a:pt x="67400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4526308" y="1385916"/>
            <a:ext cx="873168" cy="9525"/>
          </a:xfrm>
          <a:custGeom>
            <a:avLst/>
            <a:gdLst/>
            <a:ahLst/>
            <a:cxnLst/>
            <a:rect l="l" t="t" r="r" b="b"/>
            <a:pathLst>
              <a:path w="873168" h="9525">
                <a:moveTo>
                  <a:pt x="0" y="0"/>
                </a:moveTo>
                <a:lnTo>
                  <a:pt x="873168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5672918" y="1385916"/>
            <a:ext cx="109463" cy="9525"/>
          </a:xfrm>
          <a:custGeom>
            <a:avLst/>
            <a:gdLst/>
            <a:ahLst/>
            <a:cxnLst/>
            <a:rect l="l" t="t" r="r" b="b"/>
            <a:pathLst>
              <a:path w="109463" h="9525">
                <a:moveTo>
                  <a:pt x="0" y="0"/>
                </a:moveTo>
                <a:lnTo>
                  <a:pt x="10946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3110693" y="1929031"/>
            <a:ext cx="109463" cy="9525"/>
          </a:xfrm>
          <a:custGeom>
            <a:avLst/>
            <a:gdLst/>
            <a:ahLst/>
            <a:cxnLst/>
            <a:rect l="l" t="t" r="r" b="b"/>
            <a:pathLst>
              <a:path w="109463" h="9525">
                <a:moveTo>
                  <a:pt x="0" y="0"/>
                </a:moveTo>
                <a:lnTo>
                  <a:pt x="10946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349075" y="1929031"/>
            <a:ext cx="164506" cy="9525"/>
          </a:xfrm>
          <a:custGeom>
            <a:avLst/>
            <a:gdLst/>
            <a:ahLst/>
            <a:cxnLst/>
            <a:rect l="l" t="t" r="r" b="b"/>
            <a:pathLst>
              <a:path w="164506" h="9525">
                <a:moveTo>
                  <a:pt x="0" y="0"/>
                </a:moveTo>
                <a:lnTo>
                  <a:pt x="164507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3110693" y="2204799"/>
            <a:ext cx="109463" cy="9525"/>
          </a:xfrm>
          <a:custGeom>
            <a:avLst/>
            <a:gdLst/>
            <a:ahLst/>
            <a:cxnLst/>
            <a:rect l="l" t="t" r="r" b="b"/>
            <a:pathLst>
              <a:path w="109463" h="9525">
                <a:moveTo>
                  <a:pt x="0" y="0"/>
                </a:moveTo>
                <a:lnTo>
                  <a:pt x="10946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823888" y="2024548"/>
            <a:ext cx="164506" cy="9525"/>
          </a:xfrm>
          <a:custGeom>
            <a:avLst/>
            <a:gdLst/>
            <a:ahLst/>
            <a:cxnLst/>
            <a:rect l="l" t="t" r="r" b="b"/>
            <a:pathLst>
              <a:path w="164506" h="9525">
                <a:moveTo>
                  <a:pt x="0" y="0"/>
                </a:moveTo>
                <a:lnTo>
                  <a:pt x="164507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3110693" y="2703099"/>
            <a:ext cx="191966" cy="9525"/>
          </a:xfrm>
          <a:custGeom>
            <a:avLst/>
            <a:gdLst/>
            <a:ahLst/>
            <a:cxnLst/>
            <a:rect l="l" t="t" r="r" b="b"/>
            <a:pathLst>
              <a:path w="191966" h="9525">
                <a:moveTo>
                  <a:pt x="0" y="0"/>
                </a:moveTo>
                <a:lnTo>
                  <a:pt x="1919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3110693" y="2961398"/>
            <a:ext cx="191966" cy="9525"/>
          </a:xfrm>
          <a:custGeom>
            <a:avLst/>
            <a:gdLst/>
            <a:ahLst/>
            <a:cxnLst/>
            <a:rect l="l" t="t" r="r" b="b"/>
            <a:pathLst>
              <a:path w="191966" h="9525">
                <a:moveTo>
                  <a:pt x="0" y="0"/>
                </a:moveTo>
                <a:lnTo>
                  <a:pt x="1919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5266915" y="2835011"/>
            <a:ext cx="243925" cy="9525"/>
          </a:xfrm>
          <a:custGeom>
            <a:avLst/>
            <a:gdLst/>
            <a:ahLst/>
            <a:cxnLst/>
            <a:rect l="l" t="t" r="r" b="b"/>
            <a:pathLst>
              <a:path w="243925" h="9525">
                <a:moveTo>
                  <a:pt x="0" y="0"/>
                </a:moveTo>
                <a:lnTo>
                  <a:pt x="243925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3985136" y="3381994"/>
            <a:ext cx="261738" cy="9525"/>
          </a:xfrm>
          <a:custGeom>
            <a:avLst/>
            <a:gdLst/>
            <a:ahLst/>
            <a:cxnLst/>
            <a:rect l="l" t="t" r="r" b="b"/>
            <a:pathLst>
              <a:path w="261738" h="9525">
                <a:moveTo>
                  <a:pt x="0" y="0"/>
                </a:moveTo>
                <a:lnTo>
                  <a:pt x="261738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3401834" y="3660143"/>
            <a:ext cx="191966" cy="9525"/>
          </a:xfrm>
          <a:custGeom>
            <a:avLst/>
            <a:gdLst/>
            <a:ahLst/>
            <a:cxnLst/>
            <a:rect l="l" t="t" r="r" b="b"/>
            <a:pathLst>
              <a:path w="191966" h="9525">
                <a:moveTo>
                  <a:pt x="0" y="0"/>
                </a:moveTo>
                <a:lnTo>
                  <a:pt x="1919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0" y="4491637"/>
            <a:ext cx="1513018" cy="19050"/>
          </a:xfrm>
          <a:custGeom>
            <a:avLst/>
            <a:gdLst/>
            <a:ahLst/>
            <a:cxnLst/>
            <a:rect l="l" t="t" r="r" b="b"/>
            <a:pathLst>
              <a:path w="1513018" h="19050">
                <a:moveTo>
                  <a:pt x="0" y="0"/>
                </a:moveTo>
                <a:lnTo>
                  <a:pt x="0" y="19050"/>
                </a:lnTo>
                <a:lnTo>
                  <a:pt x="1513019" y="19050"/>
                </a:lnTo>
                <a:lnTo>
                  <a:pt x="151301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20" name="Freeform 120"/>
          <p:cNvSpPr/>
          <p:nvPr/>
        </p:nvSpPr>
        <p:spPr>
          <a:xfrm>
            <a:off x="1513017" y="4491637"/>
            <a:ext cx="6505981" cy="19050"/>
          </a:xfrm>
          <a:custGeom>
            <a:avLst/>
            <a:gdLst/>
            <a:ahLst/>
            <a:cxnLst/>
            <a:rect l="l" t="t" r="r" b="b"/>
            <a:pathLst>
              <a:path w="6505981" h="19050">
                <a:moveTo>
                  <a:pt x="0" y="0"/>
                </a:moveTo>
                <a:lnTo>
                  <a:pt x="0" y="19050"/>
                </a:lnTo>
                <a:lnTo>
                  <a:pt x="6505981" y="19050"/>
                </a:lnTo>
                <a:lnTo>
                  <a:pt x="6505981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1" name="TextBox 120"/>
          <p:cNvSpPr txBox="1"/>
          <p:nvPr/>
        </p:nvSpPr>
        <p:spPr>
          <a:xfrm>
            <a:off x="137160" y="67547"/>
            <a:ext cx="260877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Compatibility (1/3)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303461" y="1889166"/>
            <a:ext cx="267461" cy="2674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320235" y="2667330"/>
            <a:ext cx="267461" cy="2674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515428" y="3341853"/>
            <a:ext cx="267461" cy="2674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10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54" name="MathFormula 354"/>
          <p:cNvGrpSpPr/>
          <p:nvPr/>
        </p:nvGrpSpPr>
        <p:grpSpPr>
          <a:xfrm>
            <a:off x="2542174" y="915728"/>
            <a:ext cx="4231199" cy="630407"/>
            <a:chOff x="2542174" y="915728"/>
            <a:chExt cx="4231199" cy="630407"/>
          </a:xfrm>
        </p:grpSpPr>
        <p:sp>
          <p:nvSpPr>
            <p:cNvPr id="226" name="MathGlyph 226"/>
            <p:cNvSpPr/>
            <p:nvPr/>
          </p:nvSpPr>
          <p:spPr>
            <a:xfrm>
              <a:off x="2586216" y="1412405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5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5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586216" y="1321824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542174" y="1097245"/>
              <a:ext cx="63299" cy="267462"/>
            </a:xfrm>
            <a:custGeom>
              <a:avLst/>
              <a:gdLst/>
              <a:ahLst/>
              <a:cxnLst/>
              <a:rect l="l" t="t" r="r" b="b"/>
              <a:pathLst>
                <a:path w="63299" h="267462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586216" y="1006665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586216" y="915728"/>
              <a:ext cx="63299" cy="133731"/>
            </a:xfrm>
            <a:custGeom>
              <a:avLst/>
              <a:gdLst/>
              <a:ahLst/>
              <a:cxnLst/>
              <a:rect l="l" t="t" r="r" b="b"/>
              <a:pathLst>
                <a:path w="63299" h="133731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6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6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680894" y="1045348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680894" y="1349719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768091" y="1083543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767217" y="1386666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914595" y="1060682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914595" y="1365054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123299" y="944396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118307" y="1259252"/>
              <a:ext cx="55542" cy="82877"/>
            </a:xfrm>
            <a:custGeom>
              <a:avLst/>
              <a:gdLst/>
              <a:ahLst/>
              <a:cxnLst/>
              <a:rect l="l" t="t" r="r" b="b"/>
              <a:pathLst>
                <a:path w="55542" h="82877">
                  <a:moveTo>
                    <a:pt x="7239" y="29956"/>
                  </a:moveTo>
                  <a:cubicBezTo>
                    <a:pt x="11233" y="29956"/>
                    <a:pt x="14229" y="26960"/>
                    <a:pt x="14229" y="22966"/>
                  </a:cubicBezTo>
                  <a:cubicBezTo>
                    <a:pt x="14229" y="18473"/>
                    <a:pt x="11857" y="16101"/>
                    <a:pt x="7239" y="15976"/>
                  </a:cubicBezTo>
                  <a:cubicBezTo>
                    <a:pt x="9985" y="10110"/>
                    <a:pt x="16226" y="5367"/>
                    <a:pt x="24339" y="5367"/>
                  </a:cubicBezTo>
                  <a:cubicBezTo>
                    <a:pt x="35323" y="5367"/>
                    <a:pt x="42562" y="13605"/>
                    <a:pt x="42562" y="24589"/>
                  </a:cubicBezTo>
                  <a:cubicBezTo>
                    <a:pt x="42562" y="30580"/>
                    <a:pt x="40440" y="36321"/>
                    <a:pt x="36072" y="41938"/>
                  </a:cubicBezTo>
                  <a:cubicBezTo>
                    <a:pt x="33950" y="44809"/>
                    <a:pt x="32327" y="46806"/>
                    <a:pt x="31204" y="47929"/>
                  </a:cubicBezTo>
                  <a:lnTo>
                    <a:pt x="1623" y="77261"/>
                  </a:lnTo>
                  <a:cubicBezTo>
                    <a:pt x="0" y="78759"/>
                    <a:pt x="250" y="79133"/>
                    <a:pt x="250" y="82878"/>
                  </a:cubicBezTo>
                  <a:lnTo>
                    <a:pt x="51674" y="82878"/>
                  </a:lnTo>
                  <a:lnTo>
                    <a:pt x="55543" y="59412"/>
                  </a:lnTo>
                  <a:lnTo>
                    <a:pt x="50301" y="59412"/>
                  </a:lnTo>
                  <a:cubicBezTo>
                    <a:pt x="49427" y="66027"/>
                    <a:pt x="48428" y="69897"/>
                    <a:pt x="47305" y="70770"/>
                  </a:cubicBezTo>
                  <a:cubicBezTo>
                    <a:pt x="46681" y="71145"/>
                    <a:pt x="42812" y="71395"/>
                    <a:pt x="35448" y="71395"/>
                  </a:cubicBezTo>
                  <a:lnTo>
                    <a:pt x="14229" y="71395"/>
                  </a:lnTo>
                  <a:cubicBezTo>
                    <a:pt x="22592" y="64030"/>
                    <a:pt x="30330" y="57415"/>
                    <a:pt x="37694" y="51549"/>
                  </a:cubicBezTo>
                  <a:cubicBezTo>
                    <a:pt x="43311" y="47180"/>
                    <a:pt x="47305" y="43311"/>
                    <a:pt x="49801" y="39941"/>
                  </a:cubicBezTo>
                  <a:cubicBezTo>
                    <a:pt x="53546" y="35073"/>
                    <a:pt x="55418" y="29956"/>
                    <a:pt x="55418" y="24589"/>
                  </a:cubicBezTo>
                  <a:cubicBezTo>
                    <a:pt x="55418" y="16850"/>
                    <a:pt x="52423" y="10734"/>
                    <a:pt x="46307" y="6241"/>
                  </a:cubicBezTo>
                  <a:cubicBezTo>
                    <a:pt x="40940" y="2122"/>
                    <a:pt x="34199" y="0"/>
                    <a:pt x="26211" y="0"/>
                  </a:cubicBezTo>
                  <a:cubicBezTo>
                    <a:pt x="19346" y="0"/>
                    <a:pt x="13480" y="1997"/>
                    <a:pt x="8363" y="5991"/>
                  </a:cubicBezTo>
                  <a:cubicBezTo>
                    <a:pt x="2996" y="10360"/>
                    <a:pt x="250" y="15852"/>
                    <a:pt x="250" y="22592"/>
                  </a:cubicBezTo>
                  <a:cubicBezTo>
                    <a:pt x="250" y="26835"/>
                    <a:pt x="3370" y="29956"/>
                    <a:pt x="7239" y="299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168104" y="952509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187328" y="1288334"/>
              <a:ext cx="74764" cy="55043"/>
            </a:xfrm>
            <a:custGeom>
              <a:avLst/>
              <a:gdLst/>
              <a:ahLst/>
              <a:cxnLst/>
              <a:rect l="l" t="t" r="r" b="b"/>
              <a:pathLst>
                <a:path w="74764" h="55043">
                  <a:moveTo>
                    <a:pt x="50301" y="55044"/>
                  </a:moveTo>
                  <a:cubicBezTo>
                    <a:pt x="53421" y="55044"/>
                    <a:pt x="56541" y="52173"/>
                    <a:pt x="56541" y="49053"/>
                  </a:cubicBezTo>
                  <a:cubicBezTo>
                    <a:pt x="56541" y="48428"/>
                    <a:pt x="56167" y="47430"/>
                    <a:pt x="55543" y="46057"/>
                  </a:cubicBezTo>
                  <a:cubicBezTo>
                    <a:pt x="52547" y="40440"/>
                    <a:pt x="51050" y="33326"/>
                    <a:pt x="51050" y="24713"/>
                  </a:cubicBezTo>
                  <a:cubicBezTo>
                    <a:pt x="51050" y="20095"/>
                    <a:pt x="51549" y="14978"/>
                    <a:pt x="52672" y="9361"/>
                  </a:cubicBezTo>
                  <a:lnTo>
                    <a:pt x="67650" y="9361"/>
                  </a:lnTo>
                  <a:cubicBezTo>
                    <a:pt x="72393" y="9361"/>
                    <a:pt x="74765" y="7614"/>
                    <a:pt x="74765" y="3994"/>
                  </a:cubicBezTo>
                  <a:cubicBezTo>
                    <a:pt x="74765" y="1373"/>
                    <a:pt x="72892" y="0"/>
                    <a:pt x="69023" y="0"/>
                  </a:cubicBezTo>
                  <a:lnTo>
                    <a:pt x="22592" y="0"/>
                  </a:lnTo>
                  <a:cubicBezTo>
                    <a:pt x="17599" y="0"/>
                    <a:pt x="12731" y="2122"/>
                    <a:pt x="8113" y="6366"/>
                  </a:cubicBezTo>
                  <a:cubicBezTo>
                    <a:pt x="6490" y="7988"/>
                    <a:pt x="4743" y="9985"/>
                    <a:pt x="2871" y="12482"/>
                  </a:cubicBezTo>
                  <a:cubicBezTo>
                    <a:pt x="999" y="14978"/>
                    <a:pt x="0" y="16600"/>
                    <a:pt x="0" y="17225"/>
                  </a:cubicBezTo>
                  <a:cubicBezTo>
                    <a:pt x="0" y="18598"/>
                    <a:pt x="874" y="19222"/>
                    <a:pt x="2621" y="19222"/>
                  </a:cubicBezTo>
                  <a:cubicBezTo>
                    <a:pt x="3620" y="19222"/>
                    <a:pt x="4493" y="18722"/>
                    <a:pt x="5242" y="17724"/>
                  </a:cubicBezTo>
                  <a:cubicBezTo>
                    <a:pt x="9236" y="12107"/>
                    <a:pt x="14603" y="9361"/>
                    <a:pt x="21468" y="9361"/>
                  </a:cubicBezTo>
                  <a:lnTo>
                    <a:pt x="28333" y="9361"/>
                  </a:lnTo>
                  <a:cubicBezTo>
                    <a:pt x="25712" y="18722"/>
                    <a:pt x="20470" y="31204"/>
                    <a:pt x="12856" y="47055"/>
                  </a:cubicBezTo>
                  <a:cubicBezTo>
                    <a:pt x="12482" y="47929"/>
                    <a:pt x="12107" y="48428"/>
                    <a:pt x="11982" y="48553"/>
                  </a:cubicBezTo>
                  <a:cubicBezTo>
                    <a:pt x="11733" y="49677"/>
                    <a:pt x="11608" y="50301"/>
                    <a:pt x="11608" y="50675"/>
                  </a:cubicBezTo>
                  <a:cubicBezTo>
                    <a:pt x="11608" y="53546"/>
                    <a:pt x="13230" y="55044"/>
                    <a:pt x="16351" y="55044"/>
                  </a:cubicBezTo>
                  <a:cubicBezTo>
                    <a:pt x="19097" y="55044"/>
                    <a:pt x="21343" y="52797"/>
                    <a:pt x="23216" y="48304"/>
                  </a:cubicBezTo>
                  <a:cubicBezTo>
                    <a:pt x="23590" y="47180"/>
                    <a:pt x="24589" y="43810"/>
                    <a:pt x="26086" y="38069"/>
                  </a:cubicBezTo>
                  <a:lnTo>
                    <a:pt x="33575" y="9361"/>
                  </a:lnTo>
                  <a:lnTo>
                    <a:pt x="47305" y="9361"/>
                  </a:lnTo>
                  <a:cubicBezTo>
                    <a:pt x="44310" y="21219"/>
                    <a:pt x="42812" y="30455"/>
                    <a:pt x="42812" y="37070"/>
                  </a:cubicBezTo>
                  <a:cubicBezTo>
                    <a:pt x="42812" y="44434"/>
                    <a:pt x="44684" y="55044"/>
                    <a:pt x="50301" y="550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278195" y="1248767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275702" y="964990"/>
              <a:ext cx="83127" cy="83127"/>
            </a:xfrm>
            <a:custGeom>
              <a:avLst/>
              <a:gdLst/>
              <a:ahLst/>
              <a:cxnLst/>
              <a:rect l="l" t="t" r="r" b="b"/>
              <a:pathLst>
                <a:path w="83127" h="83127">
                  <a:moveTo>
                    <a:pt x="79757" y="38194"/>
                  </a:moveTo>
                  <a:lnTo>
                    <a:pt x="44934" y="38194"/>
                  </a:lnTo>
                  <a:lnTo>
                    <a:pt x="44934" y="3370"/>
                  </a:lnTo>
                  <a:cubicBezTo>
                    <a:pt x="44934" y="1373"/>
                    <a:pt x="43561" y="0"/>
                    <a:pt x="41564" y="0"/>
                  </a:cubicBezTo>
                  <a:cubicBezTo>
                    <a:pt x="39567" y="0"/>
                    <a:pt x="38194" y="1373"/>
                    <a:pt x="38194" y="3370"/>
                  </a:cubicBezTo>
                  <a:lnTo>
                    <a:pt x="38194" y="38194"/>
                  </a:lnTo>
                  <a:lnTo>
                    <a:pt x="3370" y="38194"/>
                  </a:lnTo>
                  <a:cubicBezTo>
                    <a:pt x="1373" y="38194"/>
                    <a:pt x="0" y="39567"/>
                    <a:pt x="0" y="41564"/>
                  </a:cubicBezTo>
                  <a:cubicBezTo>
                    <a:pt x="0" y="43561"/>
                    <a:pt x="1373" y="44934"/>
                    <a:pt x="3370" y="44934"/>
                  </a:cubicBezTo>
                  <a:lnTo>
                    <a:pt x="38194" y="44934"/>
                  </a:lnTo>
                  <a:lnTo>
                    <a:pt x="38194" y="79757"/>
                  </a:lnTo>
                  <a:cubicBezTo>
                    <a:pt x="38194" y="81754"/>
                    <a:pt x="39567" y="83127"/>
                    <a:pt x="41564" y="83127"/>
                  </a:cubicBezTo>
                  <a:cubicBezTo>
                    <a:pt x="43561" y="83127"/>
                    <a:pt x="44934" y="81754"/>
                    <a:pt x="44934" y="79757"/>
                  </a:cubicBezTo>
                  <a:lnTo>
                    <a:pt x="44934" y="44934"/>
                  </a:lnTo>
                  <a:lnTo>
                    <a:pt x="79757" y="44934"/>
                  </a:lnTo>
                  <a:cubicBezTo>
                    <a:pt x="81754" y="44934"/>
                    <a:pt x="83127" y="43561"/>
                    <a:pt x="83127" y="41564"/>
                  </a:cubicBezTo>
                  <a:cubicBezTo>
                    <a:pt x="83127" y="39941"/>
                    <a:pt x="81380" y="38194"/>
                    <a:pt x="79757" y="381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320013" y="1287085"/>
              <a:ext cx="58039" cy="56291"/>
            </a:xfrm>
            <a:custGeom>
              <a:avLst/>
              <a:gdLst/>
              <a:ahLst/>
              <a:cxnLst/>
              <a:rect l="l" t="t" r="r" b="b"/>
              <a:pathLst>
                <a:path w="58039" h="56291">
                  <a:moveTo>
                    <a:pt x="58039" y="9486"/>
                  </a:moveTo>
                  <a:cubicBezTo>
                    <a:pt x="58039" y="2996"/>
                    <a:pt x="51424" y="0"/>
                    <a:pt x="44559" y="0"/>
                  </a:cubicBezTo>
                  <a:cubicBezTo>
                    <a:pt x="38194" y="0"/>
                    <a:pt x="32452" y="2746"/>
                    <a:pt x="27459" y="8238"/>
                  </a:cubicBezTo>
                  <a:cubicBezTo>
                    <a:pt x="26711" y="6241"/>
                    <a:pt x="25587" y="4618"/>
                    <a:pt x="23965" y="3245"/>
                  </a:cubicBezTo>
                  <a:cubicBezTo>
                    <a:pt x="21094" y="1123"/>
                    <a:pt x="17973" y="0"/>
                    <a:pt x="14603" y="0"/>
                  </a:cubicBezTo>
                  <a:cubicBezTo>
                    <a:pt x="10360" y="0"/>
                    <a:pt x="6990" y="2122"/>
                    <a:pt x="4618" y="6490"/>
                  </a:cubicBezTo>
                  <a:cubicBezTo>
                    <a:pt x="1498" y="11857"/>
                    <a:pt x="0" y="16101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5117" y="21343"/>
                    <a:pt x="4993" y="19970"/>
                    <a:pt x="5742" y="17349"/>
                  </a:cubicBezTo>
                  <a:cubicBezTo>
                    <a:pt x="7863" y="8737"/>
                    <a:pt x="10734" y="4369"/>
                    <a:pt x="14229" y="4369"/>
                  </a:cubicBezTo>
                  <a:cubicBezTo>
                    <a:pt x="16600" y="4369"/>
                    <a:pt x="17849" y="6241"/>
                    <a:pt x="17849" y="9985"/>
                  </a:cubicBezTo>
                  <a:cubicBezTo>
                    <a:pt x="17849" y="11358"/>
                    <a:pt x="17225" y="14603"/>
                    <a:pt x="15852" y="19970"/>
                  </a:cubicBezTo>
                  <a:lnTo>
                    <a:pt x="9236" y="46681"/>
                  </a:lnTo>
                  <a:cubicBezTo>
                    <a:pt x="8363" y="50051"/>
                    <a:pt x="7988" y="51798"/>
                    <a:pt x="7988" y="51923"/>
                  </a:cubicBezTo>
                  <a:cubicBezTo>
                    <a:pt x="7988" y="54794"/>
                    <a:pt x="9486" y="56292"/>
                    <a:pt x="12606" y="56292"/>
                  </a:cubicBezTo>
                  <a:cubicBezTo>
                    <a:pt x="16975" y="56292"/>
                    <a:pt x="18223" y="53546"/>
                    <a:pt x="19222" y="49427"/>
                  </a:cubicBezTo>
                  <a:cubicBezTo>
                    <a:pt x="21968" y="38069"/>
                    <a:pt x="24089" y="29581"/>
                    <a:pt x="25587" y="23715"/>
                  </a:cubicBezTo>
                  <a:cubicBezTo>
                    <a:pt x="26711" y="19721"/>
                    <a:pt x="27210" y="17599"/>
                    <a:pt x="27210" y="17474"/>
                  </a:cubicBezTo>
                  <a:cubicBezTo>
                    <a:pt x="27335" y="16850"/>
                    <a:pt x="28208" y="15352"/>
                    <a:pt x="29831" y="13106"/>
                  </a:cubicBezTo>
                  <a:cubicBezTo>
                    <a:pt x="33950" y="7239"/>
                    <a:pt x="38818" y="4369"/>
                    <a:pt x="44434" y="4369"/>
                  </a:cubicBezTo>
                  <a:cubicBezTo>
                    <a:pt x="46556" y="4369"/>
                    <a:pt x="48428" y="4743"/>
                    <a:pt x="49926" y="5492"/>
                  </a:cubicBezTo>
                  <a:cubicBezTo>
                    <a:pt x="46806" y="6865"/>
                    <a:pt x="45308" y="9112"/>
                    <a:pt x="45308" y="12357"/>
                  </a:cubicBezTo>
                  <a:cubicBezTo>
                    <a:pt x="45308" y="15352"/>
                    <a:pt x="47680" y="17474"/>
                    <a:pt x="50675" y="17474"/>
                  </a:cubicBezTo>
                  <a:cubicBezTo>
                    <a:pt x="54919" y="17474"/>
                    <a:pt x="58039" y="13730"/>
                    <a:pt x="58039" y="94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371687" y="982589"/>
              <a:ext cx="91489" cy="56416"/>
            </a:xfrm>
            <a:custGeom>
              <a:avLst/>
              <a:gdLst/>
              <a:ahLst/>
              <a:cxnLst/>
              <a:rect l="l" t="t" r="r" b="b"/>
              <a:pathLst>
                <a:path w="91489" h="56416">
                  <a:moveTo>
                    <a:pt x="84875" y="0"/>
                  </a:moveTo>
                  <a:cubicBezTo>
                    <a:pt x="81380" y="0"/>
                    <a:pt x="77635" y="3495"/>
                    <a:pt x="77635" y="6990"/>
                  </a:cubicBezTo>
                  <a:cubicBezTo>
                    <a:pt x="77635" y="8113"/>
                    <a:pt x="78759" y="9860"/>
                    <a:pt x="81005" y="12232"/>
                  </a:cubicBezTo>
                  <a:cubicBezTo>
                    <a:pt x="83252" y="14603"/>
                    <a:pt x="84375" y="17474"/>
                    <a:pt x="84375" y="20595"/>
                  </a:cubicBezTo>
                  <a:cubicBezTo>
                    <a:pt x="84375" y="23341"/>
                    <a:pt x="82878" y="28708"/>
                    <a:pt x="79882" y="36821"/>
                  </a:cubicBezTo>
                  <a:cubicBezTo>
                    <a:pt x="77510" y="43685"/>
                    <a:pt x="71894" y="52048"/>
                    <a:pt x="63906" y="52048"/>
                  </a:cubicBezTo>
                  <a:cubicBezTo>
                    <a:pt x="57540" y="52048"/>
                    <a:pt x="54420" y="48553"/>
                    <a:pt x="54420" y="41564"/>
                  </a:cubicBezTo>
                  <a:cubicBezTo>
                    <a:pt x="54420" y="33950"/>
                    <a:pt x="59662" y="16975"/>
                    <a:pt x="61909" y="8737"/>
                  </a:cubicBezTo>
                  <a:cubicBezTo>
                    <a:pt x="62283" y="7114"/>
                    <a:pt x="62533" y="6116"/>
                    <a:pt x="62533" y="5742"/>
                  </a:cubicBezTo>
                  <a:cubicBezTo>
                    <a:pt x="62533" y="3245"/>
                    <a:pt x="60411" y="1373"/>
                    <a:pt x="57914" y="1373"/>
                  </a:cubicBezTo>
                  <a:cubicBezTo>
                    <a:pt x="54794" y="1373"/>
                    <a:pt x="52922" y="2621"/>
                    <a:pt x="52173" y="5242"/>
                  </a:cubicBezTo>
                  <a:cubicBezTo>
                    <a:pt x="50426" y="11358"/>
                    <a:pt x="46307" y="27584"/>
                    <a:pt x="46057" y="28583"/>
                  </a:cubicBezTo>
                  <a:cubicBezTo>
                    <a:pt x="44809" y="33575"/>
                    <a:pt x="44185" y="37445"/>
                    <a:pt x="44060" y="40066"/>
                  </a:cubicBezTo>
                  <a:cubicBezTo>
                    <a:pt x="44434" y="42188"/>
                    <a:pt x="43311" y="44809"/>
                    <a:pt x="40690" y="48179"/>
                  </a:cubicBezTo>
                  <a:cubicBezTo>
                    <a:pt x="38568" y="50800"/>
                    <a:pt x="35947" y="52048"/>
                    <a:pt x="32827" y="52048"/>
                  </a:cubicBezTo>
                  <a:cubicBezTo>
                    <a:pt x="25712" y="52048"/>
                    <a:pt x="22217" y="48428"/>
                    <a:pt x="22217" y="41189"/>
                  </a:cubicBezTo>
                  <a:cubicBezTo>
                    <a:pt x="22217" y="36821"/>
                    <a:pt x="24214" y="29706"/>
                    <a:pt x="28084" y="19846"/>
                  </a:cubicBezTo>
                  <a:cubicBezTo>
                    <a:pt x="29831" y="15352"/>
                    <a:pt x="30705" y="12357"/>
                    <a:pt x="30705" y="10984"/>
                  </a:cubicBezTo>
                  <a:cubicBezTo>
                    <a:pt x="30705" y="4618"/>
                    <a:pt x="24963" y="125"/>
                    <a:pt x="18473" y="125"/>
                  </a:cubicBezTo>
                  <a:cubicBezTo>
                    <a:pt x="12482" y="125"/>
                    <a:pt x="7739" y="3120"/>
                    <a:pt x="4369" y="8987"/>
                  </a:cubicBezTo>
                  <a:cubicBezTo>
                    <a:pt x="1498" y="13979"/>
                    <a:pt x="0" y="17474"/>
                    <a:pt x="0" y="19346"/>
                  </a:cubicBezTo>
                  <a:cubicBezTo>
                    <a:pt x="0" y="20719"/>
                    <a:pt x="874" y="21468"/>
                    <a:pt x="2621" y="21468"/>
                  </a:cubicBezTo>
                  <a:cubicBezTo>
                    <a:pt x="3994" y="21468"/>
                    <a:pt x="4868" y="20719"/>
                    <a:pt x="5242" y="19097"/>
                  </a:cubicBezTo>
                  <a:cubicBezTo>
                    <a:pt x="8238" y="9361"/>
                    <a:pt x="12482" y="4493"/>
                    <a:pt x="18098" y="4493"/>
                  </a:cubicBezTo>
                  <a:cubicBezTo>
                    <a:pt x="19846" y="4493"/>
                    <a:pt x="20719" y="5742"/>
                    <a:pt x="20719" y="8363"/>
                  </a:cubicBezTo>
                  <a:cubicBezTo>
                    <a:pt x="20719" y="10110"/>
                    <a:pt x="20220" y="12357"/>
                    <a:pt x="19097" y="15228"/>
                  </a:cubicBezTo>
                  <a:cubicBezTo>
                    <a:pt x="16850" y="20969"/>
                    <a:pt x="15228" y="25462"/>
                    <a:pt x="14104" y="28708"/>
                  </a:cubicBezTo>
                  <a:cubicBezTo>
                    <a:pt x="12731" y="33076"/>
                    <a:pt x="11982" y="36696"/>
                    <a:pt x="11982" y="39567"/>
                  </a:cubicBezTo>
                  <a:cubicBezTo>
                    <a:pt x="11982" y="51174"/>
                    <a:pt x="20220" y="56417"/>
                    <a:pt x="32327" y="56417"/>
                  </a:cubicBezTo>
                  <a:cubicBezTo>
                    <a:pt x="37944" y="56417"/>
                    <a:pt x="42562" y="53796"/>
                    <a:pt x="46307" y="48678"/>
                  </a:cubicBezTo>
                  <a:cubicBezTo>
                    <a:pt x="49427" y="53796"/>
                    <a:pt x="55044" y="56417"/>
                    <a:pt x="63406" y="56417"/>
                  </a:cubicBezTo>
                  <a:cubicBezTo>
                    <a:pt x="71395" y="56417"/>
                    <a:pt x="77885" y="51549"/>
                    <a:pt x="82753" y="41688"/>
                  </a:cubicBezTo>
                  <a:cubicBezTo>
                    <a:pt x="86372" y="34574"/>
                    <a:pt x="91490" y="19471"/>
                    <a:pt x="91490" y="10235"/>
                  </a:cubicBezTo>
                  <a:cubicBezTo>
                    <a:pt x="91490" y="4993"/>
                    <a:pt x="89243" y="0"/>
                    <a:pt x="8487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388536" y="1269362"/>
              <a:ext cx="83127" cy="83127"/>
            </a:xfrm>
            <a:custGeom>
              <a:avLst/>
              <a:gdLst/>
              <a:ahLst/>
              <a:cxnLst/>
              <a:rect l="l" t="t" r="r" b="b"/>
              <a:pathLst>
                <a:path w="83127" h="83127">
                  <a:moveTo>
                    <a:pt x="79757" y="38194"/>
                  </a:moveTo>
                  <a:lnTo>
                    <a:pt x="44934" y="38194"/>
                  </a:lnTo>
                  <a:lnTo>
                    <a:pt x="44934" y="3370"/>
                  </a:lnTo>
                  <a:cubicBezTo>
                    <a:pt x="44934" y="1373"/>
                    <a:pt x="43561" y="0"/>
                    <a:pt x="41564" y="0"/>
                  </a:cubicBezTo>
                  <a:cubicBezTo>
                    <a:pt x="39567" y="0"/>
                    <a:pt x="38194" y="1373"/>
                    <a:pt x="38194" y="3370"/>
                  </a:cubicBezTo>
                  <a:lnTo>
                    <a:pt x="38194" y="38194"/>
                  </a:lnTo>
                  <a:lnTo>
                    <a:pt x="3370" y="38194"/>
                  </a:lnTo>
                  <a:cubicBezTo>
                    <a:pt x="1373" y="38194"/>
                    <a:pt x="0" y="39567"/>
                    <a:pt x="0" y="41564"/>
                  </a:cubicBezTo>
                  <a:cubicBezTo>
                    <a:pt x="0" y="43561"/>
                    <a:pt x="1373" y="44934"/>
                    <a:pt x="3370" y="44934"/>
                  </a:cubicBezTo>
                  <a:lnTo>
                    <a:pt x="38194" y="44934"/>
                  </a:lnTo>
                  <a:lnTo>
                    <a:pt x="38194" y="79757"/>
                  </a:lnTo>
                  <a:cubicBezTo>
                    <a:pt x="38194" y="81754"/>
                    <a:pt x="39567" y="83127"/>
                    <a:pt x="41564" y="83127"/>
                  </a:cubicBezTo>
                  <a:cubicBezTo>
                    <a:pt x="43561" y="83127"/>
                    <a:pt x="44934" y="81754"/>
                    <a:pt x="44934" y="79757"/>
                  </a:cubicBezTo>
                  <a:lnTo>
                    <a:pt x="44934" y="44934"/>
                  </a:lnTo>
                  <a:lnTo>
                    <a:pt x="79757" y="44934"/>
                  </a:lnTo>
                  <a:cubicBezTo>
                    <a:pt x="81754" y="44934"/>
                    <a:pt x="83127" y="43561"/>
                    <a:pt x="83127" y="41564"/>
                  </a:cubicBezTo>
                  <a:cubicBezTo>
                    <a:pt x="83127" y="39941"/>
                    <a:pt x="81380" y="38194"/>
                    <a:pt x="79757" y="381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407819" y="1409137"/>
              <a:ext cx="55542" cy="82877"/>
            </a:xfrm>
            <a:custGeom>
              <a:avLst/>
              <a:gdLst/>
              <a:ahLst/>
              <a:cxnLst/>
              <a:rect l="l" t="t" r="r" b="b"/>
              <a:pathLst>
                <a:path w="55542" h="82877">
                  <a:moveTo>
                    <a:pt x="7239" y="29956"/>
                  </a:moveTo>
                  <a:cubicBezTo>
                    <a:pt x="11233" y="29956"/>
                    <a:pt x="14229" y="26960"/>
                    <a:pt x="14229" y="22966"/>
                  </a:cubicBezTo>
                  <a:cubicBezTo>
                    <a:pt x="14229" y="18473"/>
                    <a:pt x="11857" y="16101"/>
                    <a:pt x="7239" y="15976"/>
                  </a:cubicBezTo>
                  <a:cubicBezTo>
                    <a:pt x="9985" y="10110"/>
                    <a:pt x="16226" y="5367"/>
                    <a:pt x="24339" y="5367"/>
                  </a:cubicBezTo>
                  <a:cubicBezTo>
                    <a:pt x="35323" y="5367"/>
                    <a:pt x="42562" y="13605"/>
                    <a:pt x="42562" y="24589"/>
                  </a:cubicBezTo>
                  <a:cubicBezTo>
                    <a:pt x="42562" y="30580"/>
                    <a:pt x="40440" y="36321"/>
                    <a:pt x="36072" y="41938"/>
                  </a:cubicBezTo>
                  <a:cubicBezTo>
                    <a:pt x="33950" y="44809"/>
                    <a:pt x="32327" y="46806"/>
                    <a:pt x="31204" y="47929"/>
                  </a:cubicBezTo>
                  <a:lnTo>
                    <a:pt x="1623" y="77261"/>
                  </a:lnTo>
                  <a:cubicBezTo>
                    <a:pt x="0" y="78759"/>
                    <a:pt x="250" y="79133"/>
                    <a:pt x="250" y="82878"/>
                  </a:cubicBezTo>
                  <a:lnTo>
                    <a:pt x="51674" y="82878"/>
                  </a:lnTo>
                  <a:lnTo>
                    <a:pt x="55543" y="59412"/>
                  </a:lnTo>
                  <a:lnTo>
                    <a:pt x="50301" y="59412"/>
                  </a:lnTo>
                  <a:cubicBezTo>
                    <a:pt x="49427" y="66027"/>
                    <a:pt x="48428" y="69897"/>
                    <a:pt x="47305" y="70770"/>
                  </a:cubicBezTo>
                  <a:cubicBezTo>
                    <a:pt x="46681" y="71145"/>
                    <a:pt x="42812" y="71395"/>
                    <a:pt x="35448" y="71395"/>
                  </a:cubicBezTo>
                  <a:lnTo>
                    <a:pt x="14229" y="71395"/>
                  </a:lnTo>
                  <a:cubicBezTo>
                    <a:pt x="22592" y="64030"/>
                    <a:pt x="30330" y="57415"/>
                    <a:pt x="37694" y="51549"/>
                  </a:cubicBezTo>
                  <a:cubicBezTo>
                    <a:pt x="43311" y="47180"/>
                    <a:pt x="47305" y="43311"/>
                    <a:pt x="49801" y="39941"/>
                  </a:cubicBezTo>
                  <a:cubicBezTo>
                    <a:pt x="53546" y="35073"/>
                    <a:pt x="55418" y="29956"/>
                    <a:pt x="55418" y="24589"/>
                  </a:cubicBezTo>
                  <a:cubicBezTo>
                    <a:pt x="55418" y="16850"/>
                    <a:pt x="52423" y="10734"/>
                    <a:pt x="46307" y="6241"/>
                  </a:cubicBezTo>
                  <a:cubicBezTo>
                    <a:pt x="40940" y="2122"/>
                    <a:pt x="34199" y="0"/>
                    <a:pt x="26211" y="0"/>
                  </a:cubicBezTo>
                  <a:cubicBezTo>
                    <a:pt x="19346" y="0"/>
                    <a:pt x="13480" y="1997"/>
                    <a:pt x="8363" y="5991"/>
                  </a:cubicBezTo>
                  <a:cubicBezTo>
                    <a:pt x="2996" y="10360"/>
                    <a:pt x="250" y="15852"/>
                    <a:pt x="250" y="22592"/>
                  </a:cubicBezTo>
                  <a:cubicBezTo>
                    <a:pt x="250" y="26835"/>
                    <a:pt x="3370" y="29956"/>
                    <a:pt x="7239" y="299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476024" y="944396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476841" y="1438219"/>
              <a:ext cx="74764" cy="55043"/>
            </a:xfrm>
            <a:custGeom>
              <a:avLst/>
              <a:gdLst/>
              <a:ahLst/>
              <a:cxnLst/>
              <a:rect l="l" t="t" r="r" b="b"/>
              <a:pathLst>
                <a:path w="74764" h="55043">
                  <a:moveTo>
                    <a:pt x="50301" y="55044"/>
                  </a:moveTo>
                  <a:cubicBezTo>
                    <a:pt x="53421" y="55044"/>
                    <a:pt x="56541" y="52173"/>
                    <a:pt x="56541" y="49053"/>
                  </a:cubicBezTo>
                  <a:cubicBezTo>
                    <a:pt x="56541" y="48428"/>
                    <a:pt x="56167" y="47430"/>
                    <a:pt x="55543" y="46057"/>
                  </a:cubicBezTo>
                  <a:cubicBezTo>
                    <a:pt x="52547" y="40440"/>
                    <a:pt x="51050" y="33326"/>
                    <a:pt x="51050" y="24713"/>
                  </a:cubicBezTo>
                  <a:cubicBezTo>
                    <a:pt x="51050" y="20095"/>
                    <a:pt x="51549" y="14978"/>
                    <a:pt x="52672" y="9361"/>
                  </a:cubicBezTo>
                  <a:lnTo>
                    <a:pt x="67650" y="9361"/>
                  </a:lnTo>
                  <a:cubicBezTo>
                    <a:pt x="72393" y="9361"/>
                    <a:pt x="74765" y="7614"/>
                    <a:pt x="74765" y="3994"/>
                  </a:cubicBezTo>
                  <a:cubicBezTo>
                    <a:pt x="74765" y="1373"/>
                    <a:pt x="72892" y="0"/>
                    <a:pt x="69023" y="0"/>
                  </a:cubicBezTo>
                  <a:lnTo>
                    <a:pt x="22592" y="0"/>
                  </a:lnTo>
                  <a:cubicBezTo>
                    <a:pt x="17599" y="0"/>
                    <a:pt x="12731" y="2122"/>
                    <a:pt x="8113" y="6366"/>
                  </a:cubicBezTo>
                  <a:cubicBezTo>
                    <a:pt x="6490" y="7988"/>
                    <a:pt x="4743" y="9985"/>
                    <a:pt x="2871" y="12482"/>
                  </a:cubicBezTo>
                  <a:cubicBezTo>
                    <a:pt x="999" y="14978"/>
                    <a:pt x="0" y="16600"/>
                    <a:pt x="0" y="17225"/>
                  </a:cubicBezTo>
                  <a:cubicBezTo>
                    <a:pt x="0" y="18598"/>
                    <a:pt x="874" y="19222"/>
                    <a:pt x="2621" y="19222"/>
                  </a:cubicBezTo>
                  <a:cubicBezTo>
                    <a:pt x="3620" y="19222"/>
                    <a:pt x="4493" y="18722"/>
                    <a:pt x="5242" y="17724"/>
                  </a:cubicBezTo>
                  <a:cubicBezTo>
                    <a:pt x="9236" y="12107"/>
                    <a:pt x="14603" y="9361"/>
                    <a:pt x="21468" y="9361"/>
                  </a:cubicBezTo>
                  <a:lnTo>
                    <a:pt x="28333" y="9361"/>
                  </a:lnTo>
                  <a:cubicBezTo>
                    <a:pt x="25712" y="18722"/>
                    <a:pt x="20470" y="31204"/>
                    <a:pt x="12856" y="47055"/>
                  </a:cubicBezTo>
                  <a:cubicBezTo>
                    <a:pt x="12482" y="47929"/>
                    <a:pt x="12107" y="48428"/>
                    <a:pt x="11982" y="48553"/>
                  </a:cubicBezTo>
                  <a:cubicBezTo>
                    <a:pt x="11733" y="49677"/>
                    <a:pt x="11608" y="50301"/>
                    <a:pt x="11608" y="50675"/>
                  </a:cubicBezTo>
                  <a:cubicBezTo>
                    <a:pt x="11608" y="53546"/>
                    <a:pt x="13230" y="55044"/>
                    <a:pt x="16351" y="55044"/>
                  </a:cubicBezTo>
                  <a:cubicBezTo>
                    <a:pt x="19097" y="55044"/>
                    <a:pt x="21343" y="52797"/>
                    <a:pt x="23216" y="48304"/>
                  </a:cubicBezTo>
                  <a:cubicBezTo>
                    <a:pt x="23590" y="47180"/>
                    <a:pt x="24589" y="43810"/>
                    <a:pt x="26086" y="38069"/>
                  </a:cubicBezTo>
                  <a:lnTo>
                    <a:pt x="33575" y="9361"/>
                  </a:lnTo>
                  <a:lnTo>
                    <a:pt x="47305" y="9361"/>
                  </a:lnTo>
                  <a:cubicBezTo>
                    <a:pt x="44310" y="21219"/>
                    <a:pt x="42812" y="30455"/>
                    <a:pt x="42812" y="37070"/>
                  </a:cubicBezTo>
                  <a:cubicBezTo>
                    <a:pt x="42812" y="44434"/>
                    <a:pt x="44684" y="55044"/>
                    <a:pt x="50301" y="550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483771" y="1254883"/>
              <a:ext cx="56791" cy="112708"/>
            </a:xfrm>
            <a:custGeom>
              <a:avLst/>
              <a:gdLst/>
              <a:ahLst/>
              <a:cxnLst/>
              <a:rect l="l" t="t" r="r" b="b"/>
              <a:pathLst>
                <a:path w="56791" h="112708">
                  <a:moveTo>
                    <a:pt x="37694" y="2496"/>
                  </a:moveTo>
                  <a:cubicBezTo>
                    <a:pt x="37694" y="874"/>
                    <a:pt x="36821" y="0"/>
                    <a:pt x="35198" y="0"/>
                  </a:cubicBezTo>
                  <a:cubicBezTo>
                    <a:pt x="33076" y="0"/>
                    <a:pt x="31953" y="2371"/>
                    <a:pt x="31953" y="7239"/>
                  </a:cubicBezTo>
                  <a:cubicBezTo>
                    <a:pt x="31953" y="9112"/>
                    <a:pt x="32078" y="10609"/>
                    <a:pt x="32327" y="11733"/>
                  </a:cubicBezTo>
                  <a:cubicBezTo>
                    <a:pt x="21468" y="14978"/>
                    <a:pt x="9736" y="22966"/>
                    <a:pt x="9736" y="35448"/>
                  </a:cubicBezTo>
                  <a:cubicBezTo>
                    <a:pt x="9736" y="41064"/>
                    <a:pt x="12232" y="45433"/>
                    <a:pt x="17349" y="48678"/>
                  </a:cubicBezTo>
                  <a:cubicBezTo>
                    <a:pt x="9611" y="53421"/>
                    <a:pt x="0" y="63282"/>
                    <a:pt x="0" y="74265"/>
                  </a:cubicBezTo>
                  <a:cubicBezTo>
                    <a:pt x="0" y="82004"/>
                    <a:pt x="5367" y="87745"/>
                    <a:pt x="15976" y="91490"/>
                  </a:cubicBezTo>
                  <a:lnTo>
                    <a:pt x="28583" y="95983"/>
                  </a:lnTo>
                  <a:cubicBezTo>
                    <a:pt x="30829" y="96732"/>
                    <a:pt x="32452" y="97356"/>
                    <a:pt x="33575" y="97731"/>
                  </a:cubicBezTo>
                  <a:cubicBezTo>
                    <a:pt x="36945" y="98979"/>
                    <a:pt x="40815" y="99603"/>
                    <a:pt x="40815" y="102973"/>
                  </a:cubicBezTo>
                  <a:cubicBezTo>
                    <a:pt x="40815" y="105719"/>
                    <a:pt x="38693" y="108215"/>
                    <a:pt x="35822" y="108215"/>
                  </a:cubicBezTo>
                  <a:cubicBezTo>
                    <a:pt x="31953" y="108215"/>
                    <a:pt x="28084" y="107092"/>
                    <a:pt x="24214" y="104845"/>
                  </a:cubicBezTo>
                  <a:cubicBezTo>
                    <a:pt x="23590" y="104346"/>
                    <a:pt x="22966" y="104096"/>
                    <a:pt x="22342" y="104096"/>
                  </a:cubicBezTo>
                  <a:cubicBezTo>
                    <a:pt x="20844" y="104096"/>
                    <a:pt x="20095" y="104845"/>
                    <a:pt x="20095" y="106218"/>
                  </a:cubicBezTo>
                  <a:cubicBezTo>
                    <a:pt x="20095" y="109963"/>
                    <a:pt x="31578" y="112708"/>
                    <a:pt x="35822" y="112708"/>
                  </a:cubicBezTo>
                  <a:cubicBezTo>
                    <a:pt x="43186" y="112708"/>
                    <a:pt x="49677" y="106093"/>
                    <a:pt x="49677" y="98729"/>
                  </a:cubicBezTo>
                  <a:cubicBezTo>
                    <a:pt x="49677" y="94610"/>
                    <a:pt x="47929" y="91615"/>
                    <a:pt x="44310" y="89742"/>
                  </a:cubicBezTo>
                  <a:cubicBezTo>
                    <a:pt x="39567" y="87246"/>
                    <a:pt x="33575" y="85124"/>
                    <a:pt x="26461" y="83502"/>
                  </a:cubicBezTo>
                  <a:lnTo>
                    <a:pt x="19846" y="81130"/>
                  </a:lnTo>
                  <a:cubicBezTo>
                    <a:pt x="15352" y="79508"/>
                    <a:pt x="12482" y="78010"/>
                    <a:pt x="11109" y="76762"/>
                  </a:cubicBezTo>
                  <a:cubicBezTo>
                    <a:pt x="9236" y="74889"/>
                    <a:pt x="8363" y="72767"/>
                    <a:pt x="8363" y="70396"/>
                  </a:cubicBezTo>
                  <a:cubicBezTo>
                    <a:pt x="8363" y="62533"/>
                    <a:pt x="16850" y="54420"/>
                    <a:pt x="22592" y="51299"/>
                  </a:cubicBezTo>
                  <a:cubicBezTo>
                    <a:pt x="26211" y="52423"/>
                    <a:pt x="30455" y="52922"/>
                    <a:pt x="35323" y="52922"/>
                  </a:cubicBezTo>
                  <a:cubicBezTo>
                    <a:pt x="44185" y="52922"/>
                    <a:pt x="48553" y="51299"/>
                    <a:pt x="48553" y="47929"/>
                  </a:cubicBezTo>
                  <a:cubicBezTo>
                    <a:pt x="48553" y="45058"/>
                    <a:pt x="44684" y="43561"/>
                    <a:pt x="36821" y="43561"/>
                  </a:cubicBezTo>
                  <a:cubicBezTo>
                    <a:pt x="32452" y="43561"/>
                    <a:pt x="28583" y="44060"/>
                    <a:pt x="25213" y="45183"/>
                  </a:cubicBezTo>
                  <a:cubicBezTo>
                    <a:pt x="22716" y="43061"/>
                    <a:pt x="21468" y="39941"/>
                    <a:pt x="21468" y="36072"/>
                  </a:cubicBezTo>
                  <a:cubicBezTo>
                    <a:pt x="21468" y="27210"/>
                    <a:pt x="28458" y="19846"/>
                    <a:pt x="35073" y="16725"/>
                  </a:cubicBezTo>
                  <a:cubicBezTo>
                    <a:pt x="37070" y="18722"/>
                    <a:pt x="40066" y="19721"/>
                    <a:pt x="44185" y="19721"/>
                  </a:cubicBezTo>
                  <a:cubicBezTo>
                    <a:pt x="52547" y="19721"/>
                    <a:pt x="56791" y="17973"/>
                    <a:pt x="56791" y="14603"/>
                  </a:cubicBezTo>
                  <a:cubicBezTo>
                    <a:pt x="56791" y="11733"/>
                    <a:pt x="52797" y="10235"/>
                    <a:pt x="44934" y="10235"/>
                  </a:cubicBezTo>
                  <a:cubicBezTo>
                    <a:pt x="42063" y="10235"/>
                    <a:pt x="39567" y="10360"/>
                    <a:pt x="37320" y="10734"/>
                  </a:cubicBezTo>
                  <a:lnTo>
                    <a:pt x="36945" y="7489"/>
                  </a:lnTo>
                  <a:cubicBezTo>
                    <a:pt x="36945" y="6490"/>
                    <a:pt x="37320" y="3994"/>
                    <a:pt x="37694" y="2496"/>
                  </a:cubicBezTo>
                  <a:close/>
                  <a:moveTo>
                    <a:pt x="45058" y="14728"/>
                  </a:moveTo>
                  <a:cubicBezTo>
                    <a:pt x="46556" y="14728"/>
                    <a:pt x="47804" y="14853"/>
                    <a:pt x="48928" y="14978"/>
                  </a:cubicBezTo>
                  <a:cubicBezTo>
                    <a:pt x="47555" y="15103"/>
                    <a:pt x="45932" y="15228"/>
                    <a:pt x="44185" y="15228"/>
                  </a:cubicBezTo>
                  <a:cubicBezTo>
                    <a:pt x="42937" y="15228"/>
                    <a:pt x="41938" y="15103"/>
                    <a:pt x="41064" y="14978"/>
                  </a:cubicBezTo>
                  <a:cubicBezTo>
                    <a:pt x="42188" y="14853"/>
                    <a:pt x="43561" y="14728"/>
                    <a:pt x="45058" y="14728"/>
                  </a:cubicBezTo>
                  <a:close/>
                  <a:moveTo>
                    <a:pt x="36696" y="48054"/>
                  </a:moveTo>
                  <a:cubicBezTo>
                    <a:pt x="38069" y="48054"/>
                    <a:pt x="39442" y="48179"/>
                    <a:pt x="40565" y="48304"/>
                  </a:cubicBezTo>
                  <a:cubicBezTo>
                    <a:pt x="39192" y="48428"/>
                    <a:pt x="37569" y="48553"/>
                    <a:pt x="35697" y="48553"/>
                  </a:cubicBezTo>
                  <a:cubicBezTo>
                    <a:pt x="34324" y="48553"/>
                    <a:pt x="33201" y="48428"/>
                    <a:pt x="32078" y="48304"/>
                  </a:cubicBezTo>
                  <a:cubicBezTo>
                    <a:pt x="33451" y="48179"/>
                    <a:pt x="35073" y="48054"/>
                    <a:pt x="36696" y="480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544012" y="951136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551166" y="1248767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560967" y="1436971"/>
              <a:ext cx="58039" cy="56291"/>
            </a:xfrm>
            <a:custGeom>
              <a:avLst/>
              <a:gdLst/>
              <a:ahLst/>
              <a:cxnLst/>
              <a:rect l="l" t="t" r="r" b="b"/>
              <a:pathLst>
                <a:path w="58039" h="56291">
                  <a:moveTo>
                    <a:pt x="58039" y="9486"/>
                  </a:moveTo>
                  <a:cubicBezTo>
                    <a:pt x="58039" y="2996"/>
                    <a:pt x="51424" y="0"/>
                    <a:pt x="44559" y="0"/>
                  </a:cubicBezTo>
                  <a:cubicBezTo>
                    <a:pt x="38194" y="0"/>
                    <a:pt x="32452" y="2746"/>
                    <a:pt x="27459" y="8238"/>
                  </a:cubicBezTo>
                  <a:cubicBezTo>
                    <a:pt x="26711" y="6241"/>
                    <a:pt x="25587" y="4618"/>
                    <a:pt x="23965" y="3245"/>
                  </a:cubicBezTo>
                  <a:cubicBezTo>
                    <a:pt x="21094" y="1123"/>
                    <a:pt x="17973" y="0"/>
                    <a:pt x="14603" y="0"/>
                  </a:cubicBezTo>
                  <a:cubicBezTo>
                    <a:pt x="10360" y="0"/>
                    <a:pt x="6990" y="2122"/>
                    <a:pt x="4618" y="6490"/>
                  </a:cubicBezTo>
                  <a:cubicBezTo>
                    <a:pt x="1498" y="11857"/>
                    <a:pt x="0" y="16101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5117" y="21343"/>
                    <a:pt x="4993" y="19970"/>
                    <a:pt x="5742" y="17349"/>
                  </a:cubicBezTo>
                  <a:cubicBezTo>
                    <a:pt x="7863" y="8737"/>
                    <a:pt x="10734" y="4369"/>
                    <a:pt x="14229" y="4369"/>
                  </a:cubicBezTo>
                  <a:cubicBezTo>
                    <a:pt x="16600" y="4369"/>
                    <a:pt x="17849" y="6241"/>
                    <a:pt x="17849" y="9985"/>
                  </a:cubicBezTo>
                  <a:cubicBezTo>
                    <a:pt x="17849" y="11358"/>
                    <a:pt x="17225" y="14603"/>
                    <a:pt x="15852" y="19970"/>
                  </a:cubicBezTo>
                  <a:lnTo>
                    <a:pt x="9236" y="46681"/>
                  </a:lnTo>
                  <a:cubicBezTo>
                    <a:pt x="8363" y="50051"/>
                    <a:pt x="7988" y="51798"/>
                    <a:pt x="7988" y="51923"/>
                  </a:cubicBezTo>
                  <a:cubicBezTo>
                    <a:pt x="7988" y="54794"/>
                    <a:pt x="9486" y="56292"/>
                    <a:pt x="12606" y="56292"/>
                  </a:cubicBezTo>
                  <a:cubicBezTo>
                    <a:pt x="16975" y="56292"/>
                    <a:pt x="18223" y="53546"/>
                    <a:pt x="19222" y="49427"/>
                  </a:cubicBezTo>
                  <a:cubicBezTo>
                    <a:pt x="21968" y="38069"/>
                    <a:pt x="24089" y="29581"/>
                    <a:pt x="25587" y="23715"/>
                  </a:cubicBezTo>
                  <a:cubicBezTo>
                    <a:pt x="26711" y="19721"/>
                    <a:pt x="27210" y="17599"/>
                    <a:pt x="27210" y="17474"/>
                  </a:cubicBezTo>
                  <a:cubicBezTo>
                    <a:pt x="27335" y="16850"/>
                    <a:pt x="28208" y="15352"/>
                    <a:pt x="29831" y="13106"/>
                  </a:cubicBezTo>
                  <a:cubicBezTo>
                    <a:pt x="33950" y="7239"/>
                    <a:pt x="38818" y="4369"/>
                    <a:pt x="44434" y="4369"/>
                  </a:cubicBezTo>
                  <a:cubicBezTo>
                    <a:pt x="46556" y="4369"/>
                    <a:pt x="48428" y="4743"/>
                    <a:pt x="49926" y="5492"/>
                  </a:cubicBezTo>
                  <a:cubicBezTo>
                    <a:pt x="46806" y="6865"/>
                    <a:pt x="45308" y="9112"/>
                    <a:pt x="45308" y="12357"/>
                  </a:cubicBezTo>
                  <a:cubicBezTo>
                    <a:pt x="45308" y="15352"/>
                    <a:pt x="47680" y="17474"/>
                    <a:pt x="50675" y="17474"/>
                  </a:cubicBezTo>
                  <a:cubicBezTo>
                    <a:pt x="54919" y="17474"/>
                    <a:pt x="58039" y="13730"/>
                    <a:pt x="58039" y="94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599600" y="1308054"/>
              <a:ext cx="83127" cy="9525"/>
            </a:xfrm>
            <a:custGeom>
              <a:avLst/>
              <a:gdLst/>
              <a:ahLst/>
              <a:cxnLst/>
              <a:rect l="l" t="t" r="r" b="b"/>
              <a:pathLst>
                <a:path w="83127" h="9525">
                  <a:moveTo>
                    <a:pt x="79882" y="0"/>
                  </a:moveTo>
                  <a:lnTo>
                    <a:pt x="3245" y="0"/>
                  </a:lnTo>
                  <a:cubicBezTo>
                    <a:pt x="749" y="0"/>
                    <a:pt x="0" y="1248"/>
                    <a:pt x="0" y="2871"/>
                  </a:cubicBezTo>
                  <a:cubicBezTo>
                    <a:pt x="0" y="4493"/>
                    <a:pt x="749" y="5742"/>
                    <a:pt x="3245" y="5742"/>
                  </a:cubicBezTo>
                  <a:lnTo>
                    <a:pt x="79882" y="5742"/>
                  </a:lnTo>
                  <a:cubicBezTo>
                    <a:pt x="82378" y="5742"/>
                    <a:pt x="83127" y="4493"/>
                    <a:pt x="83127" y="2871"/>
                  </a:cubicBezTo>
                  <a:cubicBezTo>
                    <a:pt x="83127" y="1373"/>
                    <a:pt x="82378" y="0"/>
                    <a:pt x="7988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604606" y="1102394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625770" y="951136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697322" y="1259252"/>
              <a:ext cx="55542" cy="82877"/>
            </a:xfrm>
            <a:custGeom>
              <a:avLst/>
              <a:gdLst/>
              <a:ahLst/>
              <a:cxnLst/>
              <a:rect l="l" t="t" r="r" b="b"/>
              <a:pathLst>
                <a:path w="55542" h="82877">
                  <a:moveTo>
                    <a:pt x="7239" y="29956"/>
                  </a:moveTo>
                  <a:cubicBezTo>
                    <a:pt x="11233" y="29956"/>
                    <a:pt x="14229" y="26960"/>
                    <a:pt x="14229" y="22966"/>
                  </a:cubicBezTo>
                  <a:cubicBezTo>
                    <a:pt x="14229" y="18473"/>
                    <a:pt x="11857" y="16101"/>
                    <a:pt x="7239" y="15976"/>
                  </a:cubicBezTo>
                  <a:cubicBezTo>
                    <a:pt x="9985" y="10110"/>
                    <a:pt x="16226" y="5367"/>
                    <a:pt x="24339" y="5367"/>
                  </a:cubicBezTo>
                  <a:cubicBezTo>
                    <a:pt x="35323" y="5367"/>
                    <a:pt x="42562" y="13605"/>
                    <a:pt x="42562" y="24589"/>
                  </a:cubicBezTo>
                  <a:cubicBezTo>
                    <a:pt x="42562" y="30580"/>
                    <a:pt x="40440" y="36321"/>
                    <a:pt x="36072" y="41938"/>
                  </a:cubicBezTo>
                  <a:cubicBezTo>
                    <a:pt x="33950" y="44809"/>
                    <a:pt x="32327" y="46806"/>
                    <a:pt x="31204" y="47929"/>
                  </a:cubicBezTo>
                  <a:lnTo>
                    <a:pt x="1623" y="77261"/>
                  </a:lnTo>
                  <a:cubicBezTo>
                    <a:pt x="0" y="78759"/>
                    <a:pt x="250" y="79133"/>
                    <a:pt x="250" y="82878"/>
                  </a:cubicBezTo>
                  <a:lnTo>
                    <a:pt x="51674" y="82878"/>
                  </a:lnTo>
                  <a:lnTo>
                    <a:pt x="55543" y="59412"/>
                  </a:lnTo>
                  <a:lnTo>
                    <a:pt x="50301" y="59412"/>
                  </a:lnTo>
                  <a:cubicBezTo>
                    <a:pt x="49427" y="66027"/>
                    <a:pt x="48428" y="69897"/>
                    <a:pt x="47305" y="70770"/>
                  </a:cubicBezTo>
                  <a:cubicBezTo>
                    <a:pt x="46681" y="71145"/>
                    <a:pt x="42812" y="71395"/>
                    <a:pt x="35448" y="71395"/>
                  </a:cubicBezTo>
                  <a:lnTo>
                    <a:pt x="14229" y="71395"/>
                  </a:lnTo>
                  <a:cubicBezTo>
                    <a:pt x="22592" y="64030"/>
                    <a:pt x="30330" y="57415"/>
                    <a:pt x="37694" y="51549"/>
                  </a:cubicBezTo>
                  <a:cubicBezTo>
                    <a:pt x="43311" y="47180"/>
                    <a:pt x="47305" y="43311"/>
                    <a:pt x="49801" y="39941"/>
                  </a:cubicBezTo>
                  <a:cubicBezTo>
                    <a:pt x="53546" y="35073"/>
                    <a:pt x="55418" y="29956"/>
                    <a:pt x="55418" y="24589"/>
                  </a:cubicBezTo>
                  <a:cubicBezTo>
                    <a:pt x="55418" y="16850"/>
                    <a:pt x="52423" y="10734"/>
                    <a:pt x="46307" y="6241"/>
                  </a:cubicBezTo>
                  <a:cubicBezTo>
                    <a:pt x="40940" y="2122"/>
                    <a:pt x="34199" y="0"/>
                    <a:pt x="26211" y="0"/>
                  </a:cubicBezTo>
                  <a:cubicBezTo>
                    <a:pt x="19346" y="0"/>
                    <a:pt x="13480" y="1997"/>
                    <a:pt x="8363" y="5991"/>
                  </a:cubicBezTo>
                  <a:cubicBezTo>
                    <a:pt x="2996" y="10360"/>
                    <a:pt x="250" y="15852"/>
                    <a:pt x="250" y="22592"/>
                  </a:cubicBezTo>
                  <a:cubicBezTo>
                    <a:pt x="250" y="26835"/>
                    <a:pt x="3370" y="29956"/>
                    <a:pt x="7239" y="299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709766" y="964990"/>
              <a:ext cx="83127" cy="83127"/>
            </a:xfrm>
            <a:custGeom>
              <a:avLst/>
              <a:gdLst/>
              <a:ahLst/>
              <a:cxnLst/>
              <a:rect l="l" t="t" r="r" b="b"/>
              <a:pathLst>
                <a:path w="83127" h="83127">
                  <a:moveTo>
                    <a:pt x="79757" y="38194"/>
                  </a:moveTo>
                  <a:lnTo>
                    <a:pt x="44934" y="38194"/>
                  </a:lnTo>
                  <a:lnTo>
                    <a:pt x="44934" y="3370"/>
                  </a:lnTo>
                  <a:cubicBezTo>
                    <a:pt x="44934" y="1373"/>
                    <a:pt x="43561" y="0"/>
                    <a:pt x="41564" y="0"/>
                  </a:cubicBezTo>
                  <a:cubicBezTo>
                    <a:pt x="39567" y="0"/>
                    <a:pt x="38194" y="1373"/>
                    <a:pt x="38194" y="3370"/>
                  </a:cubicBezTo>
                  <a:lnTo>
                    <a:pt x="38194" y="38194"/>
                  </a:lnTo>
                  <a:lnTo>
                    <a:pt x="3370" y="38194"/>
                  </a:lnTo>
                  <a:cubicBezTo>
                    <a:pt x="1373" y="38194"/>
                    <a:pt x="0" y="39567"/>
                    <a:pt x="0" y="41564"/>
                  </a:cubicBezTo>
                  <a:cubicBezTo>
                    <a:pt x="0" y="43561"/>
                    <a:pt x="1373" y="44934"/>
                    <a:pt x="3370" y="44934"/>
                  </a:cubicBezTo>
                  <a:lnTo>
                    <a:pt x="38194" y="44934"/>
                  </a:lnTo>
                  <a:lnTo>
                    <a:pt x="38194" y="79757"/>
                  </a:lnTo>
                  <a:cubicBezTo>
                    <a:pt x="38194" y="81754"/>
                    <a:pt x="39567" y="83127"/>
                    <a:pt x="41564" y="83127"/>
                  </a:cubicBezTo>
                  <a:cubicBezTo>
                    <a:pt x="43561" y="83127"/>
                    <a:pt x="44934" y="81754"/>
                    <a:pt x="44934" y="79757"/>
                  </a:cubicBezTo>
                  <a:lnTo>
                    <a:pt x="44934" y="44934"/>
                  </a:lnTo>
                  <a:lnTo>
                    <a:pt x="79757" y="44934"/>
                  </a:lnTo>
                  <a:cubicBezTo>
                    <a:pt x="81754" y="44934"/>
                    <a:pt x="83127" y="43561"/>
                    <a:pt x="83127" y="41564"/>
                  </a:cubicBezTo>
                  <a:cubicBezTo>
                    <a:pt x="83127" y="39941"/>
                    <a:pt x="81380" y="38194"/>
                    <a:pt x="79757" y="381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731759" y="1101021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766353" y="1288334"/>
              <a:ext cx="74764" cy="55043"/>
            </a:xfrm>
            <a:custGeom>
              <a:avLst/>
              <a:gdLst/>
              <a:ahLst/>
              <a:cxnLst/>
              <a:rect l="l" t="t" r="r" b="b"/>
              <a:pathLst>
                <a:path w="74764" h="55043">
                  <a:moveTo>
                    <a:pt x="50301" y="55044"/>
                  </a:moveTo>
                  <a:cubicBezTo>
                    <a:pt x="53421" y="55044"/>
                    <a:pt x="56541" y="52173"/>
                    <a:pt x="56541" y="49053"/>
                  </a:cubicBezTo>
                  <a:cubicBezTo>
                    <a:pt x="56541" y="48428"/>
                    <a:pt x="56167" y="47430"/>
                    <a:pt x="55543" y="46057"/>
                  </a:cubicBezTo>
                  <a:cubicBezTo>
                    <a:pt x="52547" y="40440"/>
                    <a:pt x="51050" y="33326"/>
                    <a:pt x="51050" y="24713"/>
                  </a:cubicBezTo>
                  <a:cubicBezTo>
                    <a:pt x="51050" y="20095"/>
                    <a:pt x="51549" y="14978"/>
                    <a:pt x="52672" y="9361"/>
                  </a:cubicBezTo>
                  <a:lnTo>
                    <a:pt x="67650" y="9361"/>
                  </a:lnTo>
                  <a:cubicBezTo>
                    <a:pt x="72393" y="9361"/>
                    <a:pt x="74765" y="7614"/>
                    <a:pt x="74765" y="3994"/>
                  </a:cubicBezTo>
                  <a:cubicBezTo>
                    <a:pt x="74765" y="1373"/>
                    <a:pt x="72892" y="0"/>
                    <a:pt x="69023" y="0"/>
                  </a:cubicBezTo>
                  <a:lnTo>
                    <a:pt x="22592" y="0"/>
                  </a:lnTo>
                  <a:cubicBezTo>
                    <a:pt x="17599" y="0"/>
                    <a:pt x="12731" y="2122"/>
                    <a:pt x="8113" y="6366"/>
                  </a:cubicBezTo>
                  <a:cubicBezTo>
                    <a:pt x="6490" y="7988"/>
                    <a:pt x="4743" y="9985"/>
                    <a:pt x="2871" y="12482"/>
                  </a:cubicBezTo>
                  <a:cubicBezTo>
                    <a:pt x="999" y="14978"/>
                    <a:pt x="0" y="16600"/>
                    <a:pt x="0" y="17225"/>
                  </a:cubicBezTo>
                  <a:cubicBezTo>
                    <a:pt x="0" y="18598"/>
                    <a:pt x="874" y="19222"/>
                    <a:pt x="2621" y="19222"/>
                  </a:cubicBezTo>
                  <a:cubicBezTo>
                    <a:pt x="3620" y="19222"/>
                    <a:pt x="4493" y="18722"/>
                    <a:pt x="5242" y="17724"/>
                  </a:cubicBezTo>
                  <a:cubicBezTo>
                    <a:pt x="9236" y="12107"/>
                    <a:pt x="14603" y="9361"/>
                    <a:pt x="21468" y="9361"/>
                  </a:cubicBezTo>
                  <a:lnTo>
                    <a:pt x="28333" y="9361"/>
                  </a:lnTo>
                  <a:cubicBezTo>
                    <a:pt x="25712" y="18722"/>
                    <a:pt x="20470" y="31204"/>
                    <a:pt x="12856" y="47055"/>
                  </a:cubicBezTo>
                  <a:cubicBezTo>
                    <a:pt x="12482" y="47929"/>
                    <a:pt x="12107" y="48428"/>
                    <a:pt x="11982" y="48553"/>
                  </a:cubicBezTo>
                  <a:cubicBezTo>
                    <a:pt x="11733" y="49677"/>
                    <a:pt x="11608" y="50301"/>
                    <a:pt x="11608" y="50675"/>
                  </a:cubicBezTo>
                  <a:cubicBezTo>
                    <a:pt x="11608" y="53546"/>
                    <a:pt x="13230" y="55044"/>
                    <a:pt x="16351" y="55044"/>
                  </a:cubicBezTo>
                  <a:cubicBezTo>
                    <a:pt x="19097" y="55044"/>
                    <a:pt x="21343" y="52797"/>
                    <a:pt x="23216" y="48304"/>
                  </a:cubicBezTo>
                  <a:cubicBezTo>
                    <a:pt x="23590" y="47180"/>
                    <a:pt x="24589" y="43810"/>
                    <a:pt x="26086" y="38069"/>
                  </a:cubicBezTo>
                  <a:lnTo>
                    <a:pt x="33575" y="9361"/>
                  </a:lnTo>
                  <a:lnTo>
                    <a:pt x="47305" y="9361"/>
                  </a:lnTo>
                  <a:cubicBezTo>
                    <a:pt x="44310" y="21219"/>
                    <a:pt x="42812" y="30455"/>
                    <a:pt x="42812" y="37070"/>
                  </a:cubicBezTo>
                  <a:cubicBezTo>
                    <a:pt x="42812" y="44434"/>
                    <a:pt x="44684" y="55044"/>
                    <a:pt x="50301" y="550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813507" y="1101021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826428" y="951136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850480" y="1287085"/>
              <a:ext cx="58039" cy="56291"/>
            </a:xfrm>
            <a:custGeom>
              <a:avLst/>
              <a:gdLst/>
              <a:ahLst/>
              <a:cxnLst/>
              <a:rect l="l" t="t" r="r" b="b"/>
              <a:pathLst>
                <a:path w="58039" h="56291">
                  <a:moveTo>
                    <a:pt x="58039" y="9486"/>
                  </a:moveTo>
                  <a:cubicBezTo>
                    <a:pt x="58039" y="2996"/>
                    <a:pt x="51424" y="0"/>
                    <a:pt x="44559" y="0"/>
                  </a:cubicBezTo>
                  <a:cubicBezTo>
                    <a:pt x="38194" y="0"/>
                    <a:pt x="32452" y="2746"/>
                    <a:pt x="27459" y="8238"/>
                  </a:cubicBezTo>
                  <a:cubicBezTo>
                    <a:pt x="26711" y="6241"/>
                    <a:pt x="25587" y="4618"/>
                    <a:pt x="23965" y="3245"/>
                  </a:cubicBezTo>
                  <a:cubicBezTo>
                    <a:pt x="21094" y="1123"/>
                    <a:pt x="17973" y="0"/>
                    <a:pt x="14603" y="0"/>
                  </a:cubicBezTo>
                  <a:cubicBezTo>
                    <a:pt x="10360" y="0"/>
                    <a:pt x="6990" y="2122"/>
                    <a:pt x="4618" y="6490"/>
                  </a:cubicBezTo>
                  <a:cubicBezTo>
                    <a:pt x="1498" y="11857"/>
                    <a:pt x="0" y="16101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5117" y="21343"/>
                    <a:pt x="4993" y="19970"/>
                    <a:pt x="5742" y="17349"/>
                  </a:cubicBezTo>
                  <a:cubicBezTo>
                    <a:pt x="7863" y="8737"/>
                    <a:pt x="10734" y="4369"/>
                    <a:pt x="14229" y="4369"/>
                  </a:cubicBezTo>
                  <a:cubicBezTo>
                    <a:pt x="16600" y="4369"/>
                    <a:pt x="17849" y="6241"/>
                    <a:pt x="17849" y="9985"/>
                  </a:cubicBezTo>
                  <a:cubicBezTo>
                    <a:pt x="17849" y="11358"/>
                    <a:pt x="17225" y="14603"/>
                    <a:pt x="15852" y="19970"/>
                  </a:cubicBezTo>
                  <a:lnTo>
                    <a:pt x="9236" y="46681"/>
                  </a:lnTo>
                  <a:cubicBezTo>
                    <a:pt x="8363" y="50051"/>
                    <a:pt x="7988" y="51798"/>
                    <a:pt x="7988" y="51923"/>
                  </a:cubicBezTo>
                  <a:cubicBezTo>
                    <a:pt x="7988" y="54794"/>
                    <a:pt x="9486" y="56292"/>
                    <a:pt x="12606" y="56292"/>
                  </a:cubicBezTo>
                  <a:cubicBezTo>
                    <a:pt x="16975" y="56292"/>
                    <a:pt x="18223" y="53546"/>
                    <a:pt x="19222" y="49427"/>
                  </a:cubicBezTo>
                  <a:cubicBezTo>
                    <a:pt x="21968" y="38069"/>
                    <a:pt x="24089" y="29581"/>
                    <a:pt x="25587" y="23715"/>
                  </a:cubicBezTo>
                  <a:cubicBezTo>
                    <a:pt x="26711" y="19721"/>
                    <a:pt x="27210" y="17599"/>
                    <a:pt x="27210" y="17474"/>
                  </a:cubicBezTo>
                  <a:cubicBezTo>
                    <a:pt x="27335" y="16850"/>
                    <a:pt x="28208" y="15352"/>
                    <a:pt x="29831" y="13106"/>
                  </a:cubicBezTo>
                  <a:cubicBezTo>
                    <a:pt x="33950" y="7239"/>
                    <a:pt x="38818" y="4369"/>
                    <a:pt x="44434" y="4369"/>
                  </a:cubicBezTo>
                  <a:cubicBezTo>
                    <a:pt x="46556" y="4369"/>
                    <a:pt x="48428" y="4743"/>
                    <a:pt x="49926" y="5492"/>
                  </a:cubicBezTo>
                  <a:cubicBezTo>
                    <a:pt x="46806" y="6865"/>
                    <a:pt x="45308" y="9112"/>
                    <a:pt x="45308" y="12357"/>
                  </a:cubicBezTo>
                  <a:cubicBezTo>
                    <a:pt x="45308" y="15352"/>
                    <a:pt x="47680" y="17474"/>
                    <a:pt x="50675" y="17474"/>
                  </a:cubicBezTo>
                  <a:cubicBezTo>
                    <a:pt x="54919" y="17474"/>
                    <a:pt x="58039" y="13730"/>
                    <a:pt x="58039" y="94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905315" y="982714"/>
              <a:ext cx="72517" cy="56291"/>
            </a:xfrm>
            <a:custGeom>
              <a:avLst/>
              <a:gdLst/>
              <a:ahLst/>
              <a:cxnLst/>
              <a:rect l="l" t="t" r="r" b="b"/>
              <a:pathLst>
                <a:path w="72517" h="56291">
                  <a:moveTo>
                    <a:pt x="59537" y="1248"/>
                  </a:moveTo>
                  <a:cubicBezTo>
                    <a:pt x="54669" y="1248"/>
                    <a:pt x="53796" y="4868"/>
                    <a:pt x="52672" y="9112"/>
                  </a:cubicBezTo>
                  <a:lnTo>
                    <a:pt x="46307" y="34574"/>
                  </a:lnTo>
                  <a:cubicBezTo>
                    <a:pt x="45183" y="39192"/>
                    <a:pt x="44559" y="41564"/>
                    <a:pt x="44434" y="41688"/>
                  </a:cubicBezTo>
                  <a:cubicBezTo>
                    <a:pt x="40315" y="48553"/>
                    <a:pt x="35448" y="51923"/>
                    <a:pt x="29956" y="51923"/>
                  </a:cubicBezTo>
                  <a:cubicBezTo>
                    <a:pt x="24589" y="51923"/>
                    <a:pt x="21968" y="48678"/>
                    <a:pt x="21968" y="42188"/>
                  </a:cubicBezTo>
                  <a:cubicBezTo>
                    <a:pt x="21968" y="37569"/>
                    <a:pt x="24214" y="29332"/>
                    <a:pt x="28832" y="17474"/>
                  </a:cubicBezTo>
                  <a:cubicBezTo>
                    <a:pt x="29956" y="14479"/>
                    <a:pt x="30580" y="12357"/>
                    <a:pt x="30580" y="10984"/>
                  </a:cubicBezTo>
                  <a:cubicBezTo>
                    <a:pt x="30580" y="4493"/>
                    <a:pt x="24838" y="0"/>
                    <a:pt x="18348" y="0"/>
                  </a:cubicBezTo>
                  <a:cubicBezTo>
                    <a:pt x="12482" y="0"/>
                    <a:pt x="7863" y="2996"/>
                    <a:pt x="4369" y="8987"/>
                  </a:cubicBezTo>
                  <a:cubicBezTo>
                    <a:pt x="1498" y="13855"/>
                    <a:pt x="0" y="17225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3994" y="21343"/>
                    <a:pt x="4868" y="20595"/>
                    <a:pt x="5242" y="18972"/>
                  </a:cubicBezTo>
                  <a:cubicBezTo>
                    <a:pt x="7114" y="12856"/>
                    <a:pt x="11358" y="4369"/>
                    <a:pt x="17973" y="4369"/>
                  </a:cubicBezTo>
                  <a:cubicBezTo>
                    <a:pt x="19721" y="4369"/>
                    <a:pt x="20595" y="5617"/>
                    <a:pt x="20595" y="8238"/>
                  </a:cubicBezTo>
                  <a:cubicBezTo>
                    <a:pt x="20595" y="9985"/>
                    <a:pt x="19846" y="12606"/>
                    <a:pt x="18348" y="16226"/>
                  </a:cubicBezTo>
                  <a:cubicBezTo>
                    <a:pt x="13979" y="27335"/>
                    <a:pt x="11733" y="35323"/>
                    <a:pt x="11733" y="40191"/>
                  </a:cubicBezTo>
                  <a:cubicBezTo>
                    <a:pt x="11733" y="51050"/>
                    <a:pt x="18598" y="56292"/>
                    <a:pt x="29456" y="56292"/>
                  </a:cubicBezTo>
                  <a:cubicBezTo>
                    <a:pt x="31828" y="56292"/>
                    <a:pt x="34199" y="55793"/>
                    <a:pt x="36446" y="54794"/>
                  </a:cubicBezTo>
                  <a:cubicBezTo>
                    <a:pt x="40940" y="52797"/>
                    <a:pt x="41439" y="52173"/>
                    <a:pt x="45183" y="48553"/>
                  </a:cubicBezTo>
                  <a:cubicBezTo>
                    <a:pt x="46681" y="52048"/>
                    <a:pt x="48928" y="54295"/>
                    <a:pt x="52048" y="55168"/>
                  </a:cubicBezTo>
                  <a:cubicBezTo>
                    <a:pt x="54295" y="55917"/>
                    <a:pt x="56292" y="56292"/>
                    <a:pt x="57914" y="56292"/>
                  </a:cubicBezTo>
                  <a:cubicBezTo>
                    <a:pt x="65903" y="56292"/>
                    <a:pt x="70022" y="47055"/>
                    <a:pt x="72019" y="39317"/>
                  </a:cubicBezTo>
                  <a:cubicBezTo>
                    <a:pt x="72393" y="37944"/>
                    <a:pt x="72518" y="37195"/>
                    <a:pt x="72518" y="37070"/>
                  </a:cubicBezTo>
                  <a:cubicBezTo>
                    <a:pt x="72518" y="35697"/>
                    <a:pt x="71644" y="34948"/>
                    <a:pt x="69897" y="34948"/>
                  </a:cubicBezTo>
                  <a:cubicBezTo>
                    <a:pt x="69273" y="34948"/>
                    <a:pt x="68773" y="35073"/>
                    <a:pt x="68399" y="35323"/>
                  </a:cubicBezTo>
                  <a:cubicBezTo>
                    <a:pt x="67525" y="36821"/>
                    <a:pt x="66901" y="38069"/>
                    <a:pt x="66776" y="39067"/>
                  </a:cubicBezTo>
                  <a:cubicBezTo>
                    <a:pt x="64654" y="47680"/>
                    <a:pt x="61784" y="51923"/>
                    <a:pt x="58289" y="51923"/>
                  </a:cubicBezTo>
                  <a:cubicBezTo>
                    <a:pt x="55917" y="51923"/>
                    <a:pt x="54669" y="50051"/>
                    <a:pt x="54669" y="46307"/>
                  </a:cubicBezTo>
                  <a:cubicBezTo>
                    <a:pt x="54669" y="44934"/>
                    <a:pt x="55293" y="41813"/>
                    <a:pt x="56541" y="36821"/>
                  </a:cubicBezTo>
                  <a:lnTo>
                    <a:pt x="59163" y="25712"/>
                  </a:lnTo>
                  <a:lnTo>
                    <a:pt x="62033" y="14853"/>
                  </a:lnTo>
                  <a:cubicBezTo>
                    <a:pt x="63406" y="9486"/>
                    <a:pt x="64155" y="6366"/>
                    <a:pt x="64155" y="5617"/>
                  </a:cubicBezTo>
                  <a:cubicBezTo>
                    <a:pt x="64155" y="3120"/>
                    <a:pt x="62033" y="1248"/>
                    <a:pt x="59537" y="12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989358" y="1365054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990687" y="1003683"/>
              <a:ext cx="83127" cy="9525"/>
            </a:xfrm>
            <a:custGeom>
              <a:avLst/>
              <a:gdLst/>
              <a:ahLst/>
              <a:cxnLst/>
              <a:rect l="l" t="t" r="r" b="b"/>
              <a:pathLst>
                <a:path w="83127" h="9525">
                  <a:moveTo>
                    <a:pt x="79882" y="0"/>
                  </a:moveTo>
                  <a:lnTo>
                    <a:pt x="3245" y="0"/>
                  </a:lnTo>
                  <a:cubicBezTo>
                    <a:pt x="749" y="0"/>
                    <a:pt x="0" y="1248"/>
                    <a:pt x="0" y="2871"/>
                  </a:cubicBezTo>
                  <a:cubicBezTo>
                    <a:pt x="0" y="4493"/>
                    <a:pt x="749" y="5742"/>
                    <a:pt x="3245" y="5742"/>
                  </a:cubicBezTo>
                  <a:lnTo>
                    <a:pt x="79882" y="5742"/>
                  </a:lnTo>
                  <a:cubicBezTo>
                    <a:pt x="82378" y="5742"/>
                    <a:pt x="83127" y="4493"/>
                    <a:pt x="83127" y="2871"/>
                  </a:cubicBezTo>
                  <a:cubicBezTo>
                    <a:pt x="83127" y="1373"/>
                    <a:pt x="82378" y="0"/>
                    <a:pt x="7988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089667" y="952509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191322" y="1436971"/>
              <a:ext cx="58039" cy="56291"/>
            </a:xfrm>
            <a:custGeom>
              <a:avLst/>
              <a:gdLst/>
              <a:ahLst/>
              <a:cxnLst/>
              <a:rect l="l" t="t" r="r" b="b"/>
              <a:pathLst>
                <a:path w="58039" h="56291">
                  <a:moveTo>
                    <a:pt x="58039" y="9486"/>
                  </a:moveTo>
                  <a:cubicBezTo>
                    <a:pt x="58039" y="2996"/>
                    <a:pt x="51424" y="0"/>
                    <a:pt x="44559" y="0"/>
                  </a:cubicBezTo>
                  <a:cubicBezTo>
                    <a:pt x="38194" y="0"/>
                    <a:pt x="32452" y="2746"/>
                    <a:pt x="27459" y="8238"/>
                  </a:cubicBezTo>
                  <a:cubicBezTo>
                    <a:pt x="26711" y="6241"/>
                    <a:pt x="25587" y="4618"/>
                    <a:pt x="23965" y="3245"/>
                  </a:cubicBezTo>
                  <a:cubicBezTo>
                    <a:pt x="21094" y="1123"/>
                    <a:pt x="17973" y="0"/>
                    <a:pt x="14603" y="0"/>
                  </a:cubicBezTo>
                  <a:cubicBezTo>
                    <a:pt x="10360" y="0"/>
                    <a:pt x="6990" y="2122"/>
                    <a:pt x="4618" y="6490"/>
                  </a:cubicBezTo>
                  <a:cubicBezTo>
                    <a:pt x="1498" y="11857"/>
                    <a:pt x="0" y="16101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5117" y="21343"/>
                    <a:pt x="4993" y="19970"/>
                    <a:pt x="5742" y="17349"/>
                  </a:cubicBezTo>
                  <a:cubicBezTo>
                    <a:pt x="7863" y="8737"/>
                    <a:pt x="10734" y="4369"/>
                    <a:pt x="14229" y="4369"/>
                  </a:cubicBezTo>
                  <a:cubicBezTo>
                    <a:pt x="16600" y="4369"/>
                    <a:pt x="17849" y="6241"/>
                    <a:pt x="17849" y="9985"/>
                  </a:cubicBezTo>
                  <a:cubicBezTo>
                    <a:pt x="17849" y="11358"/>
                    <a:pt x="17225" y="14603"/>
                    <a:pt x="15852" y="19970"/>
                  </a:cubicBezTo>
                  <a:lnTo>
                    <a:pt x="9236" y="46681"/>
                  </a:lnTo>
                  <a:cubicBezTo>
                    <a:pt x="8363" y="50051"/>
                    <a:pt x="7988" y="51798"/>
                    <a:pt x="7988" y="51923"/>
                  </a:cubicBezTo>
                  <a:cubicBezTo>
                    <a:pt x="7988" y="54794"/>
                    <a:pt x="9486" y="56292"/>
                    <a:pt x="12606" y="56292"/>
                  </a:cubicBezTo>
                  <a:cubicBezTo>
                    <a:pt x="16975" y="56292"/>
                    <a:pt x="18223" y="53546"/>
                    <a:pt x="19222" y="49427"/>
                  </a:cubicBezTo>
                  <a:cubicBezTo>
                    <a:pt x="21968" y="38069"/>
                    <a:pt x="24089" y="29581"/>
                    <a:pt x="25587" y="23715"/>
                  </a:cubicBezTo>
                  <a:cubicBezTo>
                    <a:pt x="26711" y="19721"/>
                    <a:pt x="27210" y="17599"/>
                    <a:pt x="27210" y="17474"/>
                  </a:cubicBezTo>
                  <a:cubicBezTo>
                    <a:pt x="27335" y="16850"/>
                    <a:pt x="28208" y="15352"/>
                    <a:pt x="29831" y="13106"/>
                  </a:cubicBezTo>
                  <a:cubicBezTo>
                    <a:pt x="33950" y="7239"/>
                    <a:pt x="38818" y="4369"/>
                    <a:pt x="44434" y="4369"/>
                  </a:cubicBezTo>
                  <a:cubicBezTo>
                    <a:pt x="46556" y="4369"/>
                    <a:pt x="48428" y="4743"/>
                    <a:pt x="49926" y="5492"/>
                  </a:cubicBezTo>
                  <a:cubicBezTo>
                    <a:pt x="46806" y="6865"/>
                    <a:pt x="45308" y="9112"/>
                    <a:pt x="45308" y="12357"/>
                  </a:cubicBezTo>
                  <a:cubicBezTo>
                    <a:pt x="45308" y="15352"/>
                    <a:pt x="47680" y="17474"/>
                    <a:pt x="50675" y="17474"/>
                  </a:cubicBezTo>
                  <a:cubicBezTo>
                    <a:pt x="54919" y="17474"/>
                    <a:pt x="58039" y="13730"/>
                    <a:pt x="58039" y="94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191574" y="1260369"/>
              <a:ext cx="56791" cy="112708"/>
            </a:xfrm>
            <a:custGeom>
              <a:avLst/>
              <a:gdLst/>
              <a:ahLst/>
              <a:cxnLst/>
              <a:rect l="l" t="t" r="r" b="b"/>
              <a:pathLst>
                <a:path w="56791" h="112708">
                  <a:moveTo>
                    <a:pt x="37694" y="2496"/>
                  </a:moveTo>
                  <a:cubicBezTo>
                    <a:pt x="37694" y="874"/>
                    <a:pt x="36821" y="0"/>
                    <a:pt x="35198" y="0"/>
                  </a:cubicBezTo>
                  <a:cubicBezTo>
                    <a:pt x="33076" y="0"/>
                    <a:pt x="31953" y="2371"/>
                    <a:pt x="31953" y="7239"/>
                  </a:cubicBezTo>
                  <a:cubicBezTo>
                    <a:pt x="31953" y="9112"/>
                    <a:pt x="32078" y="10609"/>
                    <a:pt x="32327" y="11733"/>
                  </a:cubicBezTo>
                  <a:cubicBezTo>
                    <a:pt x="21468" y="14978"/>
                    <a:pt x="9736" y="22966"/>
                    <a:pt x="9736" y="35448"/>
                  </a:cubicBezTo>
                  <a:cubicBezTo>
                    <a:pt x="9736" y="41064"/>
                    <a:pt x="12232" y="45433"/>
                    <a:pt x="17349" y="48678"/>
                  </a:cubicBezTo>
                  <a:cubicBezTo>
                    <a:pt x="9611" y="53421"/>
                    <a:pt x="0" y="63282"/>
                    <a:pt x="0" y="74265"/>
                  </a:cubicBezTo>
                  <a:cubicBezTo>
                    <a:pt x="0" y="82004"/>
                    <a:pt x="5367" y="87745"/>
                    <a:pt x="15976" y="91490"/>
                  </a:cubicBezTo>
                  <a:lnTo>
                    <a:pt x="28583" y="95983"/>
                  </a:lnTo>
                  <a:cubicBezTo>
                    <a:pt x="30829" y="96732"/>
                    <a:pt x="32452" y="97356"/>
                    <a:pt x="33575" y="97731"/>
                  </a:cubicBezTo>
                  <a:cubicBezTo>
                    <a:pt x="36945" y="98979"/>
                    <a:pt x="40815" y="99603"/>
                    <a:pt x="40815" y="102973"/>
                  </a:cubicBezTo>
                  <a:cubicBezTo>
                    <a:pt x="40815" y="105719"/>
                    <a:pt x="38693" y="108215"/>
                    <a:pt x="35822" y="108215"/>
                  </a:cubicBezTo>
                  <a:cubicBezTo>
                    <a:pt x="31953" y="108215"/>
                    <a:pt x="28084" y="107092"/>
                    <a:pt x="24214" y="104845"/>
                  </a:cubicBezTo>
                  <a:cubicBezTo>
                    <a:pt x="23590" y="104346"/>
                    <a:pt x="22966" y="104096"/>
                    <a:pt x="22342" y="104096"/>
                  </a:cubicBezTo>
                  <a:cubicBezTo>
                    <a:pt x="20844" y="104096"/>
                    <a:pt x="20095" y="104845"/>
                    <a:pt x="20095" y="106218"/>
                  </a:cubicBezTo>
                  <a:cubicBezTo>
                    <a:pt x="20095" y="109963"/>
                    <a:pt x="31578" y="112708"/>
                    <a:pt x="35822" y="112708"/>
                  </a:cubicBezTo>
                  <a:cubicBezTo>
                    <a:pt x="43186" y="112708"/>
                    <a:pt x="49677" y="106093"/>
                    <a:pt x="49677" y="98729"/>
                  </a:cubicBezTo>
                  <a:cubicBezTo>
                    <a:pt x="49677" y="94610"/>
                    <a:pt x="47929" y="91615"/>
                    <a:pt x="44310" y="89742"/>
                  </a:cubicBezTo>
                  <a:cubicBezTo>
                    <a:pt x="39567" y="87246"/>
                    <a:pt x="33575" y="85124"/>
                    <a:pt x="26461" y="83502"/>
                  </a:cubicBezTo>
                  <a:lnTo>
                    <a:pt x="19846" y="81130"/>
                  </a:lnTo>
                  <a:cubicBezTo>
                    <a:pt x="15352" y="79508"/>
                    <a:pt x="12482" y="78010"/>
                    <a:pt x="11109" y="76762"/>
                  </a:cubicBezTo>
                  <a:cubicBezTo>
                    <a:pt x="9236" y="74889"/>
                    <a:pt x="8363" y="72767"/>
                    <a:pt x="8363" y="70396"/>
                  </a:cubicBezTo>
                  <a:cubicBezTo>
                    <a:pt x="8363" y="62533"/>
                    <a:pt x="16850" y="54420"/>
                    <a:pt x="22592" y="51299"/>
                  </a:cubicBezTo>
                  <a:cubicBezTo>
                    <a:pt x="26211" y="52423"/>
                    <a:pt x="30455" y="52922"/>
                    <a:pt x="35323" y="52922"/>
                  </a:cubicBezTo>
                  <a:cubicBezTo>
                    <a:pt x="44185" y="52922"/>
                    <a:pt x="48553" y="51299"/>
                    <a:pt x="48553" y="47929"/>
                  </a:cubicBezTo>
                  <a:cubicBezTo>
                    <a:pt x="48553" y="45058"/>
                    <a:pt x="44684" y="43561"/>
                    <a:pt x="36821" y="43561"/>
                  </a:cubicBezTo>
                  <a:cubicBezTo>
                    <a:pt x="32452" y="43561"/>
                    <a:pt x="28583" y="44060"/>
                    <a:pt x="25213" y="45183"/>
                  </a:cubicBezTo>
                  <a:cubicBezTo>
                    <a:pt x="22716" y="43061"/>
                    <a:pt x="21468" y="39941"/>
                    <a:pt x="21468" y="36072"/>
                  </a:cubicBezTo>
                  <a:cubicBezTo>
                    <a:pt x="21468" y="27210"/>
                    <a:pt x="28458" y="19846"/>
                    <a:pt x="35073" y="16725"/>
                  </a:cubicBezTo>
                  <a:cubicBezTo>
                    <a:pt x="37070" y="18722"/>
                    <a:pt x="40066" y="19721"/>
                    <a:pt x="44185" y="19721"/>
                  </a:cubicBezTo>
                  <a:cubicBezTo>
                    <a:pt x="52547" y="19721"/>
                    <a:pt x="56791" y="17973"/>
                    <a:pt x="56791" y="14603"/>
                  </a:cubicBezTo>
                  <a:cubicBezTo>
                    <a:pt x="56791" y="11733"/>
                    <a:pt x="52797" y="10235"/>
                    <a:pt x="44934" y="10235"/>
                  </a:cubicBezTo>
                  <a:cubicBezTo>
                    <a:pt x="42063" y="10235"/>
                    <a:pt x="39567" y="10360"/>
                    <a:pt x="37320" y="10734"/>
                  </a:cubicBezTo>
                  <a:lnTo>
                    <a:pt x="36945" y="7489"/>
                  </a:lnTo>
                  <a:cubicBezTo>
                    <a:pt x="36945" y="6490"/>
                    <a:pt x="37320" y="3994"/>
                    <a:pt x="37694" y="2496"/>
                  </a:cubicBezTo>
                  <a:close/>
                  <a:moveTo>
                    <a:pt x="45058" y="14728"/>
                  </a:moveTo>
                  <a:cubicBezTo>
                    <a:pt x="46556" y="14728"/>
                    <a:pt x="47804" y="14853"/>
                    <a:pt x="48928" y="14978"/>
                  </a:cubicBezTo>
                  <a:cubicBezTo>
                    <a:pt x="47555" y="15103"/>
                    <a:pt x="45932" y="15228"/>
                    <a:pt x="44185" y="15228"/>
                  </a:cubicBezTo>
                  <a:cubicBezTo>
                    <a:pt x="42937" y="15228"/>
                    <a:pt x="41938" y="15103"/>
                    <a:pt x="41064" y="14978"/>
                  </a:cubicBezTo>
                  <a:cubicBezTo>
                    <a:pt x="42188" y="14853"/>
                    <a:pt x="43561" y="14728"/>
                    <a:pt x="45058" y="14728"/>
                  </a:cubicBezTo>
                  <a:close/>
                  <a:moveTo>
                    <a:pt x="36696" y="48054"/>
                  </a:moveTo>
                  <a:cubicBezTo>
                    <a:pt x="38069" y="48054"/>
                    <a:pt x="39442" y="48179"/>
                    <a:pt x="40565" y="48304"/>
                  </a:cubicBezTo>
                  <a:cubicBezTo>
                    <a:pt x="39192" y="48428"/>
                    <a:pt x="37569" y="48553"/>
                    <a:pt x="35697" y="48553"/>
                  </a:cubicBezTo>
                  <a:cubicBezTo>
                    <a:pt x="34324" y="48553"/>
                    <a:pt x="33201" y="48428"/>
                    <a:pt x="32078" y="48304"/>
                  </a:cubicBezTo>
                  <a:cubicBezTo>
                    <a:pt x="33451" y="48179"/>
                    <a:pt x="35073" y="48054"/>
                    <a:pt x="36696" y="480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216810" y="951136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298558" y="951136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4330201" y="1365054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4452921" y="1060682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4532174" y="1292572"/>
              <a:ext cx="72517" cy="56291"/>
            </a:xfrm>
            <a:custGeom>
              <a:avLst/>
              <a:gdLst/>
              <a:ahLst/>
              <a:cxnLst/>
              <a:rect l="l" t="t" r="r" b="b"/>
              <a:pathLst>
                <a:path w="72517" h="56291">
                  <a:moveTo>
                    <a:pt x="59537" y="1248"/>
                  </a:moveTo>
                  <a:cubicBezTo>
                    <a:pt x="54669" y="1248"/>
                    <a:pt x="53796" y="4868"/>
                    <a:pt x="52672" y="9112"/>
                  </a:cubicBezTo>
                  <a:lnTo>
                    <a:pt x="46307" y="34574"/>
                  </a:lnTo>
                  <a:cubicBezTo>
                    <a:pt x="45183" y="39192"/>
                    <a:pt x="44559" y="41564"/>
                    <a:pt x="44434" y="41688"/>
                  </a:cubicBezTo>
                  <a:cubicBezTo>
                    <a:pt x="40315" y="48553"/>
                    <a:pt x="35448" y="51923"/>
                    <a:pt x="29956" y="51923"/>
                  </a:cubicBezTo>
                  <a:cubicBezTo>
                    <a:pt x="24589" y="51923"/>
                    <a:pt x="21968" y="48678"/>
                    <a:pt x="21968" y="42188"/>
                  </a:cubicBezTo>
                  <a:cubicBezTo>
                    <a:pt x="21968" y="37569"/>
                    <a:pt x="24214" y="29332"/>
                    <a:pt x="28832" y="17474"/>
                  </a:cubicBezTo>
                  <a:cubicBezTo>
                    <a:pt x="29956" y="14479"/>
                    <a:pt x="30580" y="12357"/>
                    <a:pt x="30580" y="10984"/>
                  </a:cubicBezTo>
                  <a:cubicBezTo>
                    <a:pt x="30580" y="4493"/>
                    <a:pt x="24838" y="0"/>
                    <a:pt x="18348" y="0"/>
                  </a:cubicBezTo>
                  <a:cubicBezTo>
                    <a:pt x="12482" y="0"/>
                    <a:pt x="7863" y="2996"/>
                    <a:pt x="4369" y="8987"/>
                  </a:cubicBezTo>
                  <a:cubicBezTo>
                    <a:pt x="1498" y="13855"/>
                    <a:pt x="0" y="17225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3994" y="21343"/>
                    <a:pt x="4868" y="20595"/>
                    <a:pt x="5242" y="18972"/>
                  </a:cubicBezTo>
                  <a:cubicBezTo>
                    <a:pt x="7114" y="12856"/>
                    <a:pt x="11358" y="4369"/>
                    <a:pt x="17973" y="4369"/>
                  </a:cubicBezTo>
                  <a:cubicBezTo>
                    <a:pt x="19721" y="4369"/>
                    <a:pt x="20595" y="5617"/>
                    <a:pt x="20595" y="8238"/>
                  </a:cubicBezTo>
                  <a:cubicBezTo>
                    <a:pt x="20595" y="9985"/>
                    <a:pt x="19846" y="12606"/>
                    <a:pt x="18348" y="16226"/>
                  </a:cubicBezTo>
                  <a:cubicBezTo>
                    <a:pt x="13979" y="27335"/>
                    <a:pt x="11733" y="35323"/>
                    <a:pt x="11733" y="40191"/>
                  </a:cubicBezTo>
                  <a:cubicBezTo>
                    <a:pt x="11733" y="51050"/>
                    <a:pt x="18598" y="56292"/>
                    <a:pt x="29456" y="56292"/>
                  </a:cubicBezTo>
                  <a:cubicBezTo>
                    <a:pt x="31828" y="56292"/>
                    <a:pt x="34199" y="55793"/>
                    <a:pt x="36446" y="54794"/>
                  </a:cubicBezTo>
                  <a:cubicBezTo>
                    <a:pt x="40940" y="52797"/>
                    <a:pt x="41439" y="52173"/>
                    <a:pt x="45183" y="48553"/>
                  </a:cubicBezTo>
                  <a:cubicBezTo>
                    <a:pt x="46681" y="52048"/>
                    <a:pt x="48928" y="54295"/>
                    <a:pt x="52048" y="55168"/>
                  </a:cubicBezTo>
                  <a:cubicBezTo>
                    <a:pt x="54295" y="55917"/>
                    <a:pt x="56292" y="56292"/>
                    <a:pt x="57914" y="56292"/>
                  </a:cubicBezTo>
                  <a:cubicBezTo>
                    <a:pt x="65903" y="56292"/>
                    <a:pt x="70022" y="47055"/>
                    <a:pt x="72019" y="39317"/>
                  </a:cubicBezTo>
                  <a:cubicBezTo>
                    <a:pt x="72393" y="37944"/>
                    <a:pt x="72518" y="37195"/>
                    <a:pt x="72518" y="37070"/>
                  </a:cubicBezTo>
                  <a:cubicBezTo>
                    <a:pt x="72518" y="35697"/>
                    <a:pt x="71644" y="34948"/>
                    <a:pt x="69897" y="34948"/>
                  </a:cubicBezTo>
                  <a:cubicBezTo>
                    <a:pt x="69273" y="34948"/>
                    <a:pt x="68773" y="35073"/>
                    <a:pt x="68399" y="35323"/>
                  </a:cubicBezTo>
                  <a:cubicBezTo>
                    <a:pt x="67525" y="36821"/>
                    <a:pt x="66901" y="38069"/>
                    <a:pt x="66776" y="39067"/>
                  </a:cubicBezTo>
                  <a:cubicBezTo>
                    <a:pt x="64654" y="47680"/>
                    <a:pt x="61784" y="51923"/>
                    <a:pt x="58289" y="51923"/>
                  </a:cubicBezTo>
                  <a:cubicBezTo>
                    <a:pt x="55917" y="51923"/>
                    <a:pt x="54669" y="50051"/>
                    <a:pt x="54669" y="46307"/>
                  </a:cubicBezTo>
                  <a:cubicBezTo>
                    <a:pt x="54669" y="44934"/>
                    <a:pt x="55293" y="41813"/>
                    <a:pt x="56541" y="36821"/>
                  </a:cubicBezTo>
                  <a:lnTo>
                    <a:pt x="59163" y="25712"/>
                  </a:lnTo>
                  <a:lnTo>
                    <a:pt x="62033" y="14853"/>
                  </a:lnTo>
                  <a:cubicBezTo>
                    <a:pt x="63406" y="9486"/>
                    <a:pt x="64155" y="6366"/>
                    <a:pt x="64155" y="5617"/>
                  </a:cubicBezTo>
                  <a:cubicBezTo>
                    <a:pt x="64155" y="3120"/>
                    <a:pt x="62033" y="1248"/>
                    <a:pt x="59537" y="12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4635603" y="1291698"/>
              <a:ext cx="47554" cy="57290"/>
            </a:xfrm>
            <a:custGeom>
              <a:avLst/>
              <a:gdLst/>
              <a:ahLst/>
              <a:cxnLst/>
              <a:rect l="l" t="t" r="r" b="b"/>
              <a:pathLst>
                <a:path w="47554" h="57290">
                  <a:moveTo>
                    <a:pt x="27085" y="3994"/>
                  </a:moveTo>
                  <a:cubicBezTo>
                    <a:pt x="32327" y="3994"/>
                    <a:pt x="36321" y="5242"/>
                    <a:pt x="39067" y="7739"/>
                  </a:cubicBezTo>
                  <a:cubicBezTo>
                    <a:pt x="36072" y="8113"/>
                    <a:pt x="33950" y="10859"/>
                    <a:pt x="33950" y="13730"/>
                  </a:cubicBezTo>
                  <a:cubicBezTo>
                    <a:pt x="33950" y="17849"/>
                    <a:pt x="35947" y="19846"/>
                    <a:pt x="40066" y="19846"/>
                  </a:cubicBezTo>
                  <a:cubicBezTo>
                    <a:pt x="44185" y="19846"/>
                    <a:pt x="46182" y="17724"/>
                    <a:pt x="46182" y="13605"/>
                  </a:cubicBezTo>
                  <a:cubicBezTo>
                    <a:pt x="46182" y="4743"/>
                    <a:pt x="36571" y="0"/>
                    <a:pt x="26960" y="0"/>
                  </a:cubicBezTo>
                  <a:cubicBezTo>
                    <a:pt x="19222" y="0"/>
                    <a:pt x="12856" y="2746"/>
                    <a:pt x="7739" y="8487"/>
                  </a:cubicBezTo>
                  <a:cubicBezTo>
                    <a:pt x="2621" y="14229"/>
                    <a:pt x="0" y="21094"/>
                    <a:pt x="0" y="28957"/>
                  </a:cubicBezTo>
                  <a:cubicBezTo>
                    <a:pt x="0" y="36571"/>
                    <a:pt x="2621" y="43311"/>
                    <a:pt x="7739" y="48928"/>
                  </a:cubicBezTo>
                  <a:cubicBezTo>
                    <a:pt x="12856" y="54544"/>
                    <a:pt x="19097" y="57290"/>
                    <a:pt x="26711" y="57290"/>
                  </a:cubicBezTo>
                  <a:cubicBezTo>
                    <a:pt x="32951" y="57290"/>
                    <a:pt x="37819" y="55543"/>
                    <a:pt x="41314" y="51923"/>
                  </a:cubicBezTo>
                  <a:cubicBezTo>
                    <a:pt x="44185" y="49053"/>
                    <a:pt x="46057" y="46182"/>
                    <a:pt x="47055" y="43186"/>
                  </a:cubicBezTo>
                  <a:cubicBezTo>
                    <a:pt x="47430" y="42063"/>
                    <a:pt x="47555" y="41314"/>
                    <a:pt x="47555" y="40815"/>
                  </a:cubicBezTo>
                  <a:cubicBezTo>
                    <a:pt x="47555" y="39691"/>
                    <a:pt x="46806" y="39192"/>
                    <a:pt x="45433" y="39192"/>
                  </a:cubicBezTo>
                  <a:cubicBezTo>
                    <a:pt x="44434" y="39192"/>
                    <a:pt x="43810" y="39691"/>
                    <a:pt x="43436" y="40690"/>
                  </a:cubicBezTo>
                  <a:cubicBezTo>
                    <a:pt x="40815" y="49053"/>
                    <a:pt x="35697" y="53296"/>
                    <a:pt x="27834" y="53296"/>
                  </a:cubicBezTo>
                  <a:cubicBezTo>
                    <a:pt x="24214" y="53296"/>
                    <a:pt x="20719" y="51674"/>
                    <a:pt x="17225" y="48304"/>
                  </a:cubicBezTo>
                  <a:cubicBezTo>
                    <a:pt x="13106" y="44434"/>
                    <a:pt x="11109" y="37944"/>
                    <a:pt x="11109" y="28708"/>
                  </a:cubicBezTo>
                  <a:cubicBezTo>
                    <a:pt x="11109" y="16226"/>
                    <a:pt x="15852" y="3994"/>
                    <a:pt x="27085" y="39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4690272" y="1291698"/>
              <a:ext cx="55293" cy="57290"/>
            </a:xfrm>
            <a:custGeom>
              <a:avLst/>
              <a:gdLst/>
              <a:ahLst/>
              <a:cxnLst/>
              <a:rect l="l" t="t" r="r" b="b"/>
              <a:pathLst>
                <a:path w="55293" h="57290">
                  <a:moveTo>
                    <a:pt x="27584" y="57290"/>
                  </a:moveTo>
                  <a:cubicBezTo>
                    <a:pt x="35323" y="57290"/>
                    <a:pt x="41813" y="54544"/>
                    <a:pt x="47180" y="49053"/>
                  </a:cubicBezTo>
                  <a:cubicBezTo>
                    <a:pt x="52547" y="43561"/>
                    <a:pt x="55293" y="36945"/>
                    <a:pt x="55293" y="29207"/>
                  </a:cubicBezTo>
                  <a:cubicBezTo>
                    <a:pt x="55293" y="21343"/>
                    <a:pt x="52672" y="14479"/>
                    <a:pt x="47430" y="8737"/>
                  </a:cubicBezTo>
                  <a:cubicBezTo>
                    <a:pt x="42188" y="2996"/>
                    <a:pt x="35572" y="0"/>
                    <a:pt x="27709" y="0"/>
                  </a:cubicBezTo>
                  <a:cubicBezTo>
                    <a:pt x="19846" y="0"/>
                    <a:pt x="13355" y="2996"/>
                    <a:pt x="7988" y="8737"/>
                  </a:cubicBezTo>
                  <a:cubicBezTo>
                    <a:pt x="2621" y="14479"/>
                    <a:pt x="0" y="21343"/>
                    <a:pt x="0" y="29207"/>
                  </a:cubicBezTo>
                  <a:cubicBezTo>
                    <a:pt x="0" y="36945"/>
                    <a:pt x="2621" y="43561"/>
                    <a:pt x="7988" y="49053"/>
                  </a:cubicBezTo>
                  <a:cubicBezTo>
                    <a:pt x="13355" y="54544"/>
                    <a:pt x="19970" y="57290"/>
                    <a:pt x="27584" y="57290"/>
                  </a:cubicBezTo>
                  <a:close/>
                  <a:moveTo>
                    <a:pt x="27709" y="53296"/>
                  </a:moveTo>
                  <a:cubicBezTo>
                    <a:pt x="21718" y="53296"/>
                    <a:pt x="17225" y="50675"/>
                    <a:pt x="14104" y="45308"/>
                  </a:cubicBezTo>
                  <a:cubicBezTo>
                    <a:pt x="12107" y="41813"/>
                    <a:pt x="11109" y="36072"/>
                    <a:pt x="11109" y="28208"/>
                  </a:cubicBezTo>
                  <a:cubicBezTo>
                    <a:pt x="11109" y="20595"/>
                    <a:pt x="12107" y="15103"/>
                    <a:pt x="13979" y="11608"/>
                  </a:cubicBezTo>
                  <a:cubicBezTo>
                    <a:pt x="16975" y="6241"/>
                    <a:pt x="21468" y="3620"/>
                    <a:pt x="27584" y="3620"/>
                  </a:cubicBezTo>
                  <a:cubicBezTo>
                    <a:pt x="33451" y="3620"/>
                    <a:pt x="37944" y="6241"/>
                    <a:pt x="41064" y="11358"/>
                  </a:cubicBezTo>
                  <a:cubicBezTo>
                    <a:pt x="43186" y="14853"/>
                    <a:pt x="44185" y="20470"/>
                    <a:pt x="44185" y="28208"/>
                  </a:cubicBezTo>
                  <a:cubicBezTo>
                    <a:pt x="44185" y="42687"/>
                    <a:pt x="39941" y="53296"/>
                    <a:pt x="27709" y="532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4753304" y="1291698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4657890" y="1102394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4681855" y="972997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776705" y="1406765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804136" y="952806"/>
              <a:ext cx="54383" cy="257476"/>
            </a:xfrm>
            <a:custGeom>
              <a:avLst/>
              <a:gdLst/>
              <a:ahLst/>
              <a:cxnLst/>
              <a:rect l="l" t="t" r="r" b="b"/>
              <a:pathLst>
                <a:path w="54383" h="257476">
                  <a:moveTo>
                    <a:pt x="51353" y="257477"/>
                  </a:moveTo>
                  <a:cubicBezTo>
                    <a:pt x="53314" y="257477"/>
                    <a:pt x="54384" y="256407"/>
                    <a:pt x="54384" y="254446"/>
                  </a:cubicBezTo>
                  <a:cubicBezTo>
                    <a:pt x="54384" y="253376"/>
                    <a:pt x="54027" y="252662"/>
                    <a:pt x="53136" y="252128"/>
                  </a:cubicBezTo>
                  <a:cubicBezTo>
                    <a:pt x="40298" y="242321"/>
                    <a:pt x="30134" y="225738"/>
                    <a:pt x="22467" y="202558"/>
                  </a:cubicBezTo>
                  <a:cubicBezTo>
                    <a:pt x="15869" y="182766"/>
                    <a:pt x="12482" y="163152"/>
                    <a:pt x="12482" y="144073"/>
                  </a:cubicBezTo>
                  <a:lnTo>
                    <a:pt x="12482" y="113404"/>
                  </a:lnTo>
                  <a:cubicBezTo>
                    <a:pt x="12482" y="94325"/>
                    <a:pt x="15869" y="74889"/>
                    <a:pt x="22467" y="54919"/>
                  </a:cubicBezTo>
                  <a:cubicBezTo>
                    <a:pt x="30134" y="31917"/>
                    <a:pt x="40298" y="15334"/>
                    <a:pt x="53136" y="5349"/>
                  </a:cubicBezTo>
                  <a:cubicBezTo>
                    <a:pt x="54027" y="4814"/>
                    <a:pt x="54384" y="4101"/>
                    <a:pt x="54384" y="3031"/>
                  </a:cubicBezTo>
                  <a:cubicBezTo>
                    <a:pt x="54384" y="1070"/>
                    <a:pt x="53314" y="0"/>
                    <a:pt x="51353" y="0"/>
                  </a:cubicBezTo>
                  <a:cubicBezTo>
                    <a:pt x="50639" y="0"/>
                    <a:pt x="50105" y="178"/>
                    <a:pt x="49570" y="713"/>
                  </a:cubicBezTo>
                  <a:cubicBezTo>
                    <a:pt x="35127" y="11947"/>
                    <a:pt x="23002" y="29064"/>
                    <a:pt x="13551" y="51888"/>
                  </a:cubicBezTo>
                  <a:cubicBezTo>
                    <a:pt x="4458" y="73463"/>
                    <a:pt x="0" y="93968"/>
                    <a:pt x="0" y="113404"/>
                  </a:cubicBezTo>
                  <a:lnTo>
                    <a:pt x="0" y="144073"/>
                  </a:lnTo>
                  <a:cubicBezTo>
                    <a:pt x="0" y="163508"/>
                    <a:pt x="4458" y="184014"/>
                    <a:pt x="13551" y="205589"/>
                  </a:cubicBezTo>
                  <a:cubicBezTo>
                    <a:pt x="23002" y="228591"/>
                    <a:pt x="35127" y="245530"/>
                    <a:pt x="49570" y="256764"/>
                  </a:cubicBezTo>
                  <a:cubicBezTo>
                    <a:pt x="50105" y="257298"/>
                    <a:pt x="50639" y="257477"/>
                    <a:pt x="51353" y="2574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827901" y="1260994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893142" y="1101021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893895" y="969252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902235" y="1436097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951413" y="1410011"/>
              <a:ext cx="26710" cy="82003"/>
            </a:xfrm>
            <a:custGeom>
              <a:avLst/>
              <a:gdLst/>
              <a:ahLst/>
              <a:cxnLst/>
              <a:rect l="l" t="t" r="r" b="b"/>
              <a:pathLst>
                <a:path w="26710" h="82003">
                  <a:moveTo>
                    <a:pt x="20095" y="6990"/>
                  </a:moveTo>
                  <a:cubicBezTo>
                    <a:pt x="20095" y="3245"/>
                    <a:pt x="16975" y="0"/>
                    <a:pt x="13230" y="0"/>
                  </a:cubicBezTo>
                  <a:cubicBezTo>
                    <a:pt x="9486" y="0"/>
                    <a:pt x="6241" y="3245"/>
                    <a:pt x="6241" y="6990"/>
                  </a:cubicBezTo>
                  <a:cubicBezTo>
                    <a:pt x="6241" y="10734"/>
                    <a:pt x="9361" y="14104"/>
                    <a:pt x="13106" y="14104"/>
                  </a:cubicBezTo>
                  <a:cubicBezTo>
                    <a:pt x="16975" y="14104"/>
                    <a:pt x="20095" y="10859"/>
                    <a:pt x="20095" y="6990"/>
                  </a:cubicBezTo>
                  <a:close/>
                  <a:moveTo>
                    <a:pt x="13730" y="81629"/>
                  </a:moveTo>
                  <a:lnTo>
                    <a:pt x="26711" y="82004"/>
                  </a:lnTo>
                  <a:lnTo>
                    <a:pt x="26711" y="77136"/>
                  </a:lnTo>
                  <a:cubicBezTo>
                    <a:pt x="22592" y="77136"/>
                    <a:pt x="20095" y="76886"/>
                    <a:pt x="19346" y="76387"/>
                  </a:cubicBezTo>
                  <a:cubicBezTo>
                    <a:pt x="18598" y="75888"/>
                    <a:pt x="18348" y="74515"/>
                    <a:pt x="18348" y="72268"/>
                  </a:cubicBezTo>
                  <a:lnTo>
                    <a:pt x="18348" y="26461"/>
                  </a:lnTo>
                  <a:lnTo>
                    <a:pt x="499" y="27959"/>
                  </a:lnTo>
                  <a:lnTo>
                    <a:pt x="499" y="32702"/>
                  </a:lnTo>
                  <a:cubicBezTo>
                    <a:pt x="4618" y="32702"/>
                    <a:pt x="7239" y="33076"/>
                    <a:pt x="8113" y="33700"/>
                  </a:cubicBezTo>
                  <a:cubicBezTo>
                    <a:pt x="8987" y="34324"/>
                    <a:pt x="9361" y="36072"/>
                    <a:pt x="9361" y="38942"/>
                  </a:cubicBezTo>
                  <a:lnTo>
                    <a:pt x="9361" y="72143"/>
                  </a:lnTo>
                  <a:cubicBezTo>
                    <a:pt x="9361" y="74515"/>
                    <a:pt x="8987" y="76013"/>
                    <a:pt x="8113" y="76512"/>
                  </a:cubicBezTo>
                  <a:cubicBezTo>
                    <a:pt x="7239" y="77011"/>
                    <a:pt x="4493" y="77136"/>
                    <a:pt x="0" y="77136"/>
                  </a:cubicBezTo>
                  <a:lnTo>
                    <a:pt x="0" y="8200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985987" y="1436846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911907" y="1274848"/>
              <a:ext cx="83127" cy="83127"/>
            </a:xfrm>
            <a:custGeom>
              <a:avLst/>
              <a:gdLst/>
              <a:ahLst/>
              <a:cxnLst/>
              <a:rect l="l" t="t" r="r" b="b"/>
              <a:pathLst>
                <a:path w="83127" h="83127">
                  <a:moveTo>
                    <a:pt x="79757" y="38194"/>
                  </a:moveTo>
                  <a:lnTo>
                    <a:pt x="44934" y="38194"/>
                  </a:lnTo>
                  <a:lnTo>
                    <a:pt x="44934" y="3370"/>
                  </a:lnTo>
                  <a:cubicBezTo>
                    <a:pt x="44934" y="1373"/>
                    <a:pt x="43561" y="0"/>
                    <a:pt x="41564" y="0"/>
                  </a:cubicBezTo>
                  <a:cubicBezTo>
                    <a:pt x="39567" y="0"/>
                    <a:pt x="38194" y="1373"/>
                    <a:pt x="38194" y="3370"/>
                  </a:cubicBezTo>
                  <a:lnTo>
                    <a:pt x="38194" y="38194"/>
                  </a:lnTo>
                  <a:lnTo>
                    <a:pt x="3370" y="38194"/>
                  </a:lnTo>
                  <a:cubicBezTo>
                    <a:pt x="1373" y="38194"/>
                    <a:pt x="0" y="39567"/>
                    <a:pt x="0" y="41564"/>
                  </a:cubicBezTo>
                  <a:cubicBezTo>
                    <a:pt x="0" y="43561"/>
                    <a:pt x="1373" y="44934"/>
                    <a:pt x="3370" y="44934"/>
                  </a:cubicBezTo>
                  <a:lnTo>
                    <a:pt x="38194" y="44934"/>
                  </a:lnTo>
                  <a:lnTo>
                    <a:pt x="38194" y="79757"/>
                  </a:lnTo>
                  <a:cubicBezTo>
                    <a:pt x="38194" y="81754"/>
                    <a:pt x="39567" y="83127"/>
                    <a:pt x="41564" y="83127"/>
                  </a:cubicBezTo>
                  <a:cubicBezTo>
                    <a:pt x="43561" y="83127"/>
                    <a:pt x="44934" y="81754"/>
                    <a:pt x="44934" y="79757"/>
                  </a:cubicBezTo>
                  <a:lnTo>
                    <a:pt x="44934" y="44934"/>
                  </a:lnTo>
                  <a:lnTo>
                    <a:pt x="79757" y="44934"/>
                  </a:lnTo>
                  <a:cubicBezTo>
                    <a:pt x="81754" y="44934"/>
                    <a:pt x="83127" y="43561"/>
                    <a:pt x="83127" y="41564"/>
                  </a:cubicBezTo>
                  <a:cubicBezTo>
                    <a:pt x="83127" y="39941"/>
                    <a:pt x="81380" y="38194"/>
                    <a:pt x="79757" y="381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974900" y="1101021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972782" y="1000831"/>
              <a:ext cx="72517" cy="56291"/>
            </a:xfrm>
            <a:custGeom>
              <a:avLst/>
              <a:gdLst/>
              <a:ahLst/>
              <a:cxnLst/>
              <a:rect l="l" t="t" r="r" b="b"/>
              <a:pathLst>
                <a:path w="72517" h="56291">
                  <a:moveTo>
                    <a:pt x="59537" y="1248"/>
                  </a:moveTo>
                  <a:cubicBezTo>
                    <a:pt x="54669" y="1248"/>
                    <a:pt x="53796" y="4868"/>
                    <a:pt x="52672" y="9112"/>
                  </a:cubicBezTo>
                  <a:lnTo>
                    <a:pt x="46307" y="34574"/>
                  </a:lnTo>
                  <a:cubicBezTo>
                    <a:pt x="45183" y="39192"/>
                    <a:pt x="44559" y="41564"/>
                    <a:pt x="44434" y="41688"/>
                  </a:cubicBezTo>
                  <a:cubicBezTo>
                    <a:pt x="40315" y="48553"/>
                    <a:pt x="35448" y="51923"/>
                    <a:pt x="29956" y="51923"/>
                  </a:cubicBezTo>
                  <a:cubicBezTo>
                    <a:pt x="24589" y="51923"/>
                    <a:pt x="21968" y="48678"/>
                    <a:pt x="21968" y="42188"/>
                  </a:cubicBezTo>
                  <a:cubicBezTo>
                    <a:pt x="21968" y="37569"/>
                    <a:pt x="24214" y="29332"/>
                    <a:pt x="28832" y="17474"/>
                  </a:cubicBezTo>
                  <a:cubicBezTo>
                    <a:pt x="29956" y="14479"/>
                    <a:pt x="30580" y="12357"/>
                    <a:pt x="30580" y="10984"/>
                  </a:cubicBezTo>
                  <a:cubicBezTo>
                    <a:pt x="30580" y="4493"/>
                    <a:pt x="24838" y="0"/>
                    <a:pt x="18348" y="0"/>
                  </a:cubicBezTo>
                  <a:cubicBezTo>
                    <a:pt x="12482" y="0"/>
                    <a:pt x="7863" y="2996"/>
                    <a:pt x="4369" y="8987"/>
                  </a:cubicBezTo>
                  <a:cubicBezTo>
                    <a:pt x="1498" y="13855"/>
                    <a:pt x="0" y="17225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3994" y="21343"/>
                    <a:pt x="4868" y="20595"/>
                    <a:pt x="5242" y="18972"/>
                  </a:cubicBezTo>
                  <a:cubicBezTo>
                    <a:pt x="7114" y="12856"/>
                    <a:pt x="11358" y="4369"/>
                    <a:pt x="17973" y="4369"/>
                  </a:cubicBezTo>
                  <a:cubicBezTo>
                    <a:pt x="19721" y="4369"/>
                    <a:pt x="20595" y="5617"/>
                    <a:pt x="20595" y="8238"/>
                  </a:cubicBezTo>
                  <a:cubicBezTo>
                    <a:pt x="20595" y="9985"/>
                    <a:pt x="19846" y="12606"/>
                    <a:pt x="18348" y="16226"/>
                  </a:cubicBezTo>
                  <a:cubicBezTo>
                    <a:pt x="13979" y="27335"/>
                    <a:pt x="11733" y="35323"/>
                    <a:pt x="11733" y="40191"/>
                  </a:cubicBezTo>
                  <a:cubicBezTo>
                    <a:pt x="11733" y="51050"/>
                    <a:pt x="18598" y="56292"/>
                    <a:pt x="29456" y="56292"/>
                  </a:cubicBezTo>
                  <a:cubicBezTo>
                    <a:pt x="31828" y="56292"/>
                    <a:pt x="34199" y="55793"/>
                    <a:pt x="36446" y="54794"/>
                  </a:cubicBezTo>
                  <a:cubicBezTo>
                    <a:pt x="40940" y="52797"/>
                    <a:pt x="41439" y="52173"/>
                    <a:pt x="45183" y="48553"/>
                  </a:cubicBezTo>
                  <a:cubicBezTo>
                    <a:pt x="46681" y="52048"/>
                    <a:pt x="48928" y="54295"/>
                    <a:pt x="52048" y="55168"/>
                  </a:cubicBezTo>
                  <a:cubicBezTo>
                    <a:pt x="54295" y="55917"/>
                    <a:pt x="56292" y="56292"/>
                    <a:pt x="57914" y="56292"/>
                  </a:cubicBezTo>
                  <a:cubicBezTo>
                    <a:pt x="65903" y="56292"/>
                    <a:pt x="70022" y="47055"/>
                    <a:pt x="72019" y="39317"/>
                  </a:cubicBezTo>
                  <a:cubicBezTo>
                    <a:pt x="72393" y="37944"/>
                    <a:pt x="72518" y="37195"/>
                    <a:pt x="72518" y="37070"/>
                  </a:cubicBezTo>
                  <a:cubicBezTo>
                    <a:pt x="72518" y="35697"/>
                    <a:pt x="71644" y="34948"/>
                    <a:pt x="69897" y="34948"/>
                  </a:cubicBezTo>
                  <a:cubicBezTo>
                    <a:pt x="69273" y="34948"/>
                    <a:pt x="68773" y="35073"/>
                    <a:pt x="68399" y="35323"/>
                  </a:cubicBezTo>
                  <a:cubicBezTo>
                    <a:pt x="67525" y="36821"/>
                    <a:pt x="66901" y="38069"/>
                    <a:pt x="66776" y="39067"/>
                  </a:cubicBezTo>
                  <a:cubicBezTo>
                    <a:pt x="64654" y="47680"/>
                    <a:pt x="61784" y="51923"/>
                    <a:pt x="58289" y="51923"/>
                  </a:cubicBezTo>
                  <a:cubicBezTo>
                    <a:pt x="55917" y="51923"/>
                    <a:pt x="54669" y="50051"/>
                    <a:pt x="54669" y="46307"/>
                  </a:cubicBezTo>
                  <a:cubicBezTo>
                    <a:pt x="54669" y="44934"/>
                    <a:pt x="55293" y="41813"/>
                    <a:pt x="56541" y="36821"/>
                  </a:cubicBezTo>
                  <a:lnTo>
                    <a:pt x="59163" y="25712"/>
                  </a:lnTo>
                  <a:lnTo>
                    <a:pt x="62033" y="14853"/>
                  </a:lnTo>
                  <a:cubicBezTo>
                    <a:pt x="63406" y="9486"/>
                    <a:pt x="64155" y="6366"/>
                    <a:pt x="64155" y="5617"/>
                  </a:cubicBezTo>
                  <a:cubicBezTo>
                    <a:pt x="64155" y="3120"/>
                    <a:pt x="62033" y="1248"/>
                    <a:pt x="59537" y="12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5007891" y="1292447"/>
              <a:ext cx="91489" cy="56416"/>
            </a:xfrm>
            <a:custGeom>
              <a:avLst/>
              <a:gdLst/>
              <a:ahLst/>
              <a:cxnLst/>
              <a:rect l="l" t="t" r="r" b="b"/>
              <a:pathLst>
                <a:path w="91489" h="56416">
                  <a:moveTo>
                    <a:pt x="84875" y="0"/>
                  </a:moveTo>
                  <a:cubicBezTo>
                    <a:pt x="81380" y="0"/>
                    <a:pt x="77635" y="3495"/>
                    <a:pt x="77635" y="6990"/>
                  </a:cubicBezTo>
                  <a:cubicBezTo>
                    <a:pt x="77635" y="8113"/>
                    <a:pt x="78759" y="9860"/>
                    <a:pt x="81005" y="12232"/>
                  </a:cubicBezTo>
                  <a:cubicBezTo>
                    <a:pt x="83252" y="14603"/>
                    <a:pt x="84375" y="17474"/>
                    <a:pt x="84375" y="20595"/>
                  </a:cubicBezTo>
                  <a:cubicBezTo>
                    <a:pt x="84375" y="23341"/>
                    <a:pt x="82878" y="28708"/>
                    <a:pt x="79882" y="36821"/>
                  </a:cubicBezTo>
                  <a:cubicBezTo>
                    <a:pt x="77510" y="43685"/>
                    <a:pt x="71894" y="52048"/>
                    <a:pt x="63906" y="52048"/>
                  </a:cubicBezTo>
                  <a:cubicBezTo>
                    <a:pt x="57540" y="52048"/>
                    <a:pt x="54420" y="48553"/>
                    <a:pt x="54420" y="41564"/>
                  </a:cubicBezTo>
                  <a:cubicBezTo>
                    <a:pt x="54420" y="33950"/>
                    <a:pt x="59662" y="16975"/>
                    <a:pt x="61909" y="8737"/>
                  </a:cubicBezTo>
                  <a:cubicBezTo>
                    <a:pt x="62283" y="7114"/>
                    <a:pt x="62533" y="6116"/>
                    <a:pt x="62533" y="5742"/>
                  </a:cubicBezTo>
                  <a:cubicBezTo>
                    <a:pt x="62533" y="3245"/>
                    <a:pt x="60411" y="1373"/>
                    <a:pt x="57914" y="1373"/>
                  </a:cubicBezTo>
                  <a:cubicBezTo>
                    <a:pt x="54794" y="1373"/>
                    <a:pt x="52922" y="2621"/>
                    <a:pt x="52173" y="5242"/>
                  </a:cubicBezTo>
                  <a:cubicBezTo>
                    <a:pt x="50426" y="11358"/>
                    <a:pt x="46307" y="27584"/>
                    <a:pt x="46057" y="28583"/>
                  </a:cubicBezTo>
                  <a:cubicBezTo>
                    <a:pt x="44809" y="33575"/>
                    <a:pt x="44185" y="37445"/>
                    <a:pt x="44060" y="40066"/>
                  </a:cubicBezTo>
                  <a:cubicBezTo>
                    <a:pt x="44434" y="42188"/>
                    <a:pt x="43311" y="44809"/>
                    <a:pt x="40690" y="48179"/>
                  </a:cubicBezTo>
                  <a:cubicBezTo>
                    <a:pt x="38568" y="50800"/>
                    <a:pt x="35947" y="52048"/>
                    <a:pt x="32827" y="52048"/>
                  </a:cubicBezTo>
                  <a:cubicBezTo>
                    <a:pt x="25712" y="52048"/>
                    <a:pt x="22217" y="48428"/>
                    <a:pt x="22217" y="41189"/>
                  </a:cubicBezTo>
                  <a:cubicBezTo>
                    <a:pt x="22217" y="36821"/>
                    <a:pt x="24214" y="29706"/>
                    <a:pt x="28084" y="19846"/>
                  </a:cubicBezTo>
                  <a:cubicBezTo>
                    <a:pt x="29831" y="15352"/>
                    <a:pt x="30705" y="12357"/>
                    <a:pt x="30705" y="10984"/>
                  </a:cubicBezTo>
                  <a:cubicBezTo>
                    <a:pt x="30705" y="4618"/>
                    <a:pt x="24963" y="125"/>
                    <a:pt x="18473" y="125"/>
                  </a:cubicBezTo>
                  <a:cubicBezTo>
                    <a:pt x="12482" y="125"/>
                    <a:pt x="7739" y="3120"/>
                    <a:pt x="4369" y="8987"/>
                  </a:cubicBezTo>
                  <a:cubicBezTo>
                    <a:pt x="1498" y="13979"/>
                    <a:pt x="0" y="17474"/>
                    <a:pt x="0" y="19346"/>
                  </a:cubicBezTo>
                  <a:cubicBezTo>
                    <a:pt x="0" y="20719"/>
                    <a:pt x="874" y="21468"/>
                    <a:pt x="2621" y="21468"/>
                  </a:cubicBezTo>
                  <a:cubicBezTo>
                    <a:pt x="3994" y="21468"/>
                    <a:pt x="4868" y="20719"/>
                    <a:pt x="5242" y="19097"/>
                  </a:cubicBezTo>
                  <a:cubicBezTo>
                    <a:pt x="8238" y="9361"/>
                    <a:pt x="12482" y="4493"/>
                    <a:pt x="18098" y="4493"/>
                  </a:cubicBezTo>
                  <a:cubicBezTo>
                    <a:pt x="19846" y="4493"/>
                    <a:pt x="20719" y="5742"/>
                    <a:pt x="20719" y="8363"/>
                  </a:cubicBezTo>
                  <a:cubicBezTo>
                    <a:pt x="20719" y="10110"/>
                    <a:pt x="20220" y="12357"/>
                    <a:pt x="19097" y="15228"/>
                  </a:cubicBezTo>
                  <a:cubicBezTo>
                    <a:pt x="16850" y="20969"/>
                    <a:pt x="15228" y="25462"/>
                    <a:pt x="14104" y="28708"/>
                  </a:cubicBezTo>
                  <a:cubicBezTo>
                    <a:pt x="12731" y="33076"/>
                    <a:pt x="11982" y="36696"/>
                    <a:pt x="11982" y="39567"/>
                  </a:cubicBezTo>
                  <a:cubicBezTo>
                    <a:pt x="11982" y="51174"/>
                    <a:pt x="20220" y="56417"/>
                    <a:pt x="32327" y="56417"/>
                  </a:cubicBezTo>
                  <a:cubicBezTo>
                    <a:pt x="37944" y="56417"/>
                    <a:pt x="42562" y="53796"/>
                    <a:pt x="46307" y="48678"/>
                  </a:cubicBezTo>
                  <a:cubicBezTo>
                    <a:pt x="49427" y="53796"/>
                    <a:pt x="55044" y="56417"/>
                    <a:pt x="63406" y="56417"/>
                  </a:cubicBezTo>
                  <a:cubicBezTo>
                    <a:pt x="71395" y="56417"/>
                    <a:pt x="77885" y="51549"/>
                    <a:pt x="82753" y="41688"/>
                  </a:cubicBezTo>
                  <a:cubicBezTo>
                    <a:pt x="86372" y="34574"/>
                    <a:pt x="91490" y="19471"/>
                    <a:pt x="91490" y="10235"/>
                  </a:cubicBezTo>
                  <a:cubicBezTo>
                    <a:pt x="91490" y="4993"/>
                    <a:pt x="89243" y="0"/>
                    <a:pt x="8487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5080923" y="1405393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5119347" y="1022168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5130170" y="1291698"/>
              <a:ext cx="47554" cy="57290"/>
            </a:xfrm>
            <a:custGeom>
              <a:avLst/>
              <a:gdLst/>
              <a:ahLst/>
              <a:cxnLst/>
              <a:rect l="l" t="t" r="r" b="b"/>
              <a:pathLst>
                <a:path w="47554" h="57290">
                  <a:moveTo>
                    <a:pt x="27085" y="3994"/>
                  </a:moveTo>
                  <a:cubicBezTo>
                    <a:pt x="32327" y="3994"/>
                    <a:pt x="36321" y="5242"/>
                    <a:pt x="39067" y="7739"/>
                  </a:cubicBezTo>
                  <a:cubicBezTo>
                    <a:pt x="36072" y="8113"/>
                    <a:pt x="33950" y="10859"/>
                    <a:pt x="33950" y="13730"/>
                  </a:cubicBezTo>
                  <a:cubicBezTo>
                    <a:pt x="33950" y="17849"/>
                    <a:pt x="35947" y="19846"/>
                    <a:pt x="40066" y="19846"/>
                  </a:cubicBezTo>
                  <a:cubicBezTo>
                    <a:pt x="44185" y="19846"/>
                    <a:pt x="46182" y="17724"/>
                    <a:pt x="46182" y="13605"/>
                  </a:cubicBezTo>
                  <a:cubicBezTo>
                    <a:pt x="46182" y="4743"/>
                    <a:pt x="36571" y="0"/>
                    <a:pt x="26960" y="0"/>
                  </a:cubicBezTo>
                  <a:cubicBezTo>
                    <a:pt x="19222" y="0"/>
                    <a:pt x="12856" y="2746"/>
                    <a:pt x="7739" y="8487"/>
                  </a:cubicBezTo>
                  <a:cubicBezTo>
                    <a:pt x="2621" y="14229"/>
                    <a:pt x="0" y="21094"/>
                    <a:pt x="0" y="28957"/>
                  </a:cubicBezTo>
                  <a:cubicBezTo>
                    <a:pt x="0" y="36571"/>
                    <a:pt x="2621" y="43311"/>
                    <a:pt x="7739" y="48928"/>
                  </a:cubicBezTo>
                  <a:cubicBezTo>
                    <a:pt x="12856" y="54544"/>
                    <a:pt x="19097" y="57290"/>
                    <a:pt x="26711" y="57290"/>
                  </a:cubicBezTo>
                  <a:cubicBezTo>
                    <a:pt x="32951" y="57290"/>
                    <a:pt x="37819" y="55543"/>
                    <a:pt x="41314" y="51923"/>
                  </a:cubicBezTo>
                  <a:cubicBezTo>
                    <a:pt x="44185" y="49053"/>
                    <a:pt x="46057" y="46182"/>
                    <a:pt x="47055" y="43186"/>
                  </a:cubicBezTo>
                  <a:cubicBezTo>
                    <a:pt x="47430" y="42063"/>
                    <a:pt x="47555" y="41314"/>
                    <a:pt x="47555" y="40815"/>
                  </a:cubicBezTo>
                  <a:cubicBezTo>
                    <a:pt x="47555" y="39691"/>
                    <a:pt x="46806" y="39192"/>
                    <a:pt x="45433" y="39192"/>
                  </a:cubicBezTo>
                  <a:cubicBezTo>
                    <a:pt x="44434" y="39192"/>
                    <a:pt x="43810" y="39691"/>
                    <a:pt x="43436" y="40690"/>
                  </a:cubicBezTo>
                  <a:cubicBezTo>
                    <a:pt x="40815" y="49053"/>
                    <a:pt x="35697" y="53296"/>
                    <a:pt x="27834" y="53296"/>
                  </a:cubicBezTo>
                  <a:cubicBezTo>
                    <a:pt x="24214" y="53296"/>
                    <a:pt x="20719" y="51674"/>
                    <a:pt x="17225" y="48304"/>
                  </a:cubicBezTo>
                  <a:cubicBezTo>
                    <a:pt x="13106" y="44434"/>
                    <a:pt x="11109" y="37944"/>
                    <a:pt x="11109" y="28708"/>
                  </a:cubicBezTo>
                  <a:cubicBezTo>
                    <a:pt x="11109" y="16226"/>
                    <a:pt x="15852" y="3994"/>
                    <a:pt x="27085" y="39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184839" y="1291698"/>
              <a:ext cx="55293" cy="57290"/>
            </a:xfrm>
            <a:custGeom>
              <a:avLst/>
              <a:gdLst/>
              <a:ahLst/>
              <a:cxnLst/>
              <a:rect l="l" t="t" r="r" b="b"/>
              <a:pathLst>
                <a:path w="55293" h="57290">
                  <a:moveTo>
                    <a:pt x="27584" y="57290"/>
                  </a:moveTo>
                  <a:cubicBezTo>
                    <a:pt x="35323" y="57290"/>
                    <a:pt x="41813" y="54544"/>
                    <a:pt x="47180" y="49053"/>
                  </a:cubicBezTo>
                  <a:cubicBezTo>
                    <a:pt x="52547" y="43561"/>
                    <a:pt x="55293" y="36945"/>
                    <a:pt x="55293" y="29207"/>
                  </a:cubicBezTo>
                  <a:cubicBezTo>
                    <a:pt x="55293" y="21343"/>
                    <a:pt x="52672" y="14479"/>
                    <a:pt x="47430" y="8737"/>
                  </a:cubicBezTo>
                  <a:cubicBezTo>
                    <a:pt x="42188" y="2996"/>
                    <a:pt x="35572" y="0"/>
                    <a:pt x="27709" y="0"/>
                  </a:cubicBezTo>
                  <a:cubicBezTo>
                    <a:pt x="19846" y="0"/>
                    <a:pt x="13355" y="2996"/>
                    <a:pt x="7988" y="8737"/>
                  </a:cubicBezTo>
                  <a:cubicBezTo>
                    <a:pt x="2621" y="14479"/>
                    <a:pt x="0" y="21343"/>
                    <a:pt x="0" y="29207"/>
                  </a:cubicBezTo>
                  <a:cubicBezTo>
                    <a:pt x="0" y="36945"/>
                    <a:pt x="2621" y="43561"/>
                    <a:pt x="7988" y="49053"/>
                  </a:cubicBezTo>
                  <a:cubicBezTo>
                    <a:pt x="13355" y="54544"/>
                    <a:pt x="19970" y="57290"/>
                    <a:pt x="27584" y="57290"/>
                  </a:cubicBezTo>
                  <a:close/>
                  <a:moveTo>
                    <a:pt x="27709" y="53296"/>
                  </a:moveTo>
                  <a:cubicBezTo>
                    <a:pt x="21718" y="53296"/>
                    <a:pt x="17225" y="50675"/>
                    <a:pt x="14104" y="45308"/>
                  </a:cubicBezTo>
                  <a:cubicBezTo>
                    <a:pt x="12107" y="41813"/>
                    <a:pt x="11109" y="36072"/>
                    <a:pt x="11109" y="28208"/>
                  </a:cubicBezTo>
                  <a:cubicBezTo>
                    <a:pt x="11109" y="20595"/>
                    <a:pt x="12107" y="15103"/>
                    <a:pt x="13979" y="11608"/>
                  </a:cubicBezTo>
                  <a:cubicBezTo>
                    <a:pt x="16975" y="6241"/>
                    <a:pt x="21468" y="3620"/>
                    <a:pt x="27584" y="3620"/>
                  </a:cubicBezTo>
                  <a:cubicBezTo>
                    <a:pt x="33451" y="3620"/>
                    <a:pt x="37944" y="6241"/>
                    <a:pt x="41064" y="11358"/>
                  </a:cubicBezTo>
                  <a:cubicBezTo>
                    <a:pt x="43186" y="14853"/>
                    <a:pt x="44185" y="20470"/>
                    <a:pt x="44185" y="28208"/>
                  </a:cubicBezTo>
                  <a:cubicBezTo>
                    <a:pt x="44185" y="42687"/>
                    <a:pt x="39941" y="53296"/>
                    <a:pt x="27709" y="532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247871" y="1291698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5292888" y="1047309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5322467" y="1260994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426970" y="952806"/>
              <a:ext cx="54383" cy="257476"/>
            </a:xfrm>
            <a:custGeom>
              <a:avLst/>
              <a:gdLst/>
              <a:ahLst/>
              <a:cxnLst/>
              <a:rect l="l" t="t" r="r" b="b"/>
              <a:pathLst>
                <a:path w="54383" h="257476">
                  <a:moveTo>
                    <a:pt x="4814" y="256764"/>
                  </a:moveTo>
                  <a:cubicBezTo>
                    <a:pt x="19257" y="245530"/>
                    <a:pt x="31382" y="228591"/>
                    <a:pt x="40833" y="205589"/>
                  </a:cubicBezTo>
                  <a:cubicBezTo>
                    <a:pt x="49926" y="184014"/>
                    <a:pt x="54384" y="163508"/>
                    <a:pt x="54384" y="144073"/>
                  </a:cubicBezTo>
                  <a:lnTo>
                    <a:pt x="54384" y="113404"/>
                  </a:lnTo>
                  <a:cubicBezTo>
                    <a:pt x="54384" y="93968"/>
                    <a:pt x="49926" y="73463"/>
                    <a:pt x="40833" y="51888"/>
                  </a:cubicBezTo>
                  <a:cubicBezTo>
                    <a:pt x="31382" y="28886"/>
                    <a:pt x="19257" y="11947"/>
                    <a:pt x="4814" y="713"/>
                  </a:cubicBezTo>
                  <a:cubicBezTo>
                    <a:pt x="4101" y="178"/>
                    <a:pt x="3566" y="0"/>
                    <a:pt x="3031" y="0"/>
                  </a:cubicBezTo>
                  <a:cubicBezTo>
                    <a:pt x="1070" y="0"/>
                    <a:pt x="0" y="1070"/>
                    <a:pt x="0" y="3031"/>
                  </a:cubicBezTo>
                  <a:cubicBezTo>
                    <a:pt x="0" y="3923"/>
                    <a:pt x="357" y="4814"/>
                    <a:pt x="1070" y="5349"/>
                  </a:cubicBezTo>
                  <a:cubicBezTo>
                    <a:pt x="13908" y="15156"/>
                    <a:pt x="24250" y="31561"/>
                    <a:pt x="31917" y="54919"/>
                  </a:cubicBezTo>
                  <a:cubicBezTo>
                    <a:pt x="38515" y="74889"/>
                    <a:pt x="41902" y="94325"/>
                    <a:pt x="41902" y="113404"/>
                  </a:cubicBezTo>
                  <a:lnTo>
                    <a:pt x="41902" y="144073"/>
                  </a:lnTo>
                  <a:cubicBezTo>
                    <a:pt x="41902" y="163152"/>
                    <a:pt x="38515" y="182587"/>
                    <a:pt x="31917" y="202558"/>
                  </a:cubicBezTo>
                  <a:cubicBezTo>
                    <a:pt x="24250" y="225916"/>
                    <a:pt x="13908" y="242321"/>
                    <a:pt x="1070" y="252128"/>
                  </a:cubicBezTo>
                  <a:cubicBezTo>
                    <a:pt x="357" y="252662"/>
                    <a:pt x="0" y="253554"/>
                    <a:pt x="0" y="254446"/>
                  </a:cubicBezTo>
                  <a:cubicBezTo>
                    <a:pt x="0" y="256407"/>
                    <a:pt x="1070" y="257477"/>
                    <a:pt x="3031" y="257477"/>
                  </a:cubicBezTo>
                  <a:cubicBezTo>
                    <a:pt x="3566" y="257477"/>
                    <a:pt x="4279" y="257298"/>
                    <a:pt x="4814" y="256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476820" y="1365054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681780" y="1406765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705744" y="1277368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818219" y="1297118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5874742" y="1351680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6007345" y="1350611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6085444" y="1350611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6172994" y="1320833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9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6277425" y="1306747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6425463" y="1326539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6598995" y="1351680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6732184" y="1297118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6" name="MathFormula 356"/>
          <p:cNvGrpSpPr/>
          <p:nvPr/>
        </p:nvGrpSpPr>
        <p:grpSpPr>
          <a:xfrm>
            <a:off x="4811228" y="1707559"/>
            <a:ext cx="2017724" cy="539299"/>
            <a:chOff x="4811228" y="1707559"/>
            <a:chExt cx="2017724" cy="539299"/>
          </a:xfrm>
        </p:grpSpPr>
        <p:sp>
          <p:nvSpPr>
            <p:cNvPr id="227" name="MathGlyph 227"/>
            <p:cNvSpPr/>
            <p:nvPr/>
          </p:nvSpPr>
          <p:spPr>
            <a:xfrm>
              <a:off x="4811228" y="1752492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829630" y="2044015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830382" y="1912246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911387" y="2044015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909260" y="1943825"/>
              <a:ext cx="72517" cy="56291"/>
            </a:xfrm>
            <a:custGeom>
              <a:avLst/>
              <a:gdLst/>
              <a:ahLst/>
              <a:cxnLst/>
              <a:rect l="l" t="t" r="r" b="b"/>
              <a:pathLst>
                <a:path w="72517" h="56291">
                  <a:moveTo>
                    <a:pt x="59537" y="1248"/>
                  </a:moveTo>
                  <a:cubicBezTo>
                    <a:pt x="54669" y="1248"/>
                    <a:pt x="53796" y="4868"/>
                    <a:pt x="52672" y="9112"/>
                  </a:cubicBezTo>
                  <a:lnTo>
                    <a:pt x="46307" y="34574"/>
                  </a:lnTo>
                  <a:cubicBezTo>
                    <a:pt x="45183" y="39192"/>
                    <a:pt x="44559" y="41564"/>
                    <a:pt x="44434" y="41688"/>
                  </a:cubicBezTo>
                  <a:cubicBezTo>
                    <a:pt x="40315" y="48553"/>
                    <a:pt x="35448" y="51923"/>
                    <a:pt x="29956" y="51923"/>
                  </a:cubicBezTo>
                  <a:cubicBezTo>
                    <a:pt x="24589" y="51923"/>
                    <a:pt x="21968" y="48678"/>
                    <a:pt x="21968" y="42188"/>
                  </a:cubicBezTo>
                  <a:cubicBezTo>
                    <a:pt x="21968" y="37569"/>
                    <a:pt x="24214" y="29332"/>
                    <a:pt x="28832" y="17474"/>
                  </a:cubicBezTo>
                  <a:cubicBezTo>
                    <a:pt x="29956" y="14479"/>
                    <a:pt x="30580" y="12357"/>
                    <a:pt x="30580" y="10984"/>
                  </a:cubicBezTo>
                  <a:cubicBezTo>
                    <a:pt x="30580" y="4493"/>
                    <a:pt x="24838" y="0"/>
                    <a:pt x="18348" y="0"/>
                  </a:cubicBezTo>
                  <a:cubicBezTo>
                    <a:pt x="12482" y="0"/>
                    <a:pt x="7863" y="2996"/>
                    <a:pt x="4369" y="8987"/>
                  </a:cubicBezTo>
                  <a:cubicBezTo>
                    <a:pt x="1498" y="13855"/>
                    <a:pt x="0" y="17225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3994" y="21343"/>
                    <a:pt x="4868" y="20595"/>
                    <a:pt x="5242" y="18972"/>
                  </a:cubicBezTo>
                  <a:cubicBezTo>
                    <a:pt x="7114" y="12856"/>
                    <a:pt x="11358" y="4369"/>
                    <a:pt x="17973" y="4369"/>
                  </a:cubicBezTo>
                  <a:cubicBezTo>
                    <a:pt x="19721" y="4369"/>
                    <a:pt x="20595" y="5617"/>
                    <a:pt x="20595" y="8238"/>
                  </a:cubicBezTo>
                  <a:cubicBezTo>
                    <a:pt x="20595" y="9985"/>
                    <a:pt x="19846" y="12606"/>
                    <a:pt x="18348" y="16226"/>
                  </a:cubicBezTo>
                  <a:cubicBezTo>
                    <a:pt x="13979" y="27335"/>
                    <a:pt x="11733" y="35323"/>
                    <a:pt x="11733" y="40191"/>
                  </a:cubicBezTo>
                  <a:cubicBezTo>
                    <a:pt x="11733" y="51050"/>
                    <a:pt x="18598" y="56292"/>
                    <a:pt x="29456" y="56292"/>
                  </a:cubicBezTo>
                  <a:cubicBezTo>
                    <a:pt x="31828" y="56292"/>
                    <a:pt x="34199" y="55793"/>
                    <a:pt x="36446" y="54794"/>
                  </a:cubicBezTo>
                  <a:cubicBezTo>
                    <a:pt x="40940" y="52797"/>
                    <a:pt x="41439" y="52173"/>
                    <a:pt x="45183" y="48553"/>
                  </a:cubicBezTo>
                  <a:cubicBezTo>
                    <a:pt x="46681" y="52048"/>
                    <a:pt x="48928" y="54295"/>
                    <a:pt x="52048" y="55168"/>
                  </a:cubicBezTo>
                  <a:cubicBezTo>
                    <a:pt x="54295" y="55917"/>
                    <a:pt x="56292" y="56292"/>
                    <a:pt x="57914" y="56292"/>
                  </a:cubicBezTo>
                  <a:cubicBezTo>
                    <a:pt x="65903" y="56292"/>
                    <a:pt x="70022" y="47055"/>
                    <a:pt x="72019" y="39317"/>
                  </a:cubicBezTo>
                  <a:cubicBezTo>
                    <a:pt x="72393" y="37944"/>
                    <a:pt x="72518" y="37195"/>
                    <a:pt x="72518" y="37070"/>
                  </a:cubicBezTo>
                  <a:cubicBezTo>
                    <a:pt x="72518" y="35697"/>
                    <a:pt x="71644" y="34948"/>
                    <a:pt x="69897" y="34948"/>
                  </a:cubicBezTo>
                  <a:cubicBezTo>
                    <a:pt x="69273" y="34948"/>
                    <a:pt x="68773" y="35073"/>
                    <a:pt x="68399" y="35323"/>
                  </a:cubicBezTo>
                  <a:cubicBezTo>
                    <a:pt x="67525" y="36821"/>
                    <a:pt x="66901" y="38069"/>
                    <a:pt x="66776" y="39067"/>
                  </a:cubicBezTo>
                  <a:cubicBezTo>
                    <a:pt x="64654" y="47680"/>
                    <a:pt x="61784" y="51923"/>
                    <a:pt x="58289" y="51923"/>
                  </a:cubicBezTo>
                  <a:cubicBezTo>
                    <a:pt x="55917" y="51923"/>
                    <a:pt x="54669" y="50051"/>
                    <a:pt x="54669" y="46307"/>
                  </a:cubicBezTo>
                  <a:cubicBezTo>
                    <a:pt x="54669" y="44934"/>
                    <a:pt x="55293" y="41813"/>
                    <a:pt x="56541" y="36821"/>
                  </a:cubicBezTo>
                  <a:lnTo>
                    <a:pt x="59163" y="25712"/>
                  </a:lnTo>
                  <a:lnTo>
                    <a:pt x="62033" y="14853"/>
                  </a:lnTo>
                  <a:cubicBezTo>
                    <a:pt x="63406" y="9486"/>
                    <a:pt x="64155" y="6366"/>
                    <a:pt x="64155" y="5617"/>
                  </a:cubicBezTo>
                  <a:cubicBezTo>
                    <a:pt x="64155" y="3120"/>
                    <a:pt x="62033" y="1248"/>
                    <a:pt x="59537" y="12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993779" y="1765866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055834" y="2020982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179357" y="1709520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229366" y="1990313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316299" y="1750531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361969" y="1989243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440068" y="1989243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527618" y="1959465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9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402613" y="1787468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522245" y="1783161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632049" y="1945379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695777" y="1752492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789993" y="2003686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828380" y="1751423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906479" y="1751423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994028" y="1721645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9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975570" y="1947340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968260" y="2183202"/>
              <a:ext cx="178664" cy="41367"/>
            </a:xfrm>
            <a:custGeom>
              <a:avLst/>
              <a:gdLst/>
              <a:ahLst/>
              <a:cxnLst/>
              <a:rect l="l" t="t" r="r" b="b"/>
              <a:pathLst>
                <a:path w="178664" h="41367">
                  <a:moveTo>
                    <a:pt x="90937" y="41367"/>
                  </a:moveTo>
                  <a:lnTo>
                    <a:pt x="178665" y="41367"/>
                  </a:lnTo>
                  <a:lnTo>
                    <a:pt x="178665" y="22467"/>
                  </a:lnTo>
                  <a:lnTo>
                    <a:pt x="90937" y="22467"/>
                  </a:lnTo>
                  <a:cubicBezTo>
                    <a:pt x="68649" y="22467"/>
                    <a:pt x="49391" y="20862"/>
                    <a:pt x="33522" y="17474"/>
                  </a:cubicBezTo>
                  <a:cubicBezTo>
                    <a:pt x="17652" y="14086"/>
                    <a:pt x="8380" y="8915"/>
                    <a:pt x="5706" y="1961"/>
                  </a:cubicBezTo>
                  <a:cubicBezTo>
                    <a:pt x="5171" y="713"/>
                    <a:pt x="4279" y="0"/>
                    <a:pt x="3031" y="0"/>
                  </a:cubicBezTo>
                  <a:cubicBezTo>
                    <a:pt x="1070" y="0"/>
                    <a:pt x="0" y="892"/>
                    <a:pt x="0" y="2853"/>
                  </a:cubicBezTo>
                  <a:cubicBezTo>
                    <a:pt x="0" y="3388"/>
                    <a:pt x="0" y="3923"/>
                    <a:pt x="178" y="4101"/>
                  </a:cubicBezTo>
                  <a:cubicBezTo>
                    <a:pt x="4636" y="15869"/>
                    <a:pt x="17831" y="25320"/>
                    <a:pt x="40119" y="32630"/>
                  </a:cubicBezTo>
                  <a:cubicBezTo>
                    <a:pt x="57950" y="38515"/>
                    <a:pt x="74889" y="41367"/>
                    <a:pt x="90937" y="413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6094948" y="2205669"/>
              <a:ext cx="177238" cy="18900"/>
            </a:xfrm>
            <a:custGeom>
              <a:avLst/>
              <a:gdLst/>
              <a:ahLst/>
              <a:cxnLst/>
              <a:rect l="l" t="t" r="r" b="b"/>
              <a:pathLst>
                <a:path w="177238" h="18900">
                  <a:moveTo>
                    <a:pt x="0" y="18901"/>
                  </a:moveTo>
                  <a:lnTo>
                    <a:pt x="177238" y="18901"/>
                  </a:lnTo>
                  <a:lnTo>
                    <a:pt x="1772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6220120" y="2205669"/>
              <a:ext cx="357150" cy="41189"/>
            </a:xfrm>
            <a:custGeom>
              <a:avLst/>
              <a:gdLst/>
              <a:ahLst/>
              <a:cxnLst/>
              <a:rect l="l" t="t" r="r" b="b"/>
              <a:pathLst>
                <a:path w="357150" h="41189">
                  <a:moveTo>
                    <a:pt x="266749" y="18901"/>
                  </a:moveTo>
                  <a:lnTo>
                    <a:pt x="357151" y="18901"/>
                  </a:lnTo>
                  <a:lnTo>
                    <a:pt x="357151" y="0"/>
                  </a:lnTo>
                  <a:lnTo>
                    <a:pt x="266749" y="0"/>
                  </a:lnTo>
                  <a:cubicBezTo>
                    <a:pt x="250879" y="0"/>
                    <a:pt x="234832" y="2140"/>
                    <a:pt x="218962" y="6419"/>
                  </a:cubicBezTo>
                  <a:cubicBezTo>
                    <a:pt x="198813" y="11947"/>
                    <a:pt x="185262" y="19614"/>
                    <a:pt x="178486" y="29777"/>
                  </a:cubicBezTo>
                  <a:cubicBezTo>
                    <a:pt x="171711" y="19614"/>
                    <a:pt x="158159" y="11947"/>
                    <a:pt x="138010" y="6419"/>
                  </a:cubicBezTo>
                  <a:cubicBezTo>
                    <a:pt x="122141" y="2140"/>
                    <a:pt x="106093" y="0"/>
                    <a:pt x="90224" y="0"/>
                  </a:cubicBezTo>
                  <a:lnTo>
                    <a:pt x="0" y="0"/>
                  </a:lnTo>
                  <a:lnTo>
                    <a:pt x="0" y="18901"/>
                  </a:lnTo>
                  <a:lnTo>
                    <a:pt x="90224" y="18901"/>
                  </a:lnTo>
                  <a:cubicBezTo>
                    <a:pt x="115722" y="18901"/>
                    <a:pt x="136406" y="20505"/>
                    <a:pt x="152275" y="23715"/>
                  </a:cubicBezTo>
                  <a:cubicBezTo>
                    <a:pt x="167788" y="26746"/>
                    <a:pt x="175455" y="31739"/>
                    <a:pt x="175455" y="38336"/>
                  </a:cubicBezTo>
                  <a:cubicBezTo>
                    <a:pt x="175455" y="40298"/>
                    <a:pt x="176525" y="41189"/>
                    <a:pt x="178486" y="41189"/>
                  </a:cubicBezTo>
                  <a:cubicBezTo>
                    <a:pt x="180448" y="41189"/>
                    <a:pt x="181518" y="40298"/>
                    <a:pt x="181518" y="38336"/>
                  </a:cubicBezTo>
                  <a:cubicBezTo>
                    <a:pt x="181518" y="31739"/>
                    <a:pt x="189363" y="26746"/>
                    <a:pt x="205054" y="23537"/>
                  </a:cubicBezTo>
                  <a:cubicBezTo>
                    <a:pt x="220745" y="20327"/>
                    <a:pt x="241251" y="18901"/>
                    <a:pt x="266749" y="189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6525294" y="2205669"/>
              <a:ext cx="177238" cy="18900"/>
            </a:xfrm>
            <a:custGeom>
              <a:avLst/>
              <a:gdLst/>
              <a:ahLst/>
              <a:cxnLst/>
              <a:rect l="l" t="t" r="r" b="b"/>
              <a:pathLst>
                <a:path w="177238" h="18900">
                  <a:moveTo>
                    <a:pt x="0" y="18901"/>
                  </a:moveTo>
                  <a:lnTo>
                    <a:pt x="177238" y="18901"/>
                  </a:lnTo>
                  <a:lnTo>
                    <a:pt x="1772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650466" y="2183202"/>
              <a:ext cx="178486" cy="41367"/>
            </a:xfrm>
            <a:custGeom>
              <a:avLst/>
              <a:gdLst/>
              <a:ahLst/>
              <a:cxnLst/>
              <a:rect l="l" t="t" r="r" b="b"/>
              <a:pathLst>
                <a:path w="178486" h="41367">
                  <a:moveTo>
                    <a:pt x="178308" y="4101"/>
                  </a:moveTo>
                  <a:cubicBezTo>
                    <a:pt x="178486" y="3923"/>
                    <a:pt x="178486" y="3388"/>
                    <a:pt x="178486" y="2853"/>
                  </a:cubicBezTo>
                  <a:cubicBezTo>
                    <a:pt x="178486" y="892"/>
                    <a:pt x="177416" y="0"/>
                    <a:pt x="175455" y="0"/>
                  </a:cubicBezTo>
                  <a:cubicBezTo>
                    <a:pt x="174207" y="0"/>
                    <a:pt x="173137" y="713"/>
                    <a:pt x="172602" y="1961"/>
                  </a:cubicBezTo>
                  <a:cubicBezTo>
                    <a:pt x="170106" y="8915"/>
                    <a:pt x="160834" y="14086"/>
                    <a:pt x="144964" y="17474"/>
                  </a:cubicBezTo>
                  <a:cubicBezTo>
                    <a:pt x="129095" y="20862"/>
                    <a:pt x="109838" y="22467"/>
                    <a:pt x="87549" y="22467"/>
                  </a:cubicBezTo>
                  <a:lnTo>
                    <a:pt x="0" y="22467"/>
                  </a:lnTo>
                  <a:lnTo>
                    <a:pt x="0" y="41367"/>
                  </a:lnTo>
                  <a:lnTo>
                    <a:pt x="87549" y="41367"/>
                  </a:lnTo>
                  <a:cubicBezTo>
                    <a:pt x="103597" y="41367"/>
                    <a:pt x="120536" y="38515"/>
                    <a:pt x="138367" y="32630"/>
                  </a:cubicBezTo>
                  <a:cubicBezTo>
                    <a:pt x="160656" y="25320"/>
                    <a:pt x="173850" y="15869"/>
                    <a:pt x="178308" y="41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098460" y="1707559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6131236" y="1918098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194181" y="1988351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281368" y="2026546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417976" y="2020982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590973" y="1988351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677287" y="2025298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758543" y="1918098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8" name="MathFormula 358"/>
          <p:cNvGrpSpPr/>
          <p:nvPr/>
        </p:nvGrpSpPr>
        <p:grpSpPr>
          <a:xfrm>
            <a:off x="2541639" y="1774610"/>
            <a:ext cx="1680940" cy="1327862"/>
            <a:chOff x="2541639" y="1774610"/>
            <a:chExt cx="1680940" cy="1327862"/>
          </a:xfrm>
        </p:grpSpPr>
        <p:sp>
          <p:nvSpPr>
            <p:cNvPr id="228" name="MathGlyph 228"/>
            <p:cNvSpPr/>
            <p:nvPr/>
          </p:nvSpPr>
          <p:spPr>
            <a:xfrm>
              <a:off x="2586216" y="2205313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5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5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586216" y="2131226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542174" y="1923141"/>
              <a:ext cx="63299" cy="267462"/>
            </a:xfrm>
            <a:custGeom>
              <a:avLst/>
              <a:gdLst/>
              <a:ahLst/>
              <a:cxnLst/>
              <a:rect l="l" t="t" r="r" b="b"/>
              <a:pathLst>
                <a:path w="63299" h="267462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586216" y="1849054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586216" y="1774610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5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5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680894" y="1892835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680894" y="2168602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768091" y="1931030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767217" y="2205549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914595" y="1908169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914595" y="2183937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119555" y="1949871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119555" y="2225639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143519" y="1820474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143519" y="2096242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265811" y="1800293"/>
              <a:ext cx="54383" cy="257476"/>
            </a:xfrm>
            <a:custGeom>
              <a:avLst/>
              <a:gdLst/>
              <a:ahLst/>
              <a:cxnLst/>
              <a:rect l="l" t="t" r="r" b="b"/>
              <a:pathLst>
                <a:path w="54383" h="257476">
                  <a:moveTo>
                    <a:pt x="51353" y="257477"/>
                  </a:moveTo>
                  <a:cubicBezTo>
                    <a:pt x="53314" y="257477"/>
                    <a:pt x="54384" y="256407"/>
                    <a:pt x="54384" y="254446"/>
                  </a:cubicBezTo>
                  <a:cubicBezTo>
                    <a:pt x="54384" y="253376"/>
                    <a:pt x="54027" y="252662"/>
                    <a:pt x="53136" y="252128"/>
                  </a:cubicBezTo>
                  <a:cubicBezTo>
                    <a:pt x="40298" y="242321"/>
                    <a:pt x="30134" y="225738"/>
                    <a:pt x="22467" y="202558"/>
                  </a:cubicBezTo>
                  <a:cubicBezTo>
                    <a:pt x="15869" y="182766"/>
                    <a:pt x="12482" y="163152"/>
                    <a:pt x="12482" y="144073"/>
                  </a:cubicBezTo>
                  <a:lnTo>
                    <a:pt x="12482" y="113404"/>
                  </a:lnTo>
                  <a:cubicBezTo>
                    <a:pt x="12482" y="94325"/>
                    <a:pt x="15869" y="74889"/>
                    <a:pt x="22467" y="54919"/>
                  </a:cubicBezTo>
                  <a:cubicBezTo>
                    <a:pt x="30134" y="31917"/>
                    <a:pt x="40298" y="15334"/>
                    <a:pt x="53136" y="5349"/>
                  </a:cubicBezTo>
                  <a:cubicBezTo>
                    <a:pt x="54027" y="4814"/>
                    <a:pt x="54384" y="4101"/>
                    <a:pt x="54384" y="3031"/>
                  </a:cubicBezTo>
                  <a:cubicBezTo>
                    <a:pt x="54384" y="1070"/>
                    <a:pt x="53314" y="0"/>
                    <a:pt x="51353" y="0"/>
                  </a:cubicBezTo>
                  <a:cubicBezTo>
                    <a:pt x="50639" y="0"/>
                    <a:pt x="50105" y="178"/>
                    <a:pt x="49570" y="713"/>
                  </a:cubicBezTo>
                  <a:cubicBezTo>
                    <a:pt x="35127" y="11947"/>
                    <a:pt x="23002" y="29064"/>
                    <a:pt x="13551" y="51888"/>
                  </a:cubicBezTo>
                  <a:cubicBezTo>
                    <a:pt x="4458" y="73463"/>
                    <a:pt x="0" y="93968"/>
                    <a:pt x="0" y="113404"/>
                  </a:cubicBezTo>
                  <a:lnTo>
                    <a:pt x="0" y="144073"/>
                  </a:lnTo>
                  <a:cubicBezTo>
                    <a:pt x="0" y="163508"/>
                    <a:pt x="4458" y="184014"/>
                    <a:pt x="13551" y="205589"/>
                  </a:cubicBezTo>
                  <a:cubicBezTo>
                    <a:pt x="23002" y="228591"/>
                    <a:pt x="35127" y="245530"/>
                    <a:pt x="49570" y="256764"/>
                  </a:cubicBezTo>
                  <a:cubicBezTo>
                    <a:pt x="50105" y="257298"/>
                    <a:pt x="50639" y="257477"/>
                    <a:pt x="51353" y="2574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256004" y="2116001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312527" y="2170564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354817" y="1948498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355569" y="1816730"/>
              <a:ext cx="66776" cy="87870"/>
            </a:xfrm>
            <a:custGeom>
              <a:avLst/>
              <a:gdLst/>
              <a:ahLst/>
              <a:cxnLst/>
              <a:rect l="l" t="t" r="r" b="b"/>
              <a:pathLst>
                <a:path w="66776" h="87870">
                  <a:moveTo>
                    <a:pt x="46806" y="87870"/>
                  </a:moveTo>
                  <a:lnTo>
                    <a:pt x="66776" y="86622"/>
                  </a:lnTo>
                  <a:lnTo>
                    <a:pt x="66776" y="81255"/>
                  </a:lnTo>
                  <a:cubicBezTo>
                    <a:pt x="62408" y="81255"/>
                    <a:pt x="59787" y="80881"/>
                    <a:pt x="58913" y="80132"/>
                  </a:cubicBezTo>
                  <a:cubicBezTo>
                    <a:pt x="58039" y="79383"/>
                    <a:pt x="57540" y="77635"/>
                    <a:pt x="57540" y="74765"/>
                  </a:cubicBezTo>
                  <a:lnTo>
                    <a:pt x="57540" y="0"/>
                  </a:lnTo>
                  <a:lnTo>
                    <a:pt x="38069" y="1373"/>
                  </a:lnTo>
                  <a:lnTo>
                    <a:pt x="38069" y="6740"/>
                  </a:lnTo>
                  <a:cubicBezTo>
                    <a:pt x="42437" y="6740"/>
                    <a:pt x="45058" y="6990"/>
                    <a:pt x="45932" y="7739"/>
                  </a:cubicBezTo>
                  <a:cubicBezTo>
                    <a:pt x="46806" y="8487"/>
                    <a:pt x="47305" y="10360"/>
                    <a:pt x="47305" y="13230"/>
                  </a:cubicBezTo>
                  <a:lnTo>
                    <a:pt x="47305" y="37569"/>
                  </a:lnTo>
                  <a:cubicBezTo>
                    <a:pt x="42562" y="33326"/>
                    <a:pt x="36945" y="31204"/>
                    <a:pt x="30580" y="31204"/>
                  </a:cubicBezTo>
                  <a:cubicBezTo>
                    <a:pt x="22467" y="31204"/>
                    <a:pt x="15352" y="33825"/>
                    <a:pt x="9361" y="39192"/>
                  </a:cubicBezTo>
                  <a:cubicBezTo>
                    <a:pt x="3120" y="44684"/>
                    <a:pt x="0" y="51549"/>
                    <a:pt x="0" y="59662"/>
                  </a:cubicBezTo>
                  <a:cubicBezTo>
                    <a:pt x="0" y="67525"/>
                    <a:pt x="2871" y="74140"/>
                    <a:pt x="8612" y="79632"/>
                  </a:cubicBezTo>
                  <a:cubicBezTo>
                    <a:pt x="14354" y="85124"/>
                    <a:pt x="21219" y="87870"/>
                    <a:pt x="29207" y="87870"/>
                  </a:cubicBezTo>
                  <a:cubicBezTo>
                    <a:pt x="36197" y="87870"/>
                    <a:pt x="42063" y="85499"/>
                    <a:pt x="46806" y="80881"/>
                  </a:cubicBezTo>
                  <a:close/>
                  <a:moveTo>
                    <a:pt x="12232" y="59787"/>
                  </a:moveTo>
                  <a:cubicBezTo>
                    <a:pt x="12232" y="46057"/>
                    <a:pt x="18098" y="35697"/>
                    <a:pt x="31204" y="35697"/>
                  </a:cubicBezTo>
                  <a:cubicBezTo>
                    <a:pt x="37070" y="35697"/>
                    <a:pt x="41813" y="38069"/>
                    <a:pt x="45433" y="42687"/>
                  </a:cubicBezTo>
                  <a:cubicBezTo>
                    <a:pt x="46307" y="43810"/>
                    <a:pt x="46806" y="45183"/>
                    <a:pt x="46806" y="46806"/>
                  </a:cubicBezTo>
                  <a:lnTo>
                    <a:pt x="46806" y="73017"/>
                  </a:lnTo>
                  <a:cubicBezTo>
                    <a:pt x="42937" y="79882"/>
                    <a:pt x="37320" y="83377"/>
                    <a:pt x="29831" y="83377"/>
                  </a:cubicBezTo>
                  <a:cubicBezTo>
                    <a:pt x="17599" y="83377"/>
                    <a:pt x="12232" y="72892"/>
                    <a:pt x="12232" y="597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436575" y="1948498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434447" y="1848308"/>
              <a:ext cx="72517" cy="56291"/>
            </a:xfrm>
            <a:custGeom>
              <a:avLst/>
              <a:gdLst/>
              <a:ahLst/>
              <a:cxnLst/>
              <a:rect l="l" t="t" r="r" b="b"/>
              <a:pathLst>
                <a:path w="72517" h="56291">
                  <a:moveTo>
                    <a:pt x="59537" y="1248"/>
                  </a:moveTo>
                  <a:cubicBezTo>
                    <a:pt x="54669" y="1248"/>
                    <a:pt x="53796" y="4868"/>
                    <a:pt x="52672" y="9112"/>
                  </a:cubicBezTo>
                  <a:lnTo>
                    <a:pt x="46307" y="34574"/>
                  </a:lnTo>
                  <a:cubicBezTo>
                    <a:pt x="45183" y="39192"/>
                    <a:pt x="44559" y="41564"/>
                    <a:pt x="44434" y="41688"/>
                  </a:cubicBezTo>
                  <a:cubicBezTo>
                    <a:pt x="40315" y="48553"/>
                    <a:pt x="35448" y="51923"/>
                    <a:pt x="29956" y="51923"/>
                  </a:cubicBezTo>
                  <a:cubicBezTo>
                    <a:pt x="24589" y="51923"/>
                    <a:pt x="21968" y="48678"/>
                    <a:pt x="21968" y="42188"/>
                  </a:cubicBezTo>
                  <a:cubicBezTo>
                    <a:pt x="21968" y="37569"/>
                    <a:pt x="24214" y="29332"/>
                    <a:pt x="28832" y="17474"/>
                  </a:cubicBezTo>
                  <a:cubicBezTo>
                    <a:pt x="29956" y="14479"/>
                    <a:pt x="30580" y="12357"/>
                    <a:pt x="30580" y="10984"/>
                  </a:cubicBezTo>
                  <a:cubicBezTo>
                    <a:pt x="30580" y="4493"/>
                    <a:pt x="24838" y="0"/>
                    <a:pt x="18348" y="0"/>
                  </a:cubicBezTo>
                  <a:cubicBezTo>
                    <a:pt x="12482" y="0"/>
                    <a:pt x="7863" y="2996"/>
                    <a:pt x="4369" y="8987"/>
                  </a:cubicBezTo>
                  <a:cubicBezTo>
                    <a:pt x="1498" y="13855"/>
                    <a:pt x="0" y="17225"/>
                    <a:pt x="0" y="19222"/>
                  </a:cubicBezTo>
                  <a:cubicBezTo>
                    <a:pt x="0" y="20595"/>
                    <a:pt x="874" y="21343"/>
                    <a:pt x="2621" y="21343"/>
                  </a:cubicBezTo>
                  <a:cubicBezTo>
                    <a:pt x="3994" y="21343"/>
                    <a:pt x="4868" y="20595"/>
                    <a:pt x="5242" y="18972"/>
                  </a:cubicBezTo>
                  <a:cubicBezTo>
                    <a:pt x="7114" y="12856"/>
                    <a:pt x="11358" y="4369"/>
                    <a:pt x="17973" y="4369"/>
                  </a:cubicBezTo>
                  <a:cubicBezTo>
                    <a:pt x="19721" y="4369"/>
                    <a:pt x="20595" y="5617"/>
                    <a:pt x="20595" y="8238"/>
                  </a:cubicBezTo>
                  <a:cubicBezTo>
                    <a:pt x="20595" y="9985"/>
                    <a:pt x="19846" y="12606"/>
                    <a:pt x="18348" y="16226"/>
                  </a:cubicBezTo>
                  <a:cubicBezTo>
                    <a:pt x="13979" y="27335"/>
                    <a:pt x="11733" y="35323"/>
                    <a:pt x="11733" y="40191"/>
                  </a:cubicBezTo>
                  <a:cubicBezTo>
                    <a:pt x="11733" y="51050"/>
                    <a:pt x="18598" y="56292"/>
                    <a:pt x="29456" y="56292"/>
                  </a:cubicBezTo>
                  <a:cubicBezTo>
                    <a:pt x="31828" y="56292"/>
                    <a:pt x="34199" y="55793"/>
                    <a:pt x="36446" y="54794"/>
                  </a:cubicBezTo>
                  <a:cubicBezTo>
                    <a:pt x="40940" y="52797"/>
                    <a:pt x="41439" y="52173"/>
                    <a:pt x="45183" y="48553"/>
                  </a:cubicBezTo>
                  <a:cubicBezTo>
                    <a:pt x="46681" y="52048"/>
                    <a:pt x="48928" y="54295"/>
                    <a:pt x="52048" y="55168"/>
                  </a:cubicBezTo>
                  <a:cubicBezTo>
                    <a:pt x="54295" y="55917"/>
                    <a:pt x="56292" y="56292"/>
                    <a:pt x="57914" y="56292"/>
                  </a:cubicBezTo>
                  <a:cubicBezTo>
                    <a:pt x="65903" y="56292"/>
                    <a:pt x="70022" y="47055"/>
                    <a:pt x="72019" y="39317"/>
                  </a:cubicBezTo>
                  <a:cubicBezTo>
                    <a:pt x="72393" y="37944"/>
                    <a:pt x="72518" y="37195"/>
                    <a:pt x="72518" y="37070"/>
                  </a:cubicBezTo>
                  <a:cubicBezTo>
                    <a:pt x="72518" y="35697"/>
                    <a:pt x="71644" y="34948"/>
                    <a:pt x="69897" y="34948"/>
                  </a:cubicBezTo>
                  <a:cubicBezTo>
                    <a:pt x="69273" y="34948"/>
                    <a:pt x="68773" y="35073"/>
                    <a:pt x="68399" y="35323"/>
                  </a:cubicBezTo>
                  <a:cubicBezTo>
                    <a:pt x="67525" y="36821"/>
                    <a:pt x="66901" y="38069"/>
                    <a:pt x="66776" y="39067"/>
                  </a:cubicBezTo>
                  <a:cubicBezTo>
                    <a:pt x="64654" y="47680"/>
                    <a:pt x="61784" y="51923"/>
                    <a:pt x="58289" y="51923"/>
                  </a:cubicBezTo>
                  <a:cubicBezTo>
                    <a:pt x="55917" y="51923"/>
                    <a:pt x="54669" y="50051"/>
                    <a:pt x="54669" y="46307"/>
                  </a:cubicBezTo>
                  <a:cubicBezTo>
                    <a:pt x="54669" y="44934"/>
                    <a:pt x="55293" y="41813"/>
                    <a:pt x="56541" y="36821"/>
                  </a:cubicBezTo>
                  <a:lnTo>
                    <a:pt x="59163" y="25712"/>
                  </a:lnTo>
                  <a:lnTo>
                    <a:pt x="62033" y="14853"/>
                  </a:lnTo>
                  <a:cubicBezTo>
                    <a:pt x="63406" y="9486"/>
                    <a:pt x="64155" y="6366"/>
                    <a:pt x="64155" y="5617"/>
                  </a:cubicBezTo>
                  <a:cubicBezTo>
                    <a:pt x="64155" y="3120"/>
                    <a:pt x="62033" y="1248"/>
                    <a:pt x="59537" y="12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445130" y="2169494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523229" y="2169494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610778" y="2139716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8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581022" y="1869655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715200" y="2125630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754553" y="1894796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863238" y="2145422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888644" y="1800293"/>
              <a:ext cx="54383" cy="257476"/>
            </a:xfrm>
            <a:custGeom>
              <a:avLst/>
              <a:gdLst/>
              <a:ahLst/>
              <a:cxnLst/>
              <a:rect l="l" t="t" r="r" b="b"/>
              <a:pathLst>
                <a:path w="54383" h="257476">
                  <a:moveTo>
                    <a:pt x="4814" y="256764"/>
                  </a:moveTo>
                  <a:cubicBezTo>
                    <a:pt x="19257" y="245530"/>
                    <a:pt x="31382" y="228591"/>
                    <a:pt x="40833" y="205589"/>
                  </a:cubicBezTo>
                  <a:cubicBezTo>
                    <a:pt x="49926" y="184014"/>
                    <a:pt x="54384" y="163508"/>
                    <a:pt x="54384" y="144073"/>
                  </a:cubicBezTo>
                  <a:lnTo>
                    <a:pt x="54384" y="113404"/>
                  </a:lnTo>
                  <a:cubicBezTo>
                    <a:pt x="54384" y="93968"/>
                    <a:pt x="49926" y="73463"/>
                    <a:pt x="40833" y="51888"/>
                  </a:cubicBezTo>
                  <a:cubicBezTo>
                    <a:pt x="31382" y="28886"/>
                    <a:pt x="19257" y="11947"/>
                    <a:pt x="4814" y="713"/>
                  </a:cubicBezTo>
                  <a:cubicBezTo>
                    <a:pt x="4101" y="178"/>
                    <a:pt x="3566" y="0"/>
                    <a:pt x="3031" y="0"/>
                  </a:cubicBezTo>
                  <a:cubicBezTo>
                    <a:pt x="1070" y="0"/>
                    <a:pt x="0" y="1070"/>
                    <a:pt x="0" y="3031"/>
                  </a:cubicBezTo>
                  <a:cubicBezTo>
                    <a:pt x="0" y="3923"/>
                    <a:pt x="357" y="4814"/>
                    <a:pt x="1070" y="5349"/>
                  </a:cubicBezTo>
                  <a:cubicBezTo>
                    <a:pt x="13908" y="15156"/>
                    <a:pt x="24250" y="31561"/>
                    <a:pt x="31917" y="54919"/>
                  </a:cubicBezTo>
                  <a:cubicBezTo>
                    <a:pt x="38515" y="74889"/>
                    <a:pt x="41902" y="94325"/>
                    <a:pt x="41902" y="113404"/>
                  </a:cubicBezTo>
                  <a:lnTo>
                    <a:pt x="41902" y="144073"/>
                  </a:lnTo>
                  <a:cubicBezTo>
                    <a:pt x="41902" y="163152"/>
                    <a:pt x="38515" y="182587"/>
                    <a:pt x="31917" y="202558"/>
                  </a:cubicBezTo>
                  <a:cubicBezTo>
                    <a:pt x="24250" y="225916"/>
                    <a:pt x="13908" y="242321"/>
                    <a:pt x="1070" y="252128"/>
                  </a:cubicBezTo>
                  <a:cubicBezTo>
                    <a:pt x="357" y="252662"/>
                    <a:pt x="0" y="253554"/>
                    <a:pt x="0" y="254446"/>
                  </a:cubicBezTo>
                  <a:cubicBezTo>
                    <a:pt x="0" y="256407"/>
                    <a:pt x="1070" y="257477"/>
                    <a:pt x="3031" y="257477"/>
                  </a:cubicBezTo>
                  <a:cubicBezTo>
                    <a:pt x="3566" y="257477"/>
                    <a:pt x="4279" y="257298"/>
                    <a:pt x="4814" y="256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036770" y="2170564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169969" y="2116001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541639" y="2567549"/>
              <a:ext cx="108411" cy="534923"/>
            </a:xfrm>
            <a:custGeom>
              <a:avLst/>
              <a:gdLst/>
              <a:ahLst/>
              <a:cxnLst/>
              <a:rect l="l" t="t" r="r" b="b"/>
              <a:pathLst>
                <a:path w="108411" h="534923">
                  <a:moveTo>
                    <a:pt x="18009" y="267462"/>
                  </a:moveTo>
                  <a:cubicBezTo>
                    <a:pt x="39406" y="256050"/>
                    <a:pt x="63834" y="230374"/>
                    <a:pt x="63834" y="200775"/>
                  </a:cubicBezTo>
                  <a:lnTo>
                    <a:pt x="63834" y="67400"/>
                  </a:lnTo>
                  <a:cubicBezTo>
                    <a:pt x="63834" y="55632"/>
                    <a:pt x="67935" y="44220"/>
                    <a:pt x="76138" y="32987"/>
                  </a:cubicBezTo>
                  <a:cubicBezTo>
                    <a:pt x="84340" y="21754"/>
                    <a:pt x="93790" y="14265"/>
                    <a:pt x="105023" y="10342"/>
                  </a:cubicBezTo>
                  <a:cubicBezTo>
                    <a:pt x="107341" y="9450"/>
                    <a:pt x="108411" y="7846"/>
                    <a:pt x="108411" y="5349"/>
                  </a:cubicBezTo>
                  <a:cubicBezTo>
                    <a:pt x="108411" y="1783"/>
                    <a:pt x="106628" y="0"/>
                    <a:pt x="103062" y="0"/>
                  </a:cubicBezTo>
                  <a:cubicBezTo>
                    <a:pt x="102527" y="0"/>
                    <a:pt x="101992" y="178"/>
                    <a:pt x="101279" y="357"/>
                  </a:cubicBezTo>
                  <a:cubicBezTo>
                    <a:pt x="86836" y="5706"/>
                    <a:pt x="73998" y="14265"/>
                    <a:pt x="62943" y="26211"/>
                  </a:cubicBezTo>
                  <a:cubicBezTo>
                    <a:pt x="50639" y="39584"/>
                    <a:pt x="44577" y="53314"/>
                    <a:pt x="44577" y="67400"/>
                  </a:cubicBezTo>
                  <a:lnTo>
                    <a:pt x="44577" y="200775"/>
                  </a:lnTo>
                  <a:cubicBezTo>
                    <a:pt x="44577" y="213435"/>
                    <a:pt x="40654" y="225738"/>
                    <a:pt x="32809" y="237685"/>
                  </a:cubicBezTo>
                  <a:cubicBezTo>
                    <a:pt x="24785" y="249988"/>
                    <a:pt x="14978" y="258368"/>
                    <a:pt x="3388" y="262469"/>
                  </a:cubicBezTo>
                  <a:cubicBezTo>
                    <a:pt x="1070" y="263361"/>
                    <a:pt x="0" y="264966"/>
                    <a:pt x="0" y="267462"/>
                  </a:cubicBezTo>
                  <a:cubicBezTo>
                    <a:pt x="0" y="269958"/>
                    <a:pt x="1070" y="271563"/>
                    <a:pt x="3388" y="272455"/>
                  </a:cubicBezTo>
                  <a:cubicBezTo>
                    <a:pt x="14978" y="276556"/>
                    <a:pt x="24785" y="284936"/>
                    <a:pt x="32630" y="297061"/>
                  </a:cubicBezTo>
                  <a:cubicBezTo>
                    <a:pt x="40476" y="309186"/>
                    <a:pt x="44577" y="321489"/>
                    <a:pt x="44577" y="334149"/>
                  </a:cubicBezTo>
                  <a:lnTo>
                    <a:pt x="44577" y="467524"/>
                  </a:lnTo>
                  <a:cubicBezTo>
                    <a:pt x="44577" y="481610"/>
                    <a:pt x="50639" y="495340"/>
                    <a:pt x="62943" y="508713"/>
                  </a:cubicBezTo>
                  <a:cubicBezTo>
                    <a:pt x="73998" y="520659"/>
                    <a:pt x="86836" y="529218"/>
                    <a:pt x="101279" y="534567"/>
                  </a:cubicBezTo>
                  <a:cubicBezTo>
                    <a:pt x="101992" y="534746"/>
                    <a:pt x="102527" y="534924"/>
                    <a:pt x="103062" y="534924"/>
                  </a:cubicBezTo>
                  <a:cubicBezTo>
                    <a:pt x="106628" y="534924"/>
                    <a:pt x="108411" y="533141"/>
                    <a:pt x="108411" y="529575"/>
                  </a:cubicBezTo>
                  <a:cubicBezTo>
                    <a:pt x="108411" y="527078"/>
                    <a:pt x="107341" y="525474"/>
                    <a:pt x="105023" y="524582"/>
                  </a:cubicBezTo>
                  <a:cubicBezTo>
                    <a:pt x="93790" y="520659"/>
                    <a:pt x="84340" y="513170"/>
                    <a:pt x="76138" y="501937"/>
                  </a:cubicBezTo>
                  <a:cubicBezTo>
                    <a:pt x="67935" y="490704"/>
                    <a:pt x="63834" y="479292"/>
                    <a:pt x="63834" y="467524"/>
                  </a:cubicBezTo>
                  <a:lnTo>
                    <a:pt x="63834" y="334149"/>
                  </a:lnTo>
                  <a:cubicBezTo>
                    <a:pt x="63834" y="304550"/>
                    <a:pt x="39406" y="279052"/>
                    <a:pt x="18009" y="2674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680894" y="2666903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2680894" y="2925202"/>
              <a:ext cx="71858" cy="84696"/>
            </a:xfrm>
            <a:custGeom>
              <a:avLst/>
              <a:gdLst/>
              <a:ahLst/>
              <a:cxnLst/>
              <a:rect l="l" t="t" r="r" b="b"/>
              <a:pathLst>
                <a:path w="71858" h="84696">
                  <a:moveTo>
                    <a:pt x="71858" y="10698"/>
                  </a:moveTo>
                  <a:cubicBezTo>
                    <a:pt x="71858" y="8559"/>
                    <a:pt x="69540" y="6241"/>
                    <a:pt x="64547" y="3744"/>
                  </a:cubicBezTo>
                  <a:cubicBezTo>
                    <a:pt x="59555" y="1248"/>
                    <a:pt x="54206" y="0"/>
                    <a:pt x="48678" y="0"/>
                  </a:cubicBezTo>
                  <a:cubicBezTo>
                    <a:pt x="39941" y="0"/>
                    <a:pt x="31382" y="2140"/>
                    <a:pt x="23358" y="6241"/>
                  </a:cubicBezTo>
                  <a:cubicBezTo>
                    <a:pt x="13730" y="11233"/>
                    <a:pt x="8915" y="17831"/>
                    <a:pt x="8915" y="25855"/>
                  </a:cubicBezTo>
                  <a:cubicBezTo>
                    <a:pt x="8915" y="30491"/>
                    <a:pt x="11055" y="34592"/>
                    <a:pt x="15334" y="38158"/>
                  </a:cubicBezTo>
                  <a:cubicBezTo>
                    <a:pt x="8024" y="42616"/>
                    <a:pt x="0" y="51353"/>
                    <a:pt x="0" y="61873"/>
                  </a:cubicBezTo>
                  <a:cubicBezTo>
                    <a:pt x="0" y="76494"/>
                    <a:pt x="13908" y="84696"/>
                    <a:pt x="29243" y="84696"/>
                  </a:cubicBezTo>
                  <a:cubicBezTo>
                    <a:pt x="37980" y="84696"/>
                    <a:pt x="45290" y="82735"/>
                    <a:pt x="51174" y="78990"/>
                  </a:cubicBezTo>
                  <a:cubicBezTo>
                    <a:pt x="58842" y="74176"/>
                    <a:pt x="62764" y="69718"/>
                    <a:pt x="62764" y="65974"/>
                  </a:cubicBezTo>
                  <a:cubicBezTo>
                    <a:pt x="62764" y="64369"/>
                    <a:pt x="61873" y="63478"/>
                    <a:pt x="60090" y="63478"/>
                  </a:cubicBezTo>
                  <a:cubicBezTo>
                    <a:pt x="59198" y="63478"/>
                    <a:pt x="58485" y="64013"/>
                    <a:pt x="57772" y="65082"/>
                  </a:cubicBezTo>
                  <a:cubicBezTo>
                    <a:pt x="53314" y="72928"/>
                    <a:pt x="46360" y="75246"/>
                    <a:pt x="30847" y="75246"/>
                  </a:cubicBezTo>
                  <a:cubicBezTo>
                    <a:pt x="26746" y="75246"/>
                    <a:pt x="22823" y="74889"/>
                    <a:pt x="19257" y="74176"/>
                  </a:cubicBezTo>
                  <a:cubicBezTo>
                    <a:pt x="12660" y="72928"/>
                    <a:pt x="5884" y="68114"/>
                    <a:pt x="5884" y="60803"/>
                  </a:cubicBezTo>
                  <a:cubicBezTo>
                    <a:pt x="5884" y="52066"/>
                    <a:pt x="14086" y="44399"/>
                    <a:pt x="20862" y="41189"/>
                  </a:cubicBezTo>
                  <a:cubicBezTo>
                    <a:pt x="24785" y="42794"/>
                    <a:pt x="29777" y="43507"/>
                    <a:pt x="35840" y="43507"/>
                  </a:cubicBezTo>
                  <a:cubicBezTo>
                    <a:pt x="45647" y="43507"/>
                    <a:pt x="50639" y="41367"/>
                    <a:pt x="50639" y="37266"/>
                  </a:cubicBezTo>
                  <a:cubicBezTo>
                    <a:pt x="50639" y="33700"/>
                    <a:pt x="46182" y="31917"/>
                    <a:pt x="37266" y="31917"/>
                  </a:cubicBezTo>
                  <a:cubicBezTo>
                    <a:pt x="31204" y="31917"/>
                    <a:pt x="25855" y="32987"/>
                    <a:pt x="21040" y="35127"/>
                  </a:cubicBezTo>
                  <a:cubicBezTo>
                    <a:pt x="16761" y="32809"/>
                    <a:pt x="14621" y="29777"/>
                    <a:pt x="14621" y="25855"/>
                  </a:cubicBezTo>
                  <a:cubicBezTo>
                    <a:pt x="14621" y="20327"/>
                    <a:pt x="18901" y="15869"/>
                    <a:pt x="27281" y="12838"/>
                  </a:cubicBezTo>
                  <a:cubicBezTo>
                    <a:pt x="33522" y="10520"/>
                    <a:pt x="40119" y="9450"/>
                    <a:pt x="46895" y="9450"/>
                  </a:cubicBezTo>
                  <a:cubicBezTo>
                    <a:pt x="52779" y="9450"/>
                    <a:pt x="58128" y="11055"/>
                    <a:pt x="62586" y="14265"/>
                  </a:cubicBezTo>
                  <a:cubicBezTo>
                    <a:pt x="64369" y="15513"/>
                    <a:pt x="65617" y="16048"/>
                    <a:pt x="66509" y="16048"/>
                  </a:cubicBezTo>
                  <a:cubicBezTo>
                    <a:pt x="69184" y="16048"/>
                    <a:pt x="71858" y="13373"/>
                    <a:pt x="71858" y="10698"/>
                  </a:cubicBezTo>
                  <a:close/>
                  <a:moveTo>
                    <a:pt x="37266" y="37088"/>
                  </a:moveTo>
                  <a:cubicBezTo>
                    <a:pt x="39228" y="37088"/>
                    <a:pt x="41011" y="37266"/>
                    <a:pt x="42794" y="37623"/>
                  </a:cubicBezTo>
                  <a:cubicBezTo>
                    <a:pt x="41011" y="37980"/>
                    <a:pt x="38693" y="38158"/>
                    <a:pt x="35840" y="38158"/>
                  </a:cubicBezTo>
                  <a:cubicBezTo>
                    <a:pt x="33522" y="38158"/>
                    <a:pt x="31382" y="38158"/>
                    <a:pt x="29777" y="37980"/>
                  </a:cubicBezTo>
                  <a:cubicBezTo>
                    <a:pt x="32095" y="37445"/>
                    <a:pt x="34592" y="37088"/>
                    <a:pt x="37266" y="37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2768091" y="2705098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2767217" y="2962149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2914595" y="2682237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914595" y="2940536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119305" y="2724439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119305" y="2982738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184772" y="2594542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184772" y="2852841"/>
              <a:ext cx="45432" cy="82877"/>
            </a:xfrm>
            <a:custGeom>
              <a:avLst/>
              <a:gdLst/>
              <a:ahLst/>
              <a:cxnLst/>
              <a:rect l="l" t="t" r="r" b="b"/>
              <a:pathLst>
                <a:path w="45432" h="82877">
                  <a:moveTo>
                    <a:pt x="24214" y="0"/>
                  </a:moveTo>
                  <a:cubicBezTo>
                    <a:pt x="18847" y="5242"/>
                    <a:pt x="10859" y="7863"/>
                    <a:pt x="0" y="7863"/>
                  </a:cubicBezTo>
                  <a:lnTo>
                    <a:pt x="0" y="13355"/>
                  </a:lnTo>
                  <a:cubicBezTo>
                    <a:pt x="7364" y="13355"/>
                    <a:pt x="13230" y="12232"/>
                    <a:pt x="17724" y="10110"/>
                  </a:cubicBezTo>
                  <a:lnTo>
                    <a:pt x="17724" y="72268"/>
                  </a:lnTo>
                  <a:cubicBezTo>
                    <a:pt x="17724" y="73891"/>
                    <a:pt x="17599" y="74889"/>
                    <a:pt x="17225" y="75389"/>
                  </a:cubicBezTo>
                  <a:cubicBezTo>
                    <a:pt x="16600" y="76762"/>
                    <a:pt x="12856" y="77510"/>
                    <a:pt x="5991" y="77510"/>
                  </a:cubicBezTo>
                  <a:lnTo>
                    <a:pt x="874" y="77510"/>
                  </a:lnTo>
                  <a:lnTo>
                    <a:pt x="874" y="82878"/>
                  </a:lnTo>
                  <a:lnTo>
                    <a:pt x="23091" y="82378"/>
                  </a:lnTo>
                  <a:lnTo>
                    <a:pt x="45433" y="82878"/>
                  </a:lnTo>
                  <a:lnTo>
                    <a:pt x="45433" y="77510"/>
                  </a:lnTo>
                  <a:lnTo>
                    <a:pt x="40315" y="77510"/>
                  </a:lnTo>
                  <a:cubicBezTo>
                    <a:pt x="33451" y="77510"/>
                    <a:pt x="29706" y="76762"/>
                    <a:pt x="28957" y="75389"/>
                  </a:cubicBezTo>
                  <a:cubicBezTo>
                    <a:pt x="28708" y="74889"/>
                    <a:pt x="28583" y="73891"/>
                    <a:pt x="28583" y="72268"/>
                  </a:cubicBezTo>
                  <a:lnTo>
                    <a:pt x="28583" y="3994"/>
                  </a:lnTo>
                  <a:cubicBezTo>
                    <a:pt x="28583" y="624"/>
                    <a:pt x="28084" y="0"/>
                    <a:pt x="2421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228525" y="2722567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228525" y="2980866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343849" y="2596649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343849" y="2854948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409112" y="2625892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3409112" y="2884191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3546950" y="2705098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3546077" y="2962149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3665699" y="2957832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3683549" y="2699533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3843519" y="2927163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3861360" y="2668864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3939445" y="2884191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3957295" y="2625892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077274" y="2963397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094250" y="2703850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175506" y="2596649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175506" y="2854948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0" name="MathFormula 360"/>
          <p:cNvGrpSpPr/>
          <p:nvPr/>
        </p:nvGrpSpPr>
        <p:grpSpPr>
          <a:xfrm>
            <a:off x="6276866" y="2291440"/>
            <a:ext cx="240014" cy="124316"/>
            <a:chOff x="6276866" y="2291440"/>
            <a:chExt cx="240014" cy="124316"/>
          </a:xfrm>
        </p:grpSpPr>
        <p:sp>
          <p:nvSpPr>
            <p:cNvPr id="229" name="MathGlyph 229"/>
            <p:cNvSpPr/>
            <p:nvPr/>
          </p:nvSpPr>
          <p:spPr>
            <a:xfrm>
              <a:off x="6276866" y="2296932"/>
              <a:ext cx="66277" cy="113332"/>
            </a:xfrm>
            <a:custGeom>
              <a:avLst/>
              <a:gdLst/>
              <a:ahLst/>
              <a:cxnLst/>
              <a:rect l="l" t="t" r="r" b="b"/>
              <a:pathLst>
                <a:path w="66277" h="113332">
                  <a:moveTo>
                    <a:pt x="66277" y="9236"/>
                  </a:moveTo>
                  <a:cubicBezTo>
                    <a:pt x="66277" y="3245"/>
                    <a:pt x="60036" y="0"/>
                    <a:pt x="53546" y="0"/>
                  </a:cubicBezTo>
                  <a:cubicBezTo>
                    <a:pt x="50550" y="0"/>
                    <a:pt x="47680" y="874"/>
                    <a:pt x="44934" y="2496"/>
                  </a:cubicBezTo>
                  <a:cubicBezTo>
                    <a:pt x="40315" y="5242"/>
                    <a:pt x="37070" y="10235"/>
                    <a:pt x="35448" y="17349"/>
                  </a:cubicBezTo>
                  <a:cubicBezTo>
                    <a:pt x="34824" y="20345"/>
                    <a:pt x="33700" y="25837"/>
                    <a:pt x="32327" y="33825"/>
                  </a:cubicBezTo>
                  <a:lnTo>
                    <a:pt x="22966" y="33825"/>
                  </a:lnTo>
                  <a:cubicBezTo>
                    <a:pt x="20095" y="33825"/>
                    <a:pt x="18473" y="34075"/>
                    <a:pt x="18473" y="36945"/>
                  </a:cubicBezTo>
                  <a:cubicBezTo>
                    <a:pt x="18473" y="38443"/>
                    <a:pt x="19846" y="39192"/>
                    <a:pt x="22716" y="39192"/>
                  </a:cubicBezTo>
                  <a:lnTo>
                    <a:pt x="31204" y="39192"/>
                  </a:lnTo>
                  <a:lnTo>
                    <a:pt x="20595" y="97107"/>
                  </a:lnTo>
                  <a:cubicBezTo>
                    <a:pt x="19097" y="104970"/>
                    <a:pt x="16351" y="108839"/>
                    <a:pt x="12482" y="108839"/>
                  </a:cubicBezTo>
                  <a:lnTo>
                    <a:pt x="11608" y="108839"/>
                  </a:lnTo>
                  <a:cubicBezTo>
                    <a:pt x="10235" y="108714"/>
                    <a:pt x="9112" y="108340"/>
                    <a:pt x="8238" y="107965"/>
                  </a:cubicBezTo>
                  <a:cubicBezTo>
                    <a:pt x="10609" y="106842"/>
                    <a:pt x="12856" y="103971"/>
                    <a:pt x="12856" y="101101"/>
                  </a:cubicBezTo>
                  <a:cubicBezTo>
                    <a:pt x="12856" y="98105"/>
                    <a:pt x="10485" y="95983"/>
                    <a:pt x="7489" y="95983"/>
                  </a:cubicBezTo>
                  <a:cubicBezTo>
                    <a:pt x="3245" y="95983"/>
                    <a:pt x="0" y="99852"/>
                    <a:pt x="0" y="104096"/>
                  </a:cubicBezTo>
                  <a:cubicBezTo>
                    <a:pt x="0" y="110087"/>
                    <a:pt x="6116" y="113333"/>
                    <a:pt x="12482" y="113333"/>
                  </a:cubicBezTo>
                  <a:cubicBezTo>
                    <a:pt x="14853" y="113333"/>
                    <a:pt x="17349" y="112584"/>
                    <a:pt x="19721" y="110961"/>
                  </a:cubicBezTo>
                  <a:cubicBezTo>
                    <a:pt x="22966" y="108839"/>
                    <a:pt x="25587" y="105844"/>
                    <a:pt x="27584" y="102224"/>
                  </a:cubicBezTo>
                  <a:cubicBezTo>
                    <a:pt x="30705" y="96607"/>
                    <a:pt x="33201" y="88245"/>
                    <a:pt x="35198" y="77011"/>
                  </a:cubicBezTo>
                  <a:lnTo>
                    <a:pt x="41938" y="39192"/>
                  </a:lnTo>
                  <a:lnTo>
                    <a:pt x="53671" y="39192"/>
                  </a:lnTo>
                  <a:cubicBezTo>
                    <a:pt x="56666" y="39192"/>
                    <a:pt x="58164" y="38818"/>
                    <a:pt x="58164" y="35947"/>
                  </a:cubicBezTo>
                  <a:cubicBezTo>
                    <a:pt x="58164" y="34574"/>
                    <a:pt x="56666" y="33825"/>
                    <a:pt x="53796" y="33825"/>
                  </a:cubicBezTo>
                  <a:lnTo>
                    <a:pt x="43061" y="33825"/>
                  </a:lnTo>
                  <a:cubicBezTo>
                    <a:pt x="45558" y="19970"/>
                    <a:pt x="47055" y="11857"/>
                    <a:pt x="47680" y="9361"/>
                  </a:cubicBezTo>
                  <a:cubicBezTo>
                    <a:pt x="48553" y="6116"/>
                    <a:pt x="50426" y="4493"/>
                    <a:pt x="53546" y="4493"/>
                  </a:cubicBezTo>
                  <a:lnTo>
                    <a:pt x="54420" y="4493"/>
                  </a:lnTo>
                  <a:cubicBezTo>
                    <a:pt x="55917" y="4618"/>
                    <a:pt x="57166" y="4993"/>
                    <a:pt x="58039" y="5367"/>
                  </a:cubicBezTo>
                  <a:cubicBezTo>
                    <a:pt x="55668" y="6490"/>
                    <a:pt x="53421" y="9361"/>
                    <a:pt x="53421" y="12232"/>
                  </a:cubicBezTo>
                  <a:cubicBezTo>
                    <a:pt x="53421" y="15228"/>
                    <a:pt x="55793" y="17349"/>
                    <a:pt x="58788" y="17349"/>
                  </a:cubicBezTo>
                  <a:cubicBezTo>
                    <a:pt x="63032" y="17349"/>
                    <a:pt x="66277" y="13480"/>
                    <a:pt x="66277" y="92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359237" y="2291440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403926" y="2298180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488048" y="2291440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2" name="MathFormula 362"/>
          <p:cNvGrpSpPr/>
          <p:nvPr/>
        </p:nvGrpSpPr>
        <p:grpSpPr>
          <a:xfrm>
            <a:off x="4671964" y="1662012"/>
            <a:ext cx="107341" cy="789636"/>
            <a:chOff x="4671964" y="1662012"/>
            <a:chExt cx="107341" cy="789636"/>
          </a:xfrm>
        </p:grpSpPr>
        <p:sp>
          <p:nvSpPr>
            <p:cNvPr id="230" name="MathGlyph 230"/>
            <p:cNvSpPr/>
            <p:nvPr/>
          </p:nvSpPr>
          <p:spPr>
            <a:xfrm>
              <a:off x="4716006" y="2317918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5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5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716006" y="2219848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716006" y="2155301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671964" y="1923144"/>
              <a:ext cx="63299" cy="267462"/>
            </a:xfrm>
            <a:custGeom>
              <a:avLst/>
              <a:gdLst/>
              <a:ahLst/>
              <a:cxnLst/>
              <a:rect l="l" t="t" r="r" b="b"/>
              <a:pathLst>
                <a:path w="63299" h="267462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716006" y="1824985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716006" y="1760438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716006" y="1662012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5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5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4" name="MathFormula 364"/>
          <p:cNvGrpSpPr/>
          <p:nvPr/>
        </p:nvGrpSpPr>
        <p:grpSpPr>
          <a:xfrm>
            <a:off x="4671442" y="2637093"/>
            <a:ext cx="2205164" cy="366776"/>
            <a:chOff x="4671442" y="2637093"/>
            <a:chExt cx="2205164" cy="366776"/>
          </a:xfrm>
        </p:grpSpPr>
        <p:sp>
          <p:nvSpPr>
            <p:cNvPr id="231" name="MathGlyph 231"/>
            <p:cNvSpPr/>
            <p:nvPr/>
          </p:nvSpPr>
          <p:spPr>
            <a:xfrm>
              <a:off x="4671442" y="2753881"/>
              <a:ext cx="88975" cy="162260"/>
            </a:xfrm>
            <a:custGeom>
              <a:avLst/>
              <a:gdLst/>
              <a:ahLst/>
              <a:cxnLst/>
              <a:rect l="l" t="t" r="r" b="b"/>
              <a:pathLst>
                <a:path w="88975" h="162260">
                  <a:moveTo>
                    <a:pt x="88976" y="12838"/>
                  </a:moveTo>
                  <a:cubicBezTo>
                    <a:pt x="88976" y="4993"/>
                    <a:pt x="81308" y="0"/>
                    <a:pt x="72928" y="0"/>
                  </a:cubicBezTo>
                  <a:cubicBezTo>
                    <a:pt x="61873" y="0"/>
                    <a:pt x="54206" y="7132"/>
                    <a:pt x="50105" y="21219"/>
                  </a:cubicBezTo>
                  <a:cubicBezTo>
                    <a:pt x="49213" y="24428"/>
                    <a:pt x="47252" y="33522"/>
                    <a:pt x="44399" y="48500"/>
                  </a:cubicBezTo>
                  <a:lnTo>
                    <a:pt x="32809" y="48500"/>
                  </a:lnTo>
                  <a:cubicBezTo>
                    <a:pt x="28886" y="48500"/>
                    <a:pt x="26925" y="48678"/>
                    <a:pt x="26925" y="52423"/>
                  </a:cubicBezTo>
                  <a:cubicBezTo>
                    <a:pt x="26925" y="54384"/>
                    <a:pt x="28708" y="55275"/>
                    <a:pt x="32452" y="55275"/>
                  </a:cubicBezTo>
                  <a:lnTo>
                    <a:pt x="43151" y="55275"/>
                  </a:lnTo>
                  <a:lnTo>
                    <a:pt x="30134" y="124281"/>
                  </a:lnTo>
                  <a:cubicBezTo>
                    <a:pt x="28173" y="134444"/>
                    <a:pt x="26390" y="141933"/>
                    <a:pt x="24785" y="146926"/>
                  </a:cubicBezTo>
                  <a:cubicBezTo>
                    <a:pt x="22645" y="153523"/>
                    <a:pt x="19614" y="156911"/>
                    <a:pt x="15691" y="156911"/>
                  </a:cubicBezTo>
                  <a:cubicBezTo>
                    <a:pt x="13016" y="156911"/>
                    <a:pt x="10877" y="156198"/>
                    <a:pt x="8915" y="154950"/>
                  </a:cubicBezTo>
                  <a:cubicBezTo>
                    <a:pt x="14621" y="154058"/>
                    <a:pt x="17474" y="150670"/>
                    <a:pt x="17474" y="144964"/>
                  </a:cubicBezTo>
                  <a:cubicBezTo>
                    <a:pt x="17474" y="140328"/>
                    <a:pt x="15156" y="138010"/>
                    <a:pt x="10342" y="138010"/>
                  </a:cubicBezTo>
                  <a:cubicBezTo>
                    <a:pt x="4279" y="138010"/>
                    <a:pt x="0" y="143360"/>
                    <a:pt x="0" y="149422"/>
                  </a:cubicBezTo>
                  <a:cubicBezTo>
                    <a:pt x="0" y="157268"/>
                    <a:pt x="7311" y="162260"/>
                    <a:pt x="15691" y="162260"/>
                  </a:cubicBezTo>
                  <a:cubicBezTo>
                    <a:pt x="20149" y="162260"/>
                    <a:pt x="24250" y="160477"/>
                    <a:pt x="27638" y="156733"/>
                  </a:cubicBezTo>
                  <a:cubicBezTo>
                    <a:pt x="33344" y="150849"/>
                    <a:pt x="37801" y="142468"/>
                    <a:pt x="41011" y="131235"/>
                  </a:cubicBezTo>
                  <a:cubicBezTo>
                    <a:pt x="42972" y="124281"/>
                    <a:pt x="44755" y="117505"/>
                    <a:pt x="46003" y="110729"/>
                  </a:cubicBezTo>
                  <a:lnTo>
                    <a:pt x="56345" y="55275"/>
                  </a:lnTo>
                  <a:lnTo>
                    <a:pt x="70967" y="55275"/>
                  </a:lnTo>
                  <a:cubicBezTo>
                    <a:pt x="75068" y="55275"/>
                    <a:pt x="76851" y="55097"/>
                    <a:pt x="76851" y="50996"/>
                  </a:cubicBezTo>
                  <a:cubicBezTo>
                    <a:pt x="76851" y="49391"/>
                    <a:pt x="75068" y="48500"/>
                    <a:pt x="71502" y="48500"/>
                  </a:cubicBezTo>
                  <a:lnTo>
                    <a:pt x="57772" y="48500"/>
                  </a:lnTo>
                  <a:cubicBezTo>
                    <a:pt x="58842" y="41189"/>
                    <a:pt x="63834" y="14265"/>
                    <a:pt x="65439" y="10877"/>
                  </a:cubicBezTo>
                  <a:cubicBezTo>
                    <a:pt x="67222" y="7132"/>
                    <a:pt x="69718" y="5349"/>
                    <a:pt x="72928" y="5349"/>
                  </a:cubicBezTo>
                  <a:cubicBezTo>
                    <a:pt x="75603" y="5349"/>
                    <a:pt x="77921" y="6062"/>
                    <a:pt x="79882" y="7311"/>
                  </a:cubicBezTo>
                  <a:cubicBezTo>
                    <a:pt x="74354" y="8559"/>
                    <a:pt x="71502" y="11768"/>
                    <a:pt x="71502" y="17296"/>
                  </a:cubicBezTo>
                  <a:cubicBezTo>
                    <a:pt x="71502" y="21932"/>
                    <a:pt x="73820" y="24250"/>
                    <a:pt x="78634" y="24250"/>
                  </a:cubicBezTo>
                  <a:cubicBezTo>
                    <a:pt x="84696" y="24250"/>
                    <a:pt x="88976" y="18901"/>
                    <a:pt x="88976" y="128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783423" y="274621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843512" y="275584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952105" y="274621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070817" y="2814149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273691" y="2880659"/>
              <a:ext cx="129808" cy="121249"/>
            </a:xfrm>
            <a:custGeom>
              <a:avLst/>
              <a:gdLst/>
              <a:ahLst/>
              <a:cxnLst/>
              <a:rect l="l" t="t" r="r" b="b"/>
              <a:pathLst>
                <a:path w="129808" h="121249">
                  <a:moveTo>
                    <a:pt x="28708" y="4279"/>
                  </a:moveTo>
                  <a:cubicBezTo>
                    <a:pt x="28708" y="6062"/>
                    <a:pt x="30669" y="6954"/>
                    <a:pt x="34413" y="6954"/>
                  </a:cubicBezTo>
                  <a:cubicBezTo>
                    <a:pt x="41546" y="6954"/>
                    <a:pt x="45112" y="7667"/>
                    <a:pt x="45112" y="9272"/>
                  </a:cubicBezTo>
                  <a:cubicBezTo>
                    <a:pt x="45112" y="9807"/>
                    <a:pt x="44755" y="11055"/>
                    <a:pt x="44220" y="13373"/>
                  </a:cubicBezTo>
                  <a:lnTo>
                    <a:pt x="21040" y="106628"/>
                  </a:lnTo>
                  <a:cubicBezTo>
                    <a:pt x="20149" y="110551"/>
                    <a:pt x="18366" y="112869"/>
                    <a:pt x="15691" y="113761"/>
                  </a:cubicBezTo>
                  <a:cubicBezTo>
                    <a:pt x="14443" y="114117"/>
                    <a:pt x="11233" y="114295"/>
                    <a:pt x="5706" y="114295"/>
                  </a:cubicBezTo>
                  <a:cubicBezTo>
                    <a:pt x="1783" y="114295"/>
                    <a:pt x="0" y="114652"/>
                    <a:pt x="0" y="118397"/>
                  </a:cubicBezTo>
                  <a:cubicBezTo>
                    <a:pt x="0" y="120358"/>
                    <a:pt x="1961" y="121249"/>
                    <a:pt x="5706" y="121249"/>
                  </a:cubicBezTo>
                  <a:lnTo>
                    <a:pt x="97178" y="121249"/>
                  </a:lnTo>
                  <a:cubicBezTo>
                    <a:pt x="101457" y="121249"/>
                    <a:pt x="101814" y="120893"/>
                    <a:pt x="103240" y="117862"/>
                  </a:cubicBezTo>
                  <a:lnTo>
                    <a:pt x="110373" y="101814"/>
                  </a:lnTo>
                  <a:cubicBezTo>
                    <a:pt x="115187" y="90759"/>
                    <a:pt x="118575" y="82557"/>
                    <a:pt x="120536" y="77029"/>
                  </a:cubicBezTo>
                  <a:cubicBezTo>
                    <a:pt x="120180" y="75424"/>
                    <a:pt x="119645" y="74354"/>
                    <a:pt x="117683" y="74354"/>
                  </a:cubicBezTo>
                  <a:cubicBezTo>
                    <a:pt x="116435" y="74354"/>
                    <a:pt x="115365" y="75246"/>
                    <a:pt x="114652" y="76851"/>
                  </a:cubicBezTo>
                  <a:cubicBezTo>
                    <a:pt x="110194" y="87371"/>
                    <a:pt x="105915" y="95395"/>
                    <a:pt x="101636" y="101101"/>
                  </a:cubicBezTo>
                  <a:cubicBezTo>
                    <a:pt x="94503" y="110729"/>
                    <a:pt x="83983" y="114295"/>
                    <a:pt x="67222" y="114295"/>
                  </a:cubicBezTo>
                  <a:lnTo>
                    <a:pt x="41367" y="114295"/>
                  </a:lnTo>
                  <a:cubicBezTo>
                    <a:pt x="39584" y="114295"/>
                    <a:pt x="38336" y="114295"/>
                    <a:pt x="37623" y="114117"/>
                  </a:cubicBezTo>
                  <a:cubicBezTo>
                    <a:pt x="36553" y="114117"/>
                    <a:pt x="36018" y="113761"/>
                    <a:pt x="36018" y="113226"/>
                  </a:cubicBezTo>
                  <a:cubicBezTo>
                    <a:pt x="36018" y="112869"/>
                    <a:pt x="36375" y="111621"/>
                    <a:pt x="36910" y="109303"/>
                  </a:cubicBezTo>
                  <a:lnTo>
                    <a:pt x="48678" y="61695"/>
                  </a:lnTo>
                  <a:lnTo>
                    <a:pt x="65617" y="61695"/>
                  </a:lnTo>
                  <a:cubicBezTo>
                    <a:pt x="73998" y="61695"/>
                    <a:pt x="78456" y="62764"/>
                    <a:pt x="79347" y="65082"/>
                  </a:cubicBezTo>
                  <a:cubicBezTo>
                    <a:pt x="79704" y="65974"/>
                    <a:pt x="79882" y="67222"/>
                    <a:pt x="79882" y="69005"/>
                  </a:cubicBezTo>
                  <a:cubicBezTo>
                    <a:pt x="79882" y="71323"/>
                    <a:pt x="79525" y="74176"/>
                    <a:pt x="78634" y="77564"/>
                  </a:cubicBezTo>
                  <a:cubicBezTo>
                    <a:pt x="78277" y="78456"/>
                    <a:pt x="78099" y="79169"/>
                    <a:pt x="78099" y="79704"/>
                  </a:cubicBezTo>
                  <a:cubicBezTo>
                    <a:pt x="78099" y="81487"/>
                    <a:pt x="79169" y="82378"/>
                    <a:pt x="81130" y="82378"/>
                  </a:cubicBezTo>
                  <a:cubicBezTo>
                    <a:pt x="82735" y="82378"/>
                    <a:pt x="83805" y="80952"/>
                    <a:pt x="84518" y="78277"/>
                  </a:cubicBezTo>
                  <a:lnTo>
                    <a:pt x="94503" y="36910"/>
                  </a:lnTo>
                  <a:cubicBezTo>
                    <a:pt x="94503" y="35127"/>
                    <a:pt x="93612" y="34235"/>
                    <a:pt x="91650" y="34235"/>
                  </a:cubicBezTo>
                  <a:cubicBezTo>
                    <a:pt x="90224" y="34235"/>
                    <a:pt x="89154" y="35483"/>
                    <a:pt x="88619" y="37980"/>
                  </a:cubicBezTo>
                  <a:cubicBezTo>
                    <a:pt x="86836" y="44934"/>
                    <a:pt x="84518" y="49391"/>
                    <a:pt x="81487" y="51531"/>
                  </a:cubicBezTo>
                  <a:cubicBezTo>
                    <a:pt x="78456" y="53671"/>
                    <a:pt x="73463" y="54741"/>
                    <a:pt x="66152" y="54741"/>
                  </a:cubicBezTo>
                  <a:lnTo>
                    <a:pt x="50461" y="54741"/>
                  </a:lnTo>
                  <a:lnTo>
                    <a:pt x="60803" y="13195"/>
                  </a:lnTo>
                  <a:cubicBezTo>
                    <a:pt x="62229" y="7132"/>
                    <a:pt x="62229" y="6954"/>
                    <a:pt x="69718" y="6954"/>
                  </a:cubicBezTo>
                  <a:lnTo>
                    <a:pt x="94503" y="6954"/>
                  </a:lnTo>
                  <a:cubicBezTo>
                    <a:pt x="103597" y="6954"/>
                    <a:pt x="109838" y="7846"/>
                    <a:pt x="113226" y="9629"/>
                  </a:cubicBezTo>
                  <a:cubicBezTo>
                    <a:pt x="118218" y="12303"/>
                    <a:pt x="120715" y="17652"/>
                    <a:pt x="120715" y="25676"/>
                  </a:cubicBezTo>
                  <a:cubicBezTo>
                    <a:pt x="120715" y="28708"/>
                    <a:pt x="120536" y="31917"/>
                    <a:pt x="120001" y="34948"/>
                  </a:cubicBezTo>
                  <a:cubicBezTo>
                    <a:pt x="120001" y="35305"/>
                    <a:pt x="120001" y="35840"/>
                    <a:pt x="119823" y="36553"/>
                  </a:cubicBezTo>
                  <a:lnTo>
                    <a:pt x="119823" y="38158"/>
                  </a:lnTo>
                  <a:cubicBezTo>
                    <a:pt x="119823" y="40119"/>
                    <a:pt x="120715" y="41011"/>
                    <a:pt x="122498" y="41011"/>
                  </a:cubicBezTo>
                  <a:cubicBezTo>
                    <a:pt x="124281" y="41011"/>
                    <a:pt x="125351" y="39406"/>
                    <a:pt x="125707" y="36018"/>
                  </a:cubicBezTo>
                  <a:lnTo>
                    <a:pt x="129273" y="5528"/>
                  </a:lnTo>
                  <a:cubicBezTo>
                    <a:pt x="129808" y="535"/>
                    <a:pt x="128560" y="0"/>
                    <a:pt x="123746" y="0"/>
                  </a:cubicBezTo>
                  <a:lnTo>
                    <a:pt x="34770" y="0"/>
                  </a:lnTo>
                  <a:cubicBezTo>
                    <a:pt x="30669" y="0"/>
                    <a:pt x="28708" y="178"/>
                    <a:pt x="28708" y="42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326384" y="263709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417940" y="2878162"/>
              <a:ext cx="87549" cy="125707"/>
            </a:xfrm>
            <a:custGeom>
              <a:avLst/>
              <a:gdLst/>
              <a:ahLst/>
              <a:cxnLst/>
              <a:rect l="l" t="t" r="r" b="b"/>
              <a:pathLst>
                <a:path w="87549" h="125707">
                  <a:moveTo>
                    <a:pt x="81487" y="99139"/>
                  </a:moveTo>
                  <a:cubicBezTo>
                    <a:pt x="77386" y="113226"/>
                    <a:pt x="71680" y="120358"/>
                    <a:pt x="64191" y="120358"/>
                  </a:cubicBezTo>
                  <a:cubicBezTo>
                    <a:pt x="61873" y="120358"/>
                    <a:pt x="60625" y="118753"/>
                    <a:pt x="60625" y="115365"/>
                  </a:cubicBezTo>
                  <a:cubicBezTo>
                    <a:pt x="60625" y="112691"/>
                    <a:pt x="61695" y="108590"/>
                    <a:pt x="63834" y="103062"/>
                  </a:cubicBezTo>
                  <a:cubicBezTo>
                    <a:pt x="70967" y="83983"/>
                    <a:pt x="74533" y="70967"/>
                    <a:pt x="74533" y="64013"/>
                  </a:cubicBezTo>
                  <a:cubicBezTo>
                    <a:pt x="74533" y="51353"/>
                    <a:pt x="66331" y="44399"/>
                    <a:pt x="53671" y="44399"/>
                  </a:cubicBezTo>
                  <a:cubicBezTo>
                    <a:pt x="44220" y="44399"/>
                    <a:pt x="36018" y="48321"/>
                    <a:pt x="29064" y="55989"/>
                  </a:cubicBezTo>
                  <a:lnTo>
                    <a:pt x="42081" y="2675"/>
                  </a:lnTo>
                  <a:cubicBezTo>
                    <a:pt x="41724" y="1070"/>
                    <a:pt x="41367" y="0"/>
                    <a:pt x="39049" y="0"/>
                  </a:cubicBezTo>
                  <a:cubicBezTo>
                    <a:pt x="33165" y="0"/>
                    <a:pt x="20149" y="1605"/>
                    <a:pt x="17831" y="1783"/>
                  </a:cubicBezTo>
                  <a:cubicBezTo>
                    <a:pt x="15156" y="2140"/>
                    <a:pt x="13730" y="3388"/>
                    <a:pt x="13730" y="6062"/>
                  </a:cubicBezTo>
                  <a:cubicBezTo>
                    <a:pt x="13730" y="7846"/>
                    <a:pt x="15334" y="8737"/>
                    <a:pt x="18544" y="8737"/>
                  </a:cubicBezTo>
                  <a:cubicBezTo>
                    <a:pt x="22289" y="8737"/>
                    <a:pt x="26390" y="8559"/>
                    <a:pt x="26746" y="11055"/>
                  </a:cubicBezTo>
                  <a:lnTo>
                    <a:pt x="713" y="116079"/>
                  </a:lnTo>
                  <a:cubicBezTo>
                    <a:pt x="178" y="118040"/>
                    <a:pt x="0" y="119288"/>
                    <a:pt x="0" y="120001"/>
                  </a:cubicBezTo>
                  <a:cubicBezTo>
                    <a:pt x="0" y="123746"/>
                    <a:pt x="1961" y="125707"/>
                    <a:pt x="5706" y="125707"/>
                  </a:cubicBezTo>
                  <a:cubicBezTo>
                    <a:pt x="9272" y="125707"/>
                    <a:pt x="11768" y="123924"/>
                    <a:pt x="13016" y="120536"/>
                  </a:cubicBezTo>
                  <a:lnTo>
                    <a:pt x="20149" y="91294"/>
                  </a:lnTo>
                  <a:cubicBezTo>
                    <a:pt x="22289" y="82557"/>
                    <a:pt x="23893" y="75959"/>
                    <a:pt x="25141" y="71502"/>
                  </a:cubicBezTo>
                  <a:cubicBezTo>
                    <a:pt x="25676" y="70253"/>
                    <a:pt x="27103" y="67757"/>
                    <a:pt x="29421" y="64191"/>
                  </a:cubicBezTo>
                  <a:cubicBezTo>
                    <a:pt x="35840" y="54562"/>
                    <a:pt x="43685" y="49748"/>
                    <a:pt x="53136" y="49748"/>
                  </a:cubicBezTo>
                  <a:cubicBezTo>
                    <a:pt x="59020" y="49748"/>
                    <a:pt x="61873" y="53671"/>
                    <a:pt x="61873" y="61338"/>
                  </a:cubicBezTo>
                  <a:cubicBezTo>
                    <a:pt x="61873" y="68649"/>
                    <a:pt x="58307" y="81665"/>
                    <a:pt x="51174" y="100566"/>
                  </a:cubicBezTo>
                  <a:cubicBezTo>
                    <a:pt x="49570" y="104667"/>
                    <a:pt x="48856" y="107876"/>
                    <a:pt x="48856" y="110551"/>
                  </a:cubicBezTo>
                  <a:cubicBezTo>
                    <a:pt x="48856" y="119110"/>
                    <a:pt x="55275" y="125707"/>
                    <a:pt x="63834" y="125707"/>
                  </a:cubicBezTo>
                  <a:cubicBezTo>
                    <a:pt x="71680" y="125707"/>
                    <a:pt x="77921" y="121249"/>
                    <a:pt x="82378" y="112156"/>
                  </a:cubicBezTo>
                  <a:cubicBezTo>
                    <a:pt x="85766" y="105023"/>
                    <a:pt x="87549" y="100209"/>
                    <a:pt x="87549" y="97891"/>
                  </a:cubicBezTo>
                  <a:cubicBezTo>
                    <a:pt x="87549" y="96286"/>
                    <a:pt x="86658" y="95395"/>
                    <a:pt x="84696" y="95395"/>
                  </a:cubicBezTo>
                  <a:cubicBezTo>
                    <a:pt x="84161" y="95395"/>
                    <a:pt x="81487" y="97000"/>
                    <a:pt x="81487" y="9913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546681" y="274621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613902" y="2760835"/>
              <a:ext cx="58841" cy="118753"/>
            </a:xfrm>
            <a:custGeom>
              <a:avLst/>
              <a:gdLst/>
              <a:ahLst/>
              <a:cxnLst/>
              <a:rect l="l" t="t" r="r" b="b"/>
              <a:pathLst>
                <a:path w="58841" h="118753">
                  <a:moveTo>
                    <a:pt x="32095" y="0"/>
                  </a:moveTo>
                  <a:cubicBezTo>
                    <a:pt x="24785" y="7489"/>
                    <a:pt x="14086" y="11233"/>
                    <a:pt x="0" y="11233"/>
                  </a:cubicBezTo>
                  <a:lnTo>
                    <a:pt x="0" y="18187"/>
                  </a:lnTo>
                  <a:cubicBezTo>
                    <a:pt x="9272" y="18187"/>
                    <a:pt x="16939" y="16761"/>
                    <a:pt x="22823" y="13908"/>
                  </a:cubicBezTo>
                  <a:lnTo>
                    <a:pt x="22823" y="104132"/>
                  </a:lnTo>
                  <a:cubicBezTo>
                    <a:pt x="22823" y="107341"/>
                    <a:pt x="22110" y="109481"/>
                    <a:pt x="20505" y="110373"/>
                  </a:cubicBezTo>
                  <a:cubicBezTo>
                    <a:pt x="18901" y="111264"/>
                    <a:pt x="14443" y="111799"/>
                    <a:pt x="7311" y="111799"/>
                  </a:cubicBezTo>
                  <a:lnTo>
                    <a:pt x="1070" y="111799"/>
                  </a:lnTo>
                  <a:lnTo>
                    <a:pt x="1070" y="118753"/>
                  </a:lnTo>
                  <a:cubicBezTo>
                    <a:pt x="5528" y="118397"/>
                    <a:pt x="15156" y="118218"/>
                    <a:pt x="29956" y="118218"/>
                  </a:cubicBezTo>
                  <a:cubicBezTo>
                    <a:pt x="44755" y="118218"/>
                    <a:pt x="54384" y="118397"/>
                    <a:pt x="58842" y="118753"/>
                  </a:cubicBezTo>
                  <a:lnTo>
                    <a:pt x="58842" y="111799"/>
                  </a:lnTo>
                  <a:lnTo>
                    <a:pt x="52601" y="111799"/>
                  </a:lnTo>
                  <a:cubicBezTo>
                    <a:pt x="45290" y="111799"/>
                    <a:pt x="40833" y="111264"/>
                    <a:pt x="39406" y="110373"/>
                  </a:cubicBezTo>
                  <a:cubicBezTo>
                    <a:pt x="37980" y="109481"/>
                    <a:pt x="37088" y="107341"/>
                    <a:pt x="37088" y="104132"/>
                  </a:cubicBezTo>
                  <a:lnTo>
                    <a:pt x="37088" y="5349"/>
                  </a:lnTo>
                  <a:cubicBezTo>
                    <a:pt x="37088" y="1070"/>
                    <a:pt x="36731" y="0"/>
                    <a:pt x="3209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736796" y="2775634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914607" y="2800776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6013752" y="274621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6096307" y="2728561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6161561" y="2757804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6299399" y="2837010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6436007" y="2831445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6611322" y="2757804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748277" y="2835761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6829533" y="2728561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6" name="MathFormula 366"/>
          <p:cNvGrpSpPr/>
          <p:nvPr/>
        </p:nvGrpSpPr>
        <p:grpSpPr>
          <a:xfrm>
            <a:off x="3023186" y="3244845"/>
            <a:ext cx="2233142" cy="529380"/>
            <a:chOff x="3023186" y="3244845"/>
            <a:chExt cx="2233142" cy="529380"/>
          </a:xfrm>
        </p:grpSpPr>
        <p:sp>
          <p:nvSpPr>
            <p:cNvPr id="232" name="MathGlyph 232"/>
            <p:cNvSpPr/>
            <p:nvPr/>
          </p:nvSpPr>
          <p:spPr>
            <a:xfrm>
              <a:off x="3023186" y="3347758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023186" y="3625908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205737" y="3361132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205737" y="3639281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389888" y="3346689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8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460141" y="3309422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509532" y="3347758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410446" y="3681482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451949" y="3549214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519657" y="3679610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634990" y="3553693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641419" y="3302825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700253" y="3582935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780145" y="3252720"/>
              <a:ext cx="33521" cy="258546"/>
            </a:xfrm>
            <a:custGeom>
              <a:avLst/>
              <a:gdLst/>
              <a:ahLst/>
              <a:cxnLst/>
              <a:rect l="l" t="t" r="r" b="b"/>
              <a:pathLst>
                <a:path w="33521" h="258546">
                  <a:moveTo>
                    <a:pt x="28708" y="258547"/>
                  </a:moveTo>
                  <a:cubicBezTo>
                    <a:pt x="31917" y="258547"/>
                    <a:pt x="33522" y="256942"/>
                    <a:pt x="33522" y="253554"/>
                  </a:cubicBezTo>
                  <a:cubicBezTo>
                    <a:pt x="33522" y="250166"/>
                    <a:pt x="31917" y="248561"/>
                    <a:pt x="28708" y="248561"/>
                  </a:cubicBezTo>
                  <a:lnTo>
                    <a:pt x="9629" y="248561"/>
                  </a:lnTo>
                  <a:lnTo>
                    <a:pt x="9629" y="9985"/>
                  </a:lnTo>
                  <a:lnTo>
                    <a:pt x="28708" y="9985"/>
                  </a:lnTo>
                  <a:cubicBezTo>
                    <a:pt x="31917" y="9985"/>
                    <a:pt x="33522" y="8380"/>
                    <a:pt x="33522" y="4993"/>
                  </a:cubicBezTo>
                  <a:cubicBezTo>
                    <a:pt x="33522" y="1605"/>
                    <a:pt x="31917" y="0"/>
                    <a:pt x="28708" y="0"/>
                  </a:cubicBezTo>
                  <a:lnTo>
                    <a:pt x="0" y="0"/>
                  </a:lnTo>
                  <a:lnTo>
                    <a:pt x="0" y="25854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828995" y="3282947"/>
              <a:ext cx="98604" cy="198100"/>
            </a:xfrm>
            <a:custGeom>
              <a:avLst/>
              <a:gdLst/>
              <a:ahLst/>
              <a:cxnLst/>
              <a:rect l="l" t="t" r="r" b="b"/>
              <a:pathLst>
                <a:path w="98604" h="198100">
                  <a:moveTo>
                    <a:pt x="78634" y="0"/>
                  </a:moveTo>
                  <a:cubicBezTo>
                    <a:pt x="65082" y="0"/>
                    <a:pt x="55989" y="10342"/>
                    <a:pt x="51353" y="31204"/>
                  </a:cubicBezTo>
                  <a:cubicBezTo>
                    <a:pt x="50639" y="34235"/>
                    <a:pt x="49748" y="40476"/>
                    <a:pt x="48500" y="49748"/>
                  </a:cubicBezTo>
                  <a:lnTo>
                    <a:pt x="46182" y="67757"/>
                  </a:lnTo>
                  <a:cubicBezTo>
                    <a:pt x="43685" y="87728"/>
                    <a:pt x="42081" y="102527"/>
                    <a:pt x="41367" y="112334"/>
                  </a:cubicBezTo>
                  <a:lnTo>
                    <a:pt x="37980" y="156376"/>
                  </a:lnTo>
                  <a:cubicBezTo>
                    <a:pt x="36731" y="173672"/>
                    <a:pt x="33879" y="192751"/>
                    <a:pt x="19970" y="192751"/>
                  </a:cubicBezTo>
                  <a:cubicBezTo>
                    <a:pt x="16226" y="192751"/>
                    <a:pt x="13016" y="191859"/>
                    <a:pt x="10342" y="190076"/>
                  </a:cubicBezTo>
                  <a:cubicBezTo>
                    <a:pt x="14086" y="189006"/>
                    <a:pt x="16048" y="186510"/>
                    <a:pt x="16048" y="182587"/>
                  </a:cubicBezTo>
                  <a:cubicBezTo>
                    <a:pt x="16048" y="177773"/>
                    <a:pt x="12838" y="174385"/>
                    <a:pt x="8024" y="174385"/>
                  </a:cubicBezTo>
                  <a:cubicBezTo>
                    <a:pt x="2675" y="174385"/>
                    <a:pt x="0" y="177238"/>
                    <a:pt x="0" y="182766"/>
                  </a:cubicBezTo>
                  <a:cubicBezTo>
                    <a:pt x="0" y="192216"/>
                    <a:pt x="9807" y="198100"/>
                    <a:pt x="19970" y="198100"/>
                  </a:cubicBezTo>
                  <a:cubicBezTo>
                    <a:pt x="34413" y="198100"/>
                    <a:pt x="44399" y="187402"/>
                    <a:pt x="49748" y="166183"/>
                  </a:cubicBezTo>
                  <a:cubicBezTo>
                    <a:pt x="53492" y="151205"/>
                    <a:pt x="56880" y="124459"/>
                    <a:pt x="59733" y="85766"/>
                  </a:cubicBezTo>
                  <a:lnTo>
                    <a:pt x="63121" y="41724"/>
                  </a:lnTo>
                  <a:cubicBezTo>
                    <a:pt x="63834" y="31561"/>
                    <a:pt x="65082" y="23537"/>
                    <a:pt x="66687" y="17831"/>
                  </a:cubicBezTo>
                  <a:cubicBezTo>
                    <a:pt x="69005" y="10342"/>
                    <a:pt x="70610" y="5349"/>
                    <a:pt x="78812" y="5349"/>
                  </a:cubicBezTo>
                  <a:cubicBezTo>
                    <a:pt x="82557" y="5349"/>
                    <a:pt x="85766" y="6241"/>
                    <a:pt x="88262" y="8024"/>
                  </a:cubicBezTo>
                  <a:cubicBezTo>
                    <a:pt x="84518" y="9094"/>
                    <a:pt x="82557" y="11590"/>
                    <a:pt x="82557" y="15513"/>
                  </a:cubicBezTo>
                  <a:cubicBezTo>
                    <a:pt x="82557" y="20327"/>
                    <a:pt x="85766" y="23715"/>
                    <a:pt x="90580" y="23715"/>
                  </a:cubicBezTo>
                  <a:cubicBezTo>
                    <a:pt x="95930" y="23715"/>
                    <a:pt x="98604" y="20862"/>
                    <a:pt x="98604" y="15334"/>
                  </a:cubicBezTo>
                  <a:cubicBezTo>
                    <a:pt x="98604" y="5884"/>
                    <a:pt x="88797" y="0"/>
                    <a:pt x="7863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837208" y="3660893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956840" y="3656577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994247" y="3250337"/>
              <a:ext cx="66277" cy="113332"/>
            </a:xfrm>
            <a:custGeom>
              <a:avLst/>
              <a:gdLst/>
              <a:ahLst/>
              <a:cxnLst/>
              <a:rect l="l" t="t" r="r" b="b"/>
              <a:pathLst>
                <a:path w="66277" h="113332">
                  <a:moveTo>
                    <a:pt x="66277" y="9236"/>
                  </a:moveTo>
                  <a:cubicBezTo>
                    <a:pt x="66277" y="3245"/>
                    <a:pt x="60036" y="0"/>
                    <a:pt x="53546" y="0"/>
                  </a:cubicBezTo>
                  <a:cubicBezTo>
                    <a:pt x="50550" y="0"/>
                    <a:pt x="47680" y="874"/>
                    <a:pt x="44934" y="2496"/>
                  </a:cubicBezTo>
                  <a:cubicBezTo>
                    <a:pt x="40315" y="5242"/>
                    <a:pt x="37070" y="10235"/>
                    <a:pt x="35448" y="17349"/>
                  </a:cubicBezTo>
                  <a:cubicBezTo>
                    <a:pt x="34824" y="20345"/>
                    <a:pt x="33700" y="25837"/>
                    <a:pt x="32327" y="33825"/>
                  </a:cubicBezTo>
                  <a:lnTo>
                    <a:pt x="22966" y="33825"/>
                  </a:lnTo>
                  <a:cubicBezTo>
                    <a:pt x="20095" y="33825"/>
                    <a:pt x="18473" y="34075"/>
                    <a:pt x="18473" y="36945"/>
                  </a:cubicBezTo>
                  <a:cubicBezTo>
                    <a:pt x="18473" y="38443"/>
                    <a:pt x="19846" y="39192"/>
                    <a:pt x="22716" y="39192"/>
                  </a:cubicBezTo>
                  <a:lnTo>
                    <a:pt x="31204" y="39192"/>
                  </a:lnTo>
                  <a:lnTo>
                    <a:pt x="20595" y="97107"/>
                  </a:lnTo>
                  <a:cubicBezTo>
                    <a:pt x="19097" y="104970"/>
                    <a:pt x="16351" y="108839"/>
                    <a:pt x="12482" y="108839"/>
                  </a:cubicBezTo>
                  <a:lnTo>
                    <a:pt x="11608" y="108839"/>
                  </a:lnTo>
                  <a:cubicBezTo>
                    <a:pt x="10235" y="108714"/>
                    <a:pt x="9112" y="108340"/>
                    <a:pt x="8238" y="107965"/>
                  </a:cubicBezTo>
                  <a:cubicBezTo>
                    <a:pt x="10609" y="106842"/>
                    <a:pt x="12856" y="103971"/>
                    <a:pt x="12856" y="101101"/>
                  </a:cubicBezTo>
                  <a:cubicBezTo>
                    <a:pt x="12856" y="98105"/>
                    <a:pt x="10485" y="95983"/>
                    <a:pt x="7489" y="95983"/>
                  </a:cubicBezTo>
                  <a:cubicBezTo>
                    <a:pt x="3245" y="95983"/>
                    <a:pt x="0" y="99852"/>
                    <a:pt x="0" y="104096"/>
                  </a:cubicBezTo>
                  <a:cubicBezTo>
                    <a:pt x="0" y="110087"/>
                    <a:pt x="6116" y="113333"/>
                    <a:pt x="12482" y="113333"/>
                  </a:cubicBezTo>
                  <a:cubicBezTo>
                    <a:pt x="14853" y="113333"/>
                    <a:pt x="17349" y="112584"/>
                    <a:pt x="19721" y="110961"/>
                  </a:cubicBezTo>
                  <a:cubicBezTo>
                    <a:pt x="22966" y="108839"/>
                    <a:pt x="25587" y="105844"/>
                    <a:pt x="27584" y="102224"/>
                  </a:cubicBezTo>
                  <a:cubicBezTo>
                    <a:pt x="30705" y="96607"/>
                    <a:pt x="33201" y="88245"/>
                    <a:pt x="35198" y="77011"/>
                  </a:cubicBezTo>
                  <a:lnTo>
                    <a:pt x="41938" y="39192"/>
                  </a:lnTo>
                  <a:lnTo>
                    <a:pt x="53671" y="39192"/>
                  </a:lnTo>
                  <a:cubicBezTo>
                    <a:pt x="56666" y="39192"/>
                    <a:pt x="58164" y="38818"/>
                    <a:pt x="58164" y="35947"/>
                  </a:cubicBezTo>
                  <a:cubicBezTo>
                    <a:pt x="58164" y="34574"/>
                    <a:pt x="56666" y="33825"/>
                    <a:pt x="53796" y="33825"/>
                  </a:cubicBezTo>
                  <a:lnTo>
                    <a:pt x="43061" y="33825"/>
                  </a:lnTo>
                  <a:cubicBezTo>
                    <a:pt x="45558" y="19970"/>
                    <a:pt x="47055" y="11857"/>
                    <a:pt x="47680" y="9361"/>
                  </a:cubicBezTo>
                  <a:cubicBezTo>
                    <a:pt x="48553" y="6116"/>
                    <a:pt x="50426" y="4493"/>
                    <a:pt x="53546" y="4493"/>
                  </a:cubicBezTo>
                  <a:lnTo>
                    <a:pt x="54420" y="4493"/>
                  </a:lnTo>
                  <a:cubicBezTo>
                    <a:pt x="55917" y="4618"/>
                    <a:pt x="57166" y="4993"/>
                    <a:pt x="58039" y="5367"/>
                  </a:cubicBezTo>
                  <a:cubicBezTo>
                    <a:pt x="55668" y="6490"/>
                    <a:pt x="53421" y="9361"/>
                    <a:pt x="53421" y="12232"/>
                  </a:cubicBezTo>
                  <a:cubicBezTo>
                    <a:pt x="53421" y="15228"/>
                    <a:pt x="55793" y="17349"/>
                    <a:pt x="58788" y="17349"/>
                  </a:cubicBezTo>
                  <a:cubicBezTo>
                    <a:pt x="63032" y="17349"/>
                    <a:pt x="66277" y="13480"/>
                    <a:pt x="66277" y="92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990207" y="3432175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039384" y="3406089"/>
              <a:ext cx="26710" cy="82003"/>
            </a:xfrm>
            <a:custGeom>
              <a:avLst/>
              <a:gdLst/>
              <a:ahLst/>
              <a:cxnLst/>
              <a:rect l="l" t="t" r="r" b="b"/>
              <a:pathLst>
                <a:path w="26710" h="82003">
                  <a:moveTo>
                    <a:pt x="20095" y="6990"/>
                  </a:moveTo>
                  <a:cubicBezTo>
                    <a:pt x="20095" y="3245"/>
                    <a:pt x="16975" y="0"/>
                    <a:pt x="13230" y="0"/>
                  </a:cubicBezTo>
                  <a:cubicBezTo>
                    <a:pt x="9486" y="0"/>
                    <a:pt x="6241" y="3245"/>
                    <a:pt x="6241" y="6990"/>
                  </a:cubicBezTo>
                  <a:cubicBezTo>
                    <a:pt x="6241" y="10734"/>
                    <a:pt x="9361" y="14104"/>
                    <a:pt x="13106" y="14104"/>
                  </a:cubicBezTo>
                  <a:cubicBezTo>
                    <a:pt x="16975" y="14104"/>
                    <a:pt x="20095" y="10859"/>
                    <a:pt x="20095" y="6990"/>
                  </a:cubicBezTo>
                  <a:close/>
                  <a:moveTo>
                    <a:pt x="13730" y="81629"/>
                  </a:moveTo>
                  <a:lnTo>
                    <a:pt x="26711" y="82004"/>
                  </a:lnTo>
                  <a:lnTo>
                    <a:pt x="26711" y="77136"/>
                  </a:lnTo>
                  <a:cubicBezTo>
                    <a:pt x="22592" y="77136"/>
                    <a:pt x="20095" y="76886"/>
                    <a:pt x="19346" y="76387"/>
                  </a:cubicBezTo>
                  <a:cubicBezTo>
                    <a:pt x="18598" y="75888"/>
                    <a:pt x="18348" y="74515"/>
                    <a:pt x="18348" y="72268"/>
                  </a:cubicBezTo>
                  <a:lnTo>
                    <a:pt x="18348" y="26461"/>
                  </a:lnTo>
                  <a:lnTo>
                    <a:pt x="499" y="27959"/>
                  </a:lnTo>
                  <a:lnTo>
                    <a:pt x="499" y="32702"/>
                  </a:lnTo>
                  <a:cubicBezTo>
                    <a:pt x="4618" y="32702"/>
                    <a:pt x="7239" y="33076"/>
                    <a:pt x="8113" y="33700"/>
                  </a:cubicBezTo>
                  <a:cubicBezTo>
                    <a:pt x="8987" y="34324"/>
                    <a:pt x="9361" y="36072"/>
                    <a:pt x="9361" y="38942"/>
                  </a:cubicBezTo>
                  <a:lnTo>
                    <a:pt x="9361" y="72143"/>
                  </a:lnTo>
                  <a:cubicBezTo>
                    <a:pt x="9361" y="74515"/>
                    <a:pt x="8987" y="76013"/>
                    <a:pt x="8113" y="76512"/>
                  </a:cubicBezTo>
                  <a:cubicBezTo>
                    <a:pt x="7239" y="77011"/>
                    <a:pt x="4493" y="77136"/>
                    <a:pt x="0" y="77136"/>
                  </a:cubicBezTo>
                  <a:lnTo>
                    <a:pt x="0" y="8200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073958" y="3432924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4076628" y="3244845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121308" y="3251585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134651" y="3625908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168904" y="3401471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205439" y="3244845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230577" y="3582935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300484" y="3302825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368415" y="3662141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402305" y="3302825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466647" y="3553693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550333" y="3322617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586681" y="3656577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727609" y="3300863"/>
              <a:ext cx="126598" cy="129629"/>
            </a:xfrm>
            <a:custGeom>
              <a:avLst/>
              <a:gdLst/>
              <a:ahLst/>
              <a:cxnLst/>
              <a:rect l="l" t="t" r="r" b="b"/>
              <a:pathLst>
                <a:path w="126598" h="129629">
                  <a:moveTo>
                    <a:pt x="17474" y="86836"/>
                  </a:moveTo>
                  <a:cubicBezTo>
                    <a:pt x="17474" y="64013"/>
                    <a:pt x="27459" y="40833"/>
                    <a:pt x="38693" y="27994"/>
                  </a:cubicBezTo>
                  <a:cubicBezTo>
                    <a:pt x="47787" y="17474"/>
                    <a:pt x="63478" y="6954"/>
                    <a:pt x="81130" y="6954"/>
                  </a:cubicBezTo>
                  <a:cubicBezTo>
                    <a:pt x="99674" y="6954"/>
                    <a:pt x="108768" y="21040"/>
                    <a:pt x="108768" y="40298"/>
                  </a:cubicBezTo>
                  <a:cubicBezTo>
                    <a:pt x="108768" y="41902"/>
                    <a:pt x="108233" y="47608"/>
                    <a:pt x="108233" y="49213"/>
                  </a:cubicBezTo>
                  <a:cubicBezTo>
                    <a:pt x="108233" y="50818"/>
                    <a:pt x="109303" y="51709"/>
                    <a:pt x="111621" y="51709"/>
                  </a:cubicBezTo>
                  <a:cubicBezTo>
                    <a:pt x="112512" y="51709"/>
                    <a:pt x="113226" y="51531"/>
                    <a:pt x="113761" y="51353"/>
                  </a:cubicBezTo>
                  <a:cubicBezTo>
                    <a:pt x="114652" y="50105"/>
                    <a:pt x="115187" y="48856"/>
                    <a:pt x="115544" y="47608"/>
                  </a:cubicBezTo>
                  <a:lnTo>
                    <a:pt x="126599" y="2496"/>
                  </a:lnTo>
                  <a:cubicBezTo>
                    <a:pt x="126599" y="892"/>
                    <a:pt x="125707" y="0"/>
                    <a:pt x="123924" y="0"/>
                  </a:cubicBezTo>
                  <a:cubicBezTo>
                    <a:pt x="123211" y="0"/>
                    <a:pt x="122141" y="713"/>
                    <a:pt x="120715" y="2318"/>
                  </a:cubicBezTo>
                  <a:lnTo>
                    <a:pt x="109124" y="15334"/>
                  </a:lnTo>
                  <a:cubicBezTo>
                    <a:pt x="102170" y="5171"/>
                    <a:pt x="92364" y="0"/>
                    <a:pt x="79704" y="0"/>
                  </a:cubicBezTo>
                  <a:cubicBezTo>
                    <a:pt x="69897" y="0"/>
                    <a:pt x="60268" y="2318"/>
                    <a:pt x="50461" y="6776"/>
                  </a:cubicBezTo>
                  <a:cubicBezTo>
                    <a:pt x="30669" y="16048"/>
                    <a:pt x="16226" y="30669"/>
                    <a:pt x="6954" y="50639"/>
                  </a:cubicBezTo>
                  <a:cubicBezTo>
                    <a:pt x="2318" y="60446"/>
                    <a:pt x="0" y="70432"/>
                    <a:pt x="0" y="80595"/>
                  </a:cubicBezTo>
                  <a:cubicBezTo>
                    <a:pt x="0" y="94860"/>
                    <a:pt x="4458" y="106450"/>
                    <a:pt x="13551" y="115722"/>
                  </a:cubicBezTo>
                  <a:cubicBezTo>
                    <a:pt x="22645" y="124994"/>
                    <a:pt x="34235" y="129630"/>
                    <a:pt x="48500" y="129630"/>
                  </a:cubicBezTo>
                  <a:cubicBezTo>
                    <a:pt x="62586" y="129630"/>
                    <a:pt x="75424" y="124459"/>
                    <a:pt x="87014" y="114295"/>
                  </a:cubicBezTo>
                  <a:cubicBezTo>
                    <a:pt x="91829" y="110194"/>
                    <a:pt x="95930" y="105202"/>
                    <a:pt x="99318" y="99674"/>
                  </a:cubicBezTo>
                  <a:cubicBezTo>
                    <a:pt x="104132" y="91650"/>
                    <a:pt x="106628" y="86123"/>
                    <a:pt x="106628" y="82735"/>
                  </a:cubicBezTo>
                  <a:cubicBezTo>
                    <a:pt x="106628" y="81130"/>
                    <a:pt x="105737" y="80239"/>
                    <a:pt x="103775" y="80239"/>
                  </a:cubicBezTo>
                  <a:cubicBezTo>
                    <a:pt x="102170" y="80239"/>
                    <a:pt x="101279" y="80952"/>
                    <a:pt x="100922" y="82557"/>
                  </a:cubicBezTo>
                  <a:cubicBezTo>
                    <a:pt x="97178" y="94147"/>
                    <a:pt x="91294" y="103419"/>
                    <a:pt x="83270" y="110016"/>
                  </a:cubicBezTo>
                  <a:cubicBezTo>
                    <a:pt x="73106" y="118397"/>
                    <a:pt x="62408" y="122676"/>
                    <a:pt x="51353" y="122676"/>
                  </a:cubicBezTo>
                  <a:cubicBezTo>
                    <a:pt x="29956" y="122676"/>
                    <a:pt x="17474" y="108233"/>
                    <a:pt x="17474" y="868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760212" y="3625908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864556" y="3252720"/>
              <a:ext cx="33521" cy="258546"/>
            </a:xfrm>
            <a:custGeom>
              <a:avLst/>
              <a:gdLst/>
              <a:ahLst/>
              <a:cxnLst/>
              <a:rect l="l" t="t" r="r" b="b"/>
              <a:pathLst>
                <a:path w="33521" h="258546">
                  <a:moveTo>
                    <a:pt x="4814" y="258547"/>
                  </a:moveTo>
                  <a:lnTo>
                    <a:pt x="33522" y="258547"/>
                  </a:lnTo>
                  <a:lnTo>
                    <a:pt x="33522" y="0"/>
                  </a:lnTo>
                  <a:lnTo>
                    <a:pt x="4814" y="0"/>
                  </a:lnTo>
                  <a:cubicBezTo>
                    <a:pt x="1605" y="0"/>
                    <a:pt x="0" y="1605"/>
                    <a:pt x="0" y="4993"/>
                  </a:cubicBezTo>
                  <a:cubicBezTo>
                    <a:pt x="0" y="8380"/>
                    <a:pt x="1605" y="9985"/>
                    <a:pt x="4814" y="9985"/>
                  </a:cubicBezTo>
                  <a:lnTo>
                    <a:pt x="23893" y="9985"/>
                  </a:lnTo>
                  <a:lnTo>
                    <a:pt x="23893" y="248561"/>
                  </a:lnTo>
                  <a:lnTo>
                    <a:pt x="4814" y="248561"/>
                  </a:lnTo>
                  <a:cubicBezTo>
                    <a:pt x="1605" y="248561"/>
                    <a:pt x="0" y="250166"/>
                    <a:pt x="0" y="253554"/>
                  </a:cubicBezTo>
                  <a:cubicBezTo>
                    <a:pt x="0" y="256942"/>
                    <a:pt x="1605" y="258547"/>
                    <a:pt x="4814" y="2585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892816" y="3624838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970915" y="3624838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058464" y="3595060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9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162895" y="3580974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8" name="MathFormula 368"/>
          <p:cNvGrpSpPr/>
          <p:nvPr/>
        </p:nvGrpSpPr>
        <p:grpSpPr>
          <a:xfrm>
            <a:off x="2883931" y="3218340"/>
            <a:ext cx="107341" cy="582354"/>
            <a:chOff x="2883931" y="3218340"/>
            <a:chExt cx="107341" cy="582354"/>
          </a:xfrm>
        </p:grpSpPr>
        <p:sp>
          <p:nvSpPr>
            <p:cNvPr id="233" name="MathGlyph 233"/>
            <p:cNvSpPr/>
            <p:nvPr/>
          </p:nvSpPr>
          <p:spPr>
            <a:xfrm>
              <a:off x="2927973" y="3666963"/>
              <a:ext cx="63299" cy="133731"/>
            </a:xfrm>
            <a:custGeom>
              <a:avLst/>
              <a:gdLst/>
              <a:ahLst/>
              <a:cxnLst/>
              <a:rect l="l" t="t" r="r" b="b"/>
              <a:pathLst>
                <a:path w="63299" h="133731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6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6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927973" y="3588418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883931" y="3375786"/>
              <a:ext cx="63299" cy="267461"/>
            </a:xfrm>
            <a:custGeom>
              <a:avLst/>
              <a:gdLst/>
              <a:ahLst/>
              <a:cxnLst/>
              <a:rect l="l" t="t" r="r" b="b"/>
              <a:pathLst>
                <a:path w="63299" h="267461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927973" y="3297241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927973" y="3218340"/>
              <a:ext cx="63299" cy="133731"/>
            </a:xfrm>
            <a:custGeom>
              <a:avLst/>
              <a:gdLst/>
              <a:ahLst/>
              <a:cxnLst/>
              <a:rect l="l" t="t" r="r" b="b"/>
              <a:pathLst>
                <a:path w="63299" h="133731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6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6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411479"/>
            <a:ext cx="2241108" cy="3893467"/>
          </a:xfrm>
          <a:custGeom>
            <a:avLst/>
            <a:gdLst/>
            <a:ahLst/>
            <a:cxnLst/>
            <a:rect l="l" t="t" r="r" b="b"/>
            <a:pathLst>
              <a:path w="2241108" h="3893467">
                <a:moveTo>
                  <a:pt x="0" y="0"/>
                </a:moveTo>
                <a:moveTo>
                  <a:pt x="0" y="0"/>
                </a:moveTo>
                <a:lnTo>
                  <a:pt x="2241108" y="0"/>
                </a:lnTo>
                <a:lnTo>
                  <a:pt x="2241108" y="3893468"/>
                </a:lnTo>
                <a:lnTo>
                  <a:pt x="0" y="3893468"/>
                </a:lnTo>
                <a:close/>
              </a:path>
            </a:pathLst>
          </a:custGeom>
          <a:noFill/>
        </p:spPr>
      </p:sp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59" y="411479"/>
            <a:ext cx="2296830" cy="3893467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3643379" y="1071572"/>
            <a:ext cx="261738" cy="9525"/>
          </a:xfrm>
          <a:custGeom>
            <a:avLst/>
            <a:gdLst/>
            <a:ahLst/>
            <a:cxnLst/>
            <a:rect l="l" t="t" r="r" b="b"/>
            <a:pathLst>
              <a:path w="261738" h="9525">
                <a:moveTo>
                  <a:pt x="0" y="0"/>
                </a:moveTo>
                <a:lnTo>
                  <a:pt x="261738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558151" y="1071572"/>
            <a:ext cx="191966" cy="9525"/>
          </a:xfrm>
          <a:custGeom>
            <a:avLst/>
            <a:gdLst/>
            <a:ahLst/>
            <a:cxnLst/>
            <a:rect l="l" t="t" r="r" b="b"/>
            <a:pathLst>
              <a:path w="191966" h="9525">
                <a:moveTo>
                  <a:pt x="0" y="0"/>
                </a:moveTo>
                <a:lnTo>
                  <a:pt x="1919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060077" y="1349721"/>
            <a:ext cx="191966" cy="9525"/>
          </a:xfrm>
          <a:custGeom>
            <a:avLst/>
            <a:gdLst/>
            <a:ahLst/>
            <a:cxnLst/>
            <a:rect l="l" t="t" r="r" b="b"/>
            <a:pathLst>
              <a:path w="191966" h="9525">
                <a:moveTo>
                  <a:pt x="0" y="0"/>
                </a:moveTo>
                <a:lnTo>
                  <a:pt x="1919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5145214" y="1758257"/>
            <a:ext cx="390090" cy="9525"/>
          </a:xfrm>
          <a:custGeom>
            <a:avLst/>
            <a:gdLst/>
            <a:ahLst/>
            <a:cxnLst/>
            <a:rect l="l" t="t" r="r" b="b"/>
            <a:pathLst>
              <a:path w="390090" h="9525">
                <a:moveTo>
                  <a:pt x="0" y="0"/>
                </a:moveTo>
                <a:lnTo>
                  <a:pt x="390090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293509" y="2045150"/>
            <a:ext cx="261738" cy="9525"/>
          </a:xfrm>
          <a:custGeom>
            <a:avLst/>
            <a:gdLst/>
            <a:ahLst/>
            <a:cxnLst/>
            <a:rect l="l" t="t" r="r" b="b"/>
            <a:pathLst>
              <a:path w="261738" h="9525">
                <a:moveTo>
                  <a:pt x="0" y="0"/>
                </a:moveTo>
                <a:lnTo>
                  <a:pt x="261738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6403381" y="2045150"/>
            <a:ext cx="286909" cy="9525"/>
          </a:xfrm>
          <a:custGeom>
            <a:avLst/>
            <a:gdLst/>
            <a:ahLst/>
            <a:cxnLst/>
            <a:rect l="l" t="t" r="r" b="b"/>
            <a:pathLst>
              <a:path w="286909" h="9525">
                <a:moveTo>
                  <a:pt x="0" y="0"/>
                </a:moveTo>
                <a:lnTo>
                  <a:pt x="286909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2948444" y="2520200"/>
            <a:ext cx="569218" cy="9525"/>
          </a:xfrm>
          <a:custGeom>
            <a:avLst/>
            <a:gdLst/>
            <a:ahLst/>
            <a:cxnLst/>
            <a:rect l="l" t="t" r="r" b="b"/>
            <a:pathLst>
              <a:path w="569218" h="9525">
                <a:moveTo>
                  <a:pt x="0" y="0"/>
                </a:moveTo>
                <a:lnTo>
                  <a:pt x="569219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791102" y="2520200"/>
            <a:ext cx="355843" cy="9525"/>
          </a:xfrm>
          <a:custGeom>
            <a:avLst/>
            <a:gdLst/>
            <a:ahLst/>
            <a:cxnLst/>
            <a:rect l="l" t="t" r="r" b="b"/>
            <a:pathLst>
              <a:path w="355843" h="9525">
                <a:moveTo>
                  <a:pt x="0" y="0"/>
                </a:moveTo>
                <a:lnTo>
                  <a:pt x="35584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4182608" y="2520200"/>
            <a:ext cx="206302" cy="9525"/>
          </a:xfrm>
          <a:custGeom>
            <a:avLst/>
            <a:gdLst/>
            <a:ahLst/>
            <a:cxnLst/>
            <a:rect l="l" t="t" r="r" b="b"/>
            <a:pathLst>
              <a:path w="206302" h="9525">
                <a:moveTo>
                  <a:pt x="0" y="0"/>
                </a:moveTo>
                <a:lnTo>
                  <a:pt x="206302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5226329" y="2520200"/>
            <a:ext cx="597747" cy="9525"/>
          </a:xfrm>
          <a:custGeom>
            <a:avLst/>
            <a:gdLst/>
            <a:ahLst/>
            <a:cxnLst/>
            <a:rect l="l" t="t" r="r" b="b"/>
            <a:pathLst>
              <a:path w="597747" h="9525">
                <a:moveTo>
                  <a:pt x="0" y="0"/>
                </a:moveTo>
                <a:lnTo>
                  <a:pt x="597748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6097524" y="2520200"/>
            <a:ext cx="375457" cy="9525"/>
          </a:xfrm>
          <a:custGeom>
            <a:avLst/>
            <a:gdLst/>
            <a:ahLst/>
            <a:cxnLst/>
            <a:rect l="l" t="t" r="r" b="b"/>
            <a:pathLst>
              <a:path w="375457" h="9525">
                <a:moveTo>
                  <a:pt x="0" y="0"/>
                </a:moveTo>
                <a:lnTo>
                  <a:pt x="375457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6508642" y="2520200"/>
            <a:ext cx="206302" cy="9525"/>
          </a:xfrm>
          <a:custGeom>
            <a:avLst/>
            <a:gdLst/>
            <a:ahLst/>
            <a:cxnLst/>
            <a:rect l="l" t="t" r="r" b="b"/>
            <a:pathLst>
              <a:path w="206302" h="9525">
                <a:moveTo>
                  <a:pt x="0" y="0"/>
                </a:moveTo>
                <a:lnTo>
                  <a:pt x="206302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4069918" y="3052800"/>
            <a:ext cx="139615" cy="9525"/>
          </a:xfrm>
          <a:custGeom>
            <a:avLst/>
            <a:gdLst/>
            <a:ahLst/>
            <a:cxnLst/>
            <a:rect l="l" t="t" r="r" b="b"/>
            <a:pathLst>
              <a:path w="139615" h="9525">
                <a:moveTo>
                  <a:pt x="0" y="0"/>
                </a:moveTo>
                <a:lnTo>
                  <a:pt x="139615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4376432" y="3052800"/>
            <a:ext cx="206302" cy="9525"/>
          </a:xfrm>
          <a:custGeom>
            <a:avLst/>
            <a:gdLst/>
            <a:ahLst/>
            <a:cxnLst/>
            <a:rect l="l" t="t" r="r" b="b"/>
            <a:pathLst>
              <a:path w="206302" h="9525">
                <a:moveTo>
                  <a:pt x="0" y="0"/>
                </a:moveTo>
                <a:lnTo>
                  <a:pt x="206302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5221928" y="3052800"/>
            <a:ext cx="206302" cy="9525"/>
          </a:xfrm>
          <a:custGeom>
            <a:avLst/>
            <a:gdLst/>
            <a:ahLst/>
            <a:cxnLst/>
            <a:rect l="l" t="t" r="r" b="b"/>
            <a:pathLst>
              <a:path w="206302" h="9525">
                <a:moveTo>
                  <a:pt x="0" y="0"/>
                </a:moveTo>
                <a:lnTo>
                  <a:pt x="206302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3229413" y="3595220"/>
            <a:ext cx="525176" cy="9525"/>
          </a:xfrm>
          <a:custGeom>
            <a:avLst/>
            <a:gdLst/>
            <a:ahLst/>
            <a:cxnLst/>
            <a:rect l="l" t="t" r="r" b="b"/>
            <a:pathLst>
              <a:path w="525176" h="9525">
                <a:moveTo>
                  <a:pt x="0" y="0"/>
                </a:moveTo>
                <a:lnTo>
                  <a:pt x="52517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20" name="Freeform 120"/>
          <p:cNvSpPr/>
          <p:nvPr/>
        </p:nvSpPr>
        <p:spPr>
          <a:xfrm>
            <a:off x="3790254" y="3595220"/>
            <a:ext cx="206302" cy="9525"/>
          </a:xfrm>
          <a:custGeom>
            <a:avLst/>
            <a:gdLst/>
            <a:ahLst/>
            <a:cxnLst/>
            <a:rect l="l" t="t" r="r" b="b"/>
            <a:pathLst>
              <a:path w="206302" h="9525">
                <a:moveTo>
                  <a:pt x="0" y="0"/>
                </a:moveTo>
                <a:lnTo>
                  <a:pt x="206302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21" name="Freeform 121"/>
          <p:cNvSpPr/>
          <p:nvPr/>
        </p:nvSpPr>
        <p:spPr>
          <a:xfrm>
            <a:off x="4250188" y="3595220"/>
            <a:ext cx="374565" cy="9525"/>
          </a:xfrm>
          <a:custGeom>
            <a:avLst/>
            <a:gdLst/>
            <a:ahLst/>
            <a:cxnLst/>
            <a:rect l="l" t="t" r="r" b="b"/>
            <a:pathLst>
              <a:path w="374565" h="9525">
                <a:moveTo>
                  <a:pt x="0" y="0"/>
                </a:moveTo>
                <a:lnTo>
                  <a:pt x="374566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22" name="Freeform 122"/>
          <p:cNvSpPr/>
          <p:nvPr/>
        </p:nvSpPr>
        <p:spPr>
          <a:xfrm>
            <a:off x="5585860" y="3595220"/>
            <a:ext cx="139615" cy="9525"/>
          </a:xfrm>
          <a:custGeom>
            <a:avLst/>
            <a:gdLst/>
            <a:ahLst/>
            <a:cxnLst/>
            <a:rect l="l" t="t" r="r" b="b"/>
            <a:pathLst>
              <a:path w="139615" h="9525">
                <a:moveTo>
                  <a:pt x="0" y="0"/>
                </a:moveTo>
                <a:lnTo>
                  <a:pt x="139615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23" name="Freeform 123"/>
          <p:cNvSpPr/>
          <p:nvPr/>
        </p:nvSpPr>
        <p:spPr>
          <a:xfrm>
            <a:off x="5892374" y="3595220"/>
            <a:ext cx="227342" cy="9525"/>
          </a:xfrm>
          <a:custGeom>
            <a:avLst/>
            <a:gdLst/>
            <a:ahLst/>
            <a:cxnLst/>
            <a:rect l="l" t="t" r="r" b="b"/>
            <a:pathLst>
              <a:path w="227342" h="9525">
                <a:moveTo>
                  <a:pt x="0" y="0"/>
                </a:moveTo>
                <a:lnTo>
                  <a:pt x="227343" y="0"/>
                </a:lnTo>
              </a:path>
            </a:pathLst>
          </a:custGeom>
          <a:noFill/>
          <a:ln w="8558">
            <a:solidFill>
              <a:srgbClr val="040E2D"/>
            </a:solidFill>
          </a:ln>
        </p:spPr>
      </p:sp>
      <p:sp>
        <p:nvSpPr>
          <p:cNvPr id="124" name="Freeform 124"/>
          <p:cNvSpPr/>
          <p:nvPr/>
        </p:nvSpPr>
        <p:spPr>
          <a:xfrm>
            <a:off x="0" y="4491637"/>
            <a:ext cx="1664320" cy="19050"/>
          </a:xfrm>
          <a:custGeom>
            <a:avLst/>
            <a:gdLst/>
            <a:ahLst/>
            <a:cxnLst/>
            <a:rect l="l" t="t" r="r" b="b"/>
            <a:pathLst>
              <a:path w="1664320" h="19050">
                <a:moveTo>
                  <a:pt x="0" y="0"/>
                </a:moveTo>
                <a:lnTo>
                  <a:pt x="0" y="19050"/>
                </a:lnTo>
                <a:lnTo>
                  <a:pt x="1664321" y="19050"/>
                </a:lnTo>
                <a:lnTo>
                  <a:pt x="1664321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25" name="Freeform 125"/>
          <p:cNvSpPr/>
          <p:nvPr/>
        </p:nvSpPr>
        <p:spPr>
          <a:xfrm>
            <a:off x="1664322" y="4491637"/>
            <a:ext cx="6354678" cy="19050"/>
          </a:xfrm>
          <a:custGeom>
            <a:avLst/>
            <a:gdLst/>
            <a:ahLst/>
            <a:cxnLst/>
            <a:rect l="l" t="t" r="r" b="b"/>
            <a:pathLst>
              <a:path w="6354678" h="19050">
                <a:moveTo>
                  <a:pt x="0" y="0"/>
                </a:moveTo>
                <a:lnTo>
                  <a:pt x="0" y="19050"/>
                </a:lnTo>
                <a:lnTo>
                  <a:pt x="6354679" y="19050"/>
                </a:lnTo>
                <a:lnTo>
                  <a:pt x="635467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6" name="TextBox 125"/>
          <p:cNvSpPr txBox="1"/>
          <p:nvPr/>
        </p:nvSpPr>
        <p:spPr>
          <a:xfrm>
            <a:off x="137160" y="67547"/>
            <a:ext cx="260877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Compatibility (2/3)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293574" y="1737347"/>
            <a:ext cx="267461" cy="2674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515428" y="2885119"/>
            <a:ext cx="267461" cy="2674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2515428" y="3427539"/>
            <a:ext cx="267461" cy="2674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089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11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64" name="MathFormula 364"/>
          <p:cNvGrpSpPr/>
          <p:nvPr/>
        </p:nvGrpSpPr>
        <p:grpSpPr>
          <a:xfrm>
            <a:off x="2524344" y="934423"/>
            <a:ext cx="4591539" cy="2874053"/>
            <a:chOff x="2524344" y="934423"/>
            <a:chExt cx="4591539" cy="2874053"/>
          </a:xfrm>
        </p:grpSpPr>
        <p:sp>
          <p:nvSpPr>
            <p:cNvPr id="231" name="MathGlyph 231"/>
            <p:cNvSpPr/>
            <p:nvPr/>
          </p:nvSpPr>
          <p:spPr>
            <a:xfrm>
              <a:off x="2681429" y="1037336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681429" y="1315485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863980" y="1050709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863980" y="1328859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048131" y="1036267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118384" y="999000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167775" y="1037336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068689" y="1371060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110192" y="1238792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177900" y="1369188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293233" y="1243271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299662" y="992403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3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3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358496" y="1272513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438388" y="942298"/>
              <a:ext cx="33521" cy="258546"/>
            </a:xfrm>
            <a:custGeom>
              <a:avLst/>
              <a:gdLst/>
              <a:ahLst/>
              <a:cxnLst/>
              <a:rect l="l" t="t" r="r" b="b"/>
              <a:pathLst>
                <a:path w="33521" h="258546">
                  <a:moveTo>
                    <a:pt x="28708" y="258547"/>
                  </a:moveTo>
                  <a:cubicBezTo>
                    <a:pt x="31917" y="258547"/>
                    <a:pt x="33522" y="256942"/>
                    <a:pt x="33522" y="253554"/>
                  </a:cubicBezTo>
                  <a:cubicBezTo>
                    <a:pt x="33522" y="250166"/>
                    <a:pt x="31917" y="248561"/>
                    <a:pt x="28708" y="248561"/>
                  </a:cubicBezTo>
                  <a:lnTo>
                    <a:pt x="9629" y="248561"/>
                  </a:lnTo>
                  <a:lnTo>
                    <a:pt x="9629" y="9985"/>
                  </a:lnTo>
                  <a:lnTo>
                    <a:pt x="28708" y="9985"/>
                  </a:lnTo>
                  <a:cubicBezTo>
                    <a:pt x="31917" y="9985"/>
                    <a:pt x="33522" y="8380"/>
                    <a:pt x="33522" y="4993"/>
                  </a:cubicBezTo>
                  <a:cubicBezTo>
                    <a:pt x="33522" y="1605"/>
                    <a:pt x="31917" y="0"/>
                    <a:pt x="28708" y="0"/>
                  </a:cubicBezTo>
                  <a:lnTo>
                    <a:pt x="0" y="0"/>
                  </a:lnTo>
                  <a:lnTo>
                    <a:pt x="0" y="25854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487238" y="972525"/>
              <a:ext cx="98604" cy="198100"/>
            </a:xfrm>
            <a:custGeom>
              <a:avLst/>
              <a:gdLst/>
              <a:ahLst/>
              <a:cxnLst/>
              <a:rect l="l" t="t" r="r" b="b"/>
              <a:pathLst>
                <a:path w="98604" h="198100">
                  <a:moveTo>
                    <a:pt x="78634" y="0"/>
                  </a:moveTo>
                  <a:cubicBezTo>
                    <a:pt x="65082" y="0"/>
                    <a:pt x="55989" y="10342"/>
                    <a:pt x="51353" y="31204"/>
                  </a:cubicBezTo>
                  <a:cubicBezTo>
                    <a:pt x="50639" y="34235"/>
                    <a:pt x="49748" y="40476"/>
                    <a:pt x="48500" y="49748"/>
                  </a:cubicBezTo>
                  <a:lnTo>
                    <a:pt x="46182" y="67757"/>
                  </a:lnTo>
                  <a:cubicBezTo>
                    <a:pt x="43685" y="87728"/>
                    <a:pt x="42081" y="102527"/>
                    <a:pt x="41367" y="112334"/>
                  </a:cubicBezTo>
                  <a:lnTo>
                    <a:pt x="37980" y="156376"/>
                  </a:lnTo>
                  <a:cubicBezTo>
                    <a:pt x="36731" y="173672"/>
                    <a:pt x="33879" y="192751"/>
                    <a:pt x="19970" y="192751"/>
                  </a:cubicBezTo>
                  <a:cubicBezTo>
                    <a:pt x="16226" y="192751"/>
                    <a:pt x="13016" y="191859"/>
                    <a:pt x="10342" y="190076"/>
                  </a:cubicBezTo>
                  <a:cubicBezTo>
                    <a:pt x="14086" y="189006"/>
                    <a:pt x="16048" y="186510"/>
                    <a:pt x="16048" y="182587"/>
                  </a:cubicBezTo>
                  <a:cubicBezTo>
                    <a:pt x="16048" y="177773"/>
                    <a:pt x="12838" y="174385"/>
                    <a:pt x="8024" y="174385"/>
                  </a:cubicBezTo>
                  <a:cubicBezTo>
                    <a:pt x="2675" y="174385"/>
                    <a:pt x="0" y="177238"/>
                    <a:pt x="0" y="182766"/>
                  </a:cubicBezTo>
                  <a:cubicBezTo>
                    <a:pt x="0" y="192216"/>
                    <a:pt x="9807" y="198100"/>
                    <a:pt x="19970" y="198100"/>
                  </a:cubicBezTo>
                  <a:cubicBezTo>
                    <a:pt x="34413" y="198100"/>
                    <a:pt x="44399" y="187402"/>
                    <a:pt x="49748" y="166183"/>
                  </a:cubicBezTo>
                  <a:cubicBezTo>
                    <a:pt x="53492" y="151205"/>
                    <a:pt x="56880" y="124459"/>
                    <a:pt x="59733" y="85766"/>
                  </a:cubicBezTo>
                  <a:lnTo>
                    <a:pt x="63121" y="41724"/>
                  </a:lnTo>
                  <a:cubicBezTo>
                    <a:pt x="63834" y="31561"/>
                    <a:pt x="65082" y="23537"/>
                    <a:pt x="66687" y="17831"/>
                  </a:cubicBezTo>
                  <a:cubicBezTo>
                    <a:pt x="69005" y="10342"/>
                    <a:pt x="70610" y="5349"/>
                    <a:pt x="78812" y="5349"/>
                  </a:cubicBezTo>
                  <a:cubicBezTo>
                    <a:pt x="82557" y="5349"/>
                    <a:pt x="85766" y="6241"/>
                    <a:pt x="88262" y="8024"/>
                  </a:cubicBezTo>
                  <a:cubicBezTo>
                    <a:pt x="84518" y="9094"/>
                    <a:pt x="82557" y="11590"/>
                    <a:pt x="82557" y="15513"/>
                  </a:cubicBezTo>
                  <a:cubicBezTo>
                    <a:pt x="82557" y="20327"/>
                    <a:pt x="85766" y="23715"/>
                    <a:pt x="90580" y="23715"/>
                  </a:cubicBezTo>
                  <a:cubicBezTo>
                    <a:pt x="95930" y="23715"/>
                    <a:pt x="98604" y="20862"/>
                    <a:pt x="98604" y="15334"/>
                  </a:cubicBezTo>
                  <a:cubicBezTo>
                    <a:pt x="98604" y="5884"/>
                    <a:pt x="88797" y="0"/>
                    <a:pt x="7863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495451" y="1350471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615083" y="134615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652490" y="939915"/>
              <a:ext cx="66277" cy="113332"/>
            </a:xfrm>
            <a:custGeom>
              <a:avLst/>
              <a:gdLst/>
              <a:ahLst/>
              <a:cxnLst/>
              <a:rect l="l" t="t" r="r" b="b"/>
              <a:pathLst>
                <a:path w="66277" h="113332">
                  <a:moveTo>
                    <a:pt x="66277" y="9236"/>
                  </a:moveTo>
                  <a:cubicBezTo>
                    <a:pt x="66277" y="3245"/>
                    <a:pt x="60036" y="0"/>
                    <a:pt x="53546" y="0"/>
                  </a:cubicBezTo>
                  <a:cubicBezTo>
                    <a:pt x="50550" y="0"/>
                    <a:pt x="47680" y="874"/>
                    <a:pt x="44934" y="2496"/>
                  </a:cubicBezTo>
                  <a:cubicBezTo>
                    <a:pt x="40315" y="5242"/>
                    <a:pt x="37070" y="10235"/>
                    <a:pt x="35448" y="17349"/>
                  </a:cubicBezTo>
                  <a:cubicBezTo>
                    <a:pt x="34824" y="20345"/>
                    <a:pt x="33700" y="25837"/>
                    <a:pt x="32327" y="33825"/>
                  </a:cubicBezTo>
                  <a:lnTo>
                    <a:pt x="22966" y="33825"/>
                  </a:lnTo>
                  <a:cubicBezTo>
                    <a:pt x="20095" y="33825"/>
                    <a:pt x="18473" y="34075"/>
                    <a:pt x="18473" y="36945"/>
                  </a:cubicBezTo>
                  <a:cubicBezTo>
                    <a:pt x="18473" y="38443"/>
                    <a:pt x="19846" y="39192"/>
                    <a:pt x="22716" y="39192"/>
                  </a:cubicBezTo>
                  <a:lnTo>
                    <a:pt x="31204" y="39192"/>
                  </a:lnTo>
                  <a:lnTo>
                    <a:pt x="20595" y="97107"/>
                  </a:lnTo>
                  <a:cubicBezTo>
                    <a:pt x="19097" y="104970"/>
                    <a:pt x="16351" y="108839"/>
                    <a:pt x="12482" y="108839"/>
                  </a:cubicBezTo>
                  <a:lnTo>
                    <a:pt x="11608" y="108839"/>
                  </a:lnTo>
                  <a:cubicBezTo>
                    <a:pt x="10235" y="108714"/>
                    <a:pt x="9112" y="108340"/>
                    <a:pt x="8238" y="107965"/>
                  </a:cubicBezTo>
                  <a:cubicBezTo>
                    <a:pt x="10609" y="106842"/>
                    <a:pt x="12856" y="103971"/>
                    <a:pt x="12856" y="101101"/>
                  </a:cubicBezTo>
                  <a:cubicBezTo>
                    <a:pt x="12856" y="98105"/>
                    <a:pt x="10485" y="95983"/>
                    <a:pt x="7489" y="95983"/>
                  </a:cubicBezTo>
                  <a:cubicBezTo>
                    <a:pt x="3245" y="95983"/>
                    <a:pt x="0" y="99852"/>
                    <a:pt x="0" y="104096"/>
                  </a:cubicBezTo>
                  <a:cubicBezTo>
                    <a:pt x="0" y="110087"/>
                    <a:pt x="6116" y="113333"/>
                    <a:pt x="12482" y="113333"/>
                  </a:cubicBezTo>
                  <a:cubicBezTo>
                    <a:pt x="14853" y="113333"/>
                    <a:pt x="17349" y="112584"/>
                    <a:pt x="19721" y="110961"/>
                  </a:cubicBezTo>
                  <a:cubicBezTo>
                    <a:pt x="22966" y="108839"/>
                    <a:pt x="25587" y="105844"/>
                    <a:pt x="27584" y="102224"/>
                  </a:cubicBezTo>
                  <a:cubicBezTo>
                    <a:pt x="30705" y="96607"/>
                    <a:pt x="33201" y="88245"/>
                    <a:pt x="35198" y="77011"/>
                  </a:cubicBezTo>
                  <a:lnTo>
                    <a:pt x="41938" y="39192"/>
                  </a:lnTo>
                  <a:lnTo>
                    <a:pt x="53671" y="39192"/>
                  </a:lnTo>
                  <a:cubicBezTo>
                    <a:pt x="56666" y="39192"/>
                    <a:pt x="58164" y="38818"/>
                    <a:pt x="58164" y="35947"/>
                  </a:cubicBezTo>
                  <a:cubicBezTo>
                    <a:pt x="58164" y="34574"/>
                    <a:pt x="56666" y="33825"/>
                    <a:pt x="53796" y="33825"/>
                  </a:cubicBezTo>
                  <a:lnTo>
                    <a:pt x="43061" y="33825"/>
                  </a:lnTo>
                  <a:cubicBezTo>
                    <a:pt x="45558" y="19970"/>
                    <a:pt x="47055" y="11857"/>
                    <a:pt x="47680" y="9361"/>
                  </a:cubicBezTo>
                  <a:cubicBezTo>
                    <a:pt x="48553" y="6116"/>
                    <a:pt x="50426" y="4493"/>
                    <a:pt x="53546" y="4493"/>
                  </a:cubicBezTo>
                  <a:lnTo>
                    <a:pt x="54420" y="4493"/>
                  </a:lnTo>
                  <a:cubicBezTo>
                    <a:pt x="55917" y="4618"/>
                    <a:pt x="57166" y="4993"/>
                    <a:pt x="58039" y="5367"/>
                  </a:cubicBezTo>
                  <a:cubicBezTo>
                    <a:pt x="55668" y="6490"/>
                    <a:pt x="53421" y="9361"/>
                    <a:pt x="53421" y="12232"/>
                  </a:cubicBezTo>
                  <a:cubicBezTo>
                    <a:pt x="53421" y="15228"/>
                    <a:pt x="55793" y="17349"/>
                    <a:pt x="58788" y="17349"/>
                  </a:cubicBezTo>
                  <a:cubicBezTo>
                    <a:pt x="63032" y="17349"/>
                    <a:pt x="66277" y="13480"/>
                    <a:pt x="66277" y="92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648450" y="1121753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697627" y="1095667"/>
              <a:ext cx="26710" cy="82003"/>
            </a:xfrm>
            <a:custGeom>
              <a:avLst/>
              <a:gdLst/>
              <a:ahLst/>
              <a:cxnLst/>
              <a:rect l="l" t="t" r="r" b="b"/>
              <a:pathLst>
                <a:path w="26710" h="82003">
                  <a:moveTo>
                    <a:pt x="20095" y="6990"/>
                  </a:moveTo>
                  <a:cubicBezTo>
                    <a:pt x="20095" y="3245"/>
                    <a:pt x="16975" y="0"/>
                    <a:pt x="13230" y="0"/>
                  </a:cubicBezTo>
                  <a:cubicBezTo>
                    <a:pt x="9486" y="0"/>
                    <a:pt x="6241" y="3245"/>
                    <a:pt x="6241" y="6990"/>
                  </a:cubicBezTo>
                  <a:cubicBezTo>
                    <a:pt x="6241" y="10734"/>
                    <a:pt x="9361" y="14104"/>
                    <a:pt x="13106" y="14104"/>
                  </a:cubicBezTo>
                  <a:cubicBezTo>
                    <a:pt x="16975" y="14104"/>
                    <a:pt x="20095" y="10859"/>
                    <a:pt x="20095" y="6990"/>
                  </a:cubicBezTo>
                  <a:close/>
                  <a:moveTo>
                    <a:pt x="13730" y="81629"/>
                  </a:moveTo>
                  <a:lnTo>
                    <a:pt x="26711" y="82004"/>
                  </a:lnTo>
                  <a:lnTo>
                    <a:pt x="26711" y="77136"/>
                  </a:lnTo>
                  <a:cubicBezTo>
                    <a:pt x="22592" y="77136"/>
                    <a:pt x="20095" y="76886"/>
                    <a:pt x="19346" y="76387"/>
                  </a:cubicBezTo>
                  <a:cubicBezTo>
                    <a:pt x="18598" y="75888"/>
                    <a:pt x="18348" y="74515"/>
                    <a:pt x="18348" y="72268"/>
                  </a:cubicBezTo>
                  <a:lnTo>
                    <a:pt x="18348" y="26461"/>
                  </a:lnTo>
                  <a:lnTo>
                    <a:pt x="499" y="27959"/>
                  </a:lnTo>
                  <a:lnTo>
                    <a:pt x="499" y="32702"/>
                  </a:lnTo>
                  <a:cubicBezTo>
                    <a:pt x="4618" y="32702"/>
                    <a:pt x="7239" y="33076"/>
                    <a:pt x="8113" y="33700"/>
                  </a:cubicBezTo>
                  <a:cubicBezTo>
                    <a:pt x="8987" y="34324"/>
                    <a:pt x="9361" y="36072"/>
                    <a:pt x="9361" y="38942"/>
                  </a:cubicBezTo>
                  <a:lnTo>
                    <a:pt x="9361" y="72143"/>
                  </a:lnTo>
                  <a:cubicBezTo>
                    <a:pt x="9361" y="74515"/>
                    <a:pt x="8987" y="76013"/>
                    <a:pt x="8113" y="76512"/>
                  </a:cubicBezTo>
                  <a:cubicBezTo>
                    <a:pt x="7239" y="77011"/>
                    <a:pt x="4493" y="77136"/>
                    <a:pt x="0" y="77136"/>
                  </a:cubicBezTo>
                  <a:lnTo>
                    <a:pt x="0" y="8200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732201" y="1122502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734871" y="934423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779551" y="941163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792894" y="1315485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827147" y="1091048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863682" y="934423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888820" y="1272513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958727" y="992403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026658" y="1351719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060548" y="992403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3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3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124890" y="1243271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208576" y="1012195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244924" y="134615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385852" y="990441"/>
              <a:ext cx="126598" cy="129629"/>
            </a:xfrm>
            <a:custGeom>
              <a:avLst/>
              <a:gdLst/>
              <a:ahLst/>
              <a:cxnLst/>
              <a:rect l="l" t="t" r="r" b="b"/>
              <a:pathLst>
                <a:path w="126598" h="129629">
                  <a:moveTo>
                    <a:pt x="17474" y="86836"/>
                  </a:moveTo>
                  <a:cubicBezTo>
                    <a:pt x="17474" y="64013"/>
                    <a:pt x="27459" y="40833"/>
                    <a:pt x="38693" y="27994"/>
                  </a:cubicBezTo>
                  <a:cubicBezTo>
                    <a:pt x="47787" y="17474"/>
                    <a:pt x="63478" y="6954"/>
                    <a:pt x="81130" y="6954"/>
                  </a:cubicBezTo>
                  <a:cubicBezTo>
                    <a:pt x="99674" y="6954"/>
                    <a:pt x="108768" y="21040"/>
                    <a:pt x="108768" y="40298"/>
                  </a:cubicBezTo>
                  <a:cubicBezTo>
                    <a:pt x="108768" y="41902"/>
                    <a:pt x="108233" y="47608"/>
                    <a:pt x="108233" y="49213"/>
                  </a:cubicBezTo>
                  <a:cubicBezTo>
                    <a:pt x="108233" y="50818"/>
                    <a:pt x="109303" y="51709"/>
                    <a:pt x="111621" y="51709"/>
                  </a:cubicBezTo>
                  <a:cubicBezTo>
                    <a:pt x="112512" y="51709"/>
                    <a:pt x="113226" y="51531"/>
                    <a:pt x="113761" y="51353"/>
                  </a:cubicBezTo>
                  <a:cubicBezTo>
                    <a:pt x="114652" y="50105"/>
                    <a:pt x="115187" y="48856"/>
                    <a:pt x="115544" y="47608"/>
                  </a:cubicBezTo>
                  <a:lnTo>
                    <a:pt x="126599" y="2496"/>
                  </a:lnTo>
                  <a:cubicBezTo>
                    <a:pt x="126599" y="892"/>
                    <a:pt x="125707" y="0"/>
                    <a:pt x="123924" y="0"/>
                  </a:cubicBezTo>
                  <a:cubicBezTo>
                    <a:pt x="123211" y="0"/>
                    <a:pt x="122141" y="713"/>
                    <a:pt x="120715" y="2318"/>
                  </a:cubicBezTo>
                  <a:lnTo>
                    <a:pt x="109124" y="15334"/>
                  </a:lnTo>
                  <a:cubicBezTo>
                    <a:pt x="102170" y="5171"/>
                    <a:pt x="92364" y="0"/>
                    <a:pt x="79704" y="0"/>
                  </a:cubicBezTo>
                  <a:cubicBezTo>
                    <a:pt x="69897" y="0"/>
                    <a:pt x="60268" y="2318"/>
                    <a:pt x="50461" y="6776"/>
                  </a:cubicBezTo>
                  <a:cubicBezTo>
                    <a:pt x="30669" y="16048"/>
                    <a:pt x="16226" y="30669"/>
                    <a:pt x="6954" y="50639"/>
                  </a:cubicBezTo>
                  <a:cubicBezTo>
                    <a:pt x="2318" y="60446"/>
                    <a:pt x="0" y="70432"/>
                    <a:pt x="0" y="80595"/>
                  </a:cubicBezTo>
                  <a:cubicBezTo>
                    <a:pt x="0" y="94860"/>
                    <a:pt x="4458" y="106450"/>
                    <a:pt x="13551" y="115722"/>
                  </a:cubicBezTo>
                  <a:cubicBezTo>
                    <a:pt x="22645" y="124994"/>
                    <a:pt x="34235" y="129630"/>
                    <a:pt x="48500" y="129630"/>
                  </a:cubicBezTo>
                  <a:cubicBezTo>
                    <a:pt x="62586" y="129630"/>
                    <a:pt x="75424" y="124459"/>
                    <a:pt x="87014" y="114295"/>
                  </a:cubicBezTo>
                  <a:cubicBezTo>
                    <a:pt x="91829" y="110194"/>
                    <a:pt x="95930" y="105202"/>
                    <a:pt x="99318" y="99674"/>
                  </a:cubicBezTo>
                  <a:cubicBezTo>
                    <a:pt x="104132" y="91650"/>
                    <a:pt x="106628" y="86123"/>
                    <a:pt x="106628" y="82735"/>
                  </a:cubicBezTo>
                  <a:cubicBezTo>
                    <a:pt x="106628" y="81130"/>
                    <a:pt x="105737" y="80239"/>
                    <a:pt x="103775" y="80239"/>
                  </a:cubicBezTo>
                  <a:cubicBezTo>
                    <a:pt x="102170" y="80239"/>
                    <a:pt x="101279" y="80952"/>
                    <a:pt x="100922" y="82557"/>
                  </a:cubicBezTo>
                  <a:cubicBezTo>
                    <a:pt x="97178" y="94147"/>
                    <a:pt x="91294" y="103419"/>
                    <a:pt x="83270" y="110016"/>
                  </a:cubicBezTo>
                  <a:cubicBezTo>
                    <a:pt x="73106" y="118397"/>
                    <a:pt x="62408" y="122676"/>
                    <a:pt x="51353" y="122676"/>
                  </a:cubicBezTo>
                  <a:cubicBezTo>
                    <a:pt x="29956" y="122676"/>
                    <a:pt x="17474" y="108233"/>
                    <a:pt x="17474" y="868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418455" y="1315485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522799" y="942298"/>
              <a:ext cx="33521" cy="258546"/>
            </a:xfrm>
            <a:custGeom>
              <a:avLst/>
              <a:gdLst/>
              <a:ahLst/>
              <a:cxnLst/>
              <a:rect l="l" t="t" r="r" b="b"/>
              <a:pathLst>
                <a:path w="33521" h="258546">
                  <a:moveTo>
                    <a:pt x="4814" y="258547"/>
                  </a:moveTo>
                  <a:lnTo>
                    <a:pt x="33522" y="258547"/>
                  </a:lnTo>
                  <a:lnTo>
                    <a:pt x="33522" y="0"/>
                  </a:lnTo>
                  <a:lnTo>
                    <a:pt x="4814" y="0"/>
                  </a:lnTo>
                  <a:cubicBezTo>
                    <a:pt x="1605" y="0"/>
                    <a:pt x="0" y="1605"/>
                    <a:pt x="0" y="4993"/>
                  </a:cubicBezTo>
                  <a:cubicBezTo>
                    <a:pt x="0" y="8380"/>
                    <a:pt x="1605" y="9985"/>
                    <a:pt x="4814" y="9985"/>
                  </a:cubicBezTo>
                  <a:lnTo>
                    <a:pt x="23893" y="9985"/>
                  </a:lnTo>
                  <a:lnTo>
                    <a:pt x="23893" y="248561"/>
                  </a:lnTo>
                  <a:lnTo>
                    <a:pt x="4814" y="248561"/>
                  </a:lnTo>
                  <a:cubicBezTo>
                    <a:pt x="1605" y="248561"/>
                    <a:pt x="0" y="250166"/>
                    <a:pt x="0" y="253554"/>
                  </a:cubicBezTo>
                  <a:cubicBezTo>
                    <a:pt x="0" y="256942"/>
                    <a:pt x="1605" y="258547"/>
                    <a:pt x="4814" y="2585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551059" y="1314416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629158" y="1314416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716707" y="1284638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8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821138" y="127055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6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4962688" y="990441"/>
              <a:ext cx="88975" cy="162260"/>
            </a:xfrm>
            <a:custGeom>
              <a:avLst/>
              <a:gdLst/>
              <a:ahLst/>
              <a:cxnLst/>
              <a:rect l="l" t="t" r="r" b="b"/>
              <a:pathLst>
                <a:path w="88975" h="162260">
                  <a:moveTo>
                    <a:pt x="88976" y="12838"/>
                  </a:moveTo>
                  <a:cubicBezTo>
                    <a:pt x="88976" y="4993"/>
                    <a:pt x="81308" y="0"/>
                    <a:pt x="72928" y="0"/>
                  </a:cubicBezTo>
                  <a:cubicBezTo>
                    <a:pt x="61873" y="0"/>
                    <a:pt x="54206" y="7132"/>
                    <a:pt x="50105" y="21219"/>
                  </a:cubicBezTo>
                  <a:cubicBezTo>
                    <a:pt x="49213" y="24428"/>
                    <a:pt x="47252" y="33522"/>
                    <a:pt x="44399" y="48500"/>
                  </a:cubicBezTo>
                  <a:lnTo>
                    <a:pt x="32809" y="48500"/>
                  </a:lnTo>
                  <a:cubicBezTo>
                    <a:pt x="28886" y="48500"/>
                    <a:pt x="26925" y="48678"/>
                    <a:pt x="26925" y="52423"/>
                  </a:cubicBezTo>
                  <a:cubicBezTo>
                    <a:pt x="26925" y="54384"/>
                    <a:pt x="28708" y="55275"/>
                    <a:pt x="32452" y="55275"/>
                  </a:cubicBezTo>
                  <a:lnTo>
                    <a:pt x="43151" y="55275"/>
                  </a:lnTo>
                  <a:lnTo>
                    <a:pt x="30134" y="124281"/>
                  </a:lnTo>
                  <a:cubicBezTo>
                    <a:pt x="28173" y="134444"/>
                    <a:pt x="26390" y="141933"/>
                    <a:pt x="24785" y="146926"/>
                  </a:cubicBezTo>
                  <a:cubicBezTo>
                    <a:pt x="22645" y="153523"/>
                    <a:pt x="19614" y="156911"/>
                    <a:pt x="15691" y="156911"/>
                  </a:cubicBezTo>
                  <a:cubicBezTo>
                    <a:pt x="13016" y="156911"/>
                    <a:pt x="10877" y="156198"/>
                    <a:pt x="8915" y="154950"/>
                  </a:cubicBezTo>
                  <a:cubicBezTo>
                    <a:pt x="14621" y="154058"/>
                    <a:pt x="17474" y="150670"/>
                    <a:pt x="17474" y="144964"/>
                  </a:cubicBezTo>
                  <a:cubicBezTo>
                    <a:pt x="17474" y="140328"/>
                    <a:pt x="15156" y="138010"/>
                    <a:pt x="10342" y="138010"/>
                  </a:cubicBezTo>
                  <a:cubicBezTo>
                    <a:pt x="4279" y="138010"/>
                    <a:pt x="0" y="143360"/>
                    <a:pt x="0" y="149422"/>
                  </a:cubicBezTo>
                  <a:cubicBezTo>
                    <a:pt x="0" y="157268"/>
                    <a:pt x="7311" y="162260"/>
                    <a:pt x="15691" y="162260"/>
                  </a:cubicBezTo>
                  <a:cubicBezTo>
                    <a:pt x="20149" y="162260"/>
                    <a:pt x="24250" y="160477"/>
                    <a:pt x="27638" y="156733"/>
                  </a:cubicBezTo>
                  <a:cubicBezTo>
                    <a:pt x="33344" y="150849"/>
                    <a:pt x="37801" y="142468"/>
                    <a:pt x="41011" y="131235"/>
                  </a:cubicBezTo>
                  <a:cubicBezTo>
                    <a:pt x="42972" y="124281"/>
                    <a:pt x="44755" y="117505"/>
                    <a:pt x="46003" y="110729"/>
                  </a:cubicBezTo>
                  <a:lnTo>
                    <a:pt x="56345" y="55275"/>
                  </a:lnTo>
                  <a:lnTo>
                    <a:pt x="70967" y="55275"/>
                  </a:lnTo>
                  <a:cubicBezTo>
                    <a:pt x="75068" y="55275"/>
                    <a:pt x="76851" y="55097"/>
                    <a:pt x="76851" y="50996"/>
                  </a:cubicBezTo>
                  <a:cubicBezTo>
                    <a:pt x="76851" y="49391"/>
                    <a:pt x="75068" y="48500"/>
                    <a:pt x="71502" y="48500"/>
                  </a:cubicBezTo>
                  <a:lnTo>
                    <a:pt x="57772" y="48500"/>
                  </a:lnTo>
                  <a:cubicBezTo>
                    <a:pt x="58842" y="41189"/>
                    <a:pt x="63834" y="14265"/>
                    <a:pt x="65439" y="10877"/>
                  </a:cubicBezTo>
                  <a:cubicBezTo>
                    <a:pt x="67222" y="7132"/>
                    <a:pt x="69718" y="5349"/>
                    <a:pt x="72928" y="5349"/>
                  </a:cubicBezTo>
                  <a:cubicBezTo>
                    <a:pt x="75603" y="5349"/>
                    <a:pt x="77921" y="6062"/>
                    <a:pt x="79882" y="7311"/>
                  </a:cubicBezTo>
                  <a:cubicBezTo>
                    <a:pt x="74354" y="8559"/>
                    <a:pt x="71502" y="11768"/>
                    <a:pt x="71502" y="17296"/>
                  </a:cubicBezTo>
                  <a:cubicBezTo>
                    <a:pt x="71502" y="21932"/>
                    <a:pt x="73820" y="24250"/>
                    <a:pt x="78634" y="24250"/>
                  </a:cubicBezTo>
                  <a:cubicBezTo>
                    <a:pt x="84696" y="24250"/>
                    <a:pt x="88976" y="18901"/>
                    <a:pt x="88976" y="128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074660" y="98277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134749" y="992403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3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3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5243341" y="98277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5362054" y="1050709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566764" y="1092921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608266" y="960653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5675983" y="1091048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5785958" y="98277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8693" y="177595"/>
                  </a:moveTo>
                  <a:cubicBezTo>
                    <a:pt x="40298" y="177595"/>
                    <a:pt x="41189" y="176703"/>
                    <a:pt x="41189" y="175098"/>
                  </a:cubicBezTo>
                  <a:cubicBezTo>
                    <a:pt x="41189" y="174564"/>
                    <a:pt x="40833" y="173850"/>
                    <a:pt x="40298" y="173137"/>
                  </a:cubicBezTo>
                  <a:cubicBezTo>
                    <a:pt x="31026" y="166005"/>
                    <a:pt x="23537" y="154236"/>
                    <a:pt x="18009" y="138010"/>
                  </a:cubicBezTo>
                  <a:cubicBezTo>
                    <a:pt x="13195" y="123924"/>
                    <a:pt x="10698" y="110016"/>
                    <a:pt x="10698" y="96286"/>
                  </a:cubicBezTo>
                  <a:lnTo>
                    <a:pt x="10698" y="81308"/>
                  </a:lnTo>
                  <a:cubicBezTo>
                    <a:pt x="10698" y="67579"/>
                    <a:pt x="13195" y="53671"/>
                    <a:pt x="18009" y="39584"/>
                  </a:cubicBezTo>
                  <a:cubicBezTo>
                    <a:pt x="23537" y="23358"/>
                    <a:pt x="31026" y="11590"/>
                    <a:pt x="40298" y="4458"/>
                  </a:cubicBezTo>
                  <a:cubicBezTo>
                    <a:pt x="40833" y="3923"/>
                    <a:pt x="41189" y="3210"/>
                    <a:pt x="41189" y="2496"/>
                  </a:cubicBezTo>
                  <a:cubicBezTo>
                    <a:pt x="41189" y="892"/>
                    <a:pt x="40298" y="0"/>
                    <a:pt x="38693" y="0"/>
                  </a:cubicBezTo>
                  <a:cubicBezTo>
                    <a:pt x="38515" y="0"/>
                    <a:pt x="37980" y="178"/>
                    <a:pt x="37445" y="535"/>
                  </a:cubicBezTo>
                  <a:cubicBezTo>
                    <a:pt x="26746" y="8737"/>
                    <a:pt x="17831" y="20862"/>
                    <a:pt x="10520" y="37088"/>
                  </a:cubicBezTo>
                  <a:cubicBezTo>
                    <a:pt x="3566" y="52601"/>
                    <a:pt x="0" y="67222"/>
                    <a:pt x="0" y="81308"/>
                  </a:cubicBezTo>
                  <a:lnTo>
                    <a:pt x="0" y="96286"/>
                  </a:lnTo>
                  <a:cubicBezTo>
                    <a:pt x="0" y="110373"/>
                    <a:pt x="3566" y="124994"/>
                    <a:pt x="10520" y="140507"/>
                  </a:cubicBezTo>
                  <a:cubicBezTo>
                    <a:pt x="17831" y="156733"/>
                    <a:pt x="26746" y="168858"/>
                    <a:pt x="37445" y="177060"/>
                  </a:cubicBezTo>
                  <a:cubicBezTo>
                    <a:pt x="37980" y="177416"/>
                    <a:pt x="38515" y="177595"/>
                    <a:pt x="38693" y="1775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5853179" y="997395"/>
              <a:ext cx="58841" cy="118753"/>
            </a:xfrm>
            <a:custGeom>
              <a:avLst/>
              <a:gdLst/>
              <a:ahLst/>
              <a:cxnLst/>
              <a:rect l="l" t="t" r="r" b="b"/>
              <a:pathLst>
                <a:path w="58841" h="118753">
                  <a:moveTo>
                    <a:pt x="32095" y="0"/>
                  </a:moveTo>
                  <a:cubicBezTo>
                    <a:pt x="24785" y="7489"/>
                    <a:pt x="14086" y="11233"/>
                    <a:pt x="0" y="11233"/>
                  </a:cubicBezTo>
                  <a:lnTo>
                    <a:pt x="0" y="18187"/>
                  </a:lnTo>
                  <a:cubicBezTo>
                    <a:pt x="9272" y="18187"/>
                    <a:pt x="16939" y="16761"/>
                    <a:pt x="22823" y="13908"/>
                  </a:cubicBezTo>
                  <a:lnTo>
                    <a:pt x="22823" y="104132"/>
                  </a:lnTo>
                  <a:cubicBezTo>
                    <a:pt x="22823" y="107341"/>
                    <a:pt x="22110" y="109481"/>
                    <a:pt x="20505" y="110373"/>
                  </a:cubicBezTo>
                  <a:cubicBezTo>
                    <a:pt x="18901" y="111264"/>
                    <a:pt x="14443" y="111799"/>
                    <a:pt x="7311" y="111799"/>
                  </a:cubicBezTo>
                  <a:lnTo>
                    <a:pt x="1070" y="111799"/>
                  </a:lnTo>
                  <a:lnTo>
                    <a:pt x="1070" y="118753"/>
                  </a:lnTo>
                  <a:cubicBezTo>
                    <a:pt x="5528" y="118397"/>
                    <a:pt x="15156" y="118218"/>
                    <a:pt x="29956" y="118218"/>
                  </a:cubicBezTo>
                  <a:cubicBezTo>
                    <a:pt x="44755" y="118218"/>
                    <a:pt x="54384" y="118397"/>
                    <a:pt x="58842" y="118753"/>
                  </a:cubicBezTo>
                  <a:lnTo>
                    <a:pt x="58842" y="111799"/>
                  </a:lnTo>
                  <a:lnTo>
                    <a:pt x="52601" y="111799"/>
                  </a:lnTo>
                  <a:cubicBezTo>
                    <a:pt x="45290" y="111799"/>
                    <a:pt x="40833" y="111264"/>
                    <a:pt x="39406" y="110373"/>
                  </a:cubicBezTo>
                  <a:cubicBezTo>
                    <a:pt x="37980" y="109481"/>
                    <a:pt x="37088" y="107341"/>
                    <a:pt x="37088" y="104132"/>
                  </a:cubicBezTo>
                  <a:lnTo>
                    <a:pt x="37088" y="5349"/>
                  </a:lnTo>
                  <a:cubicBezTo>
                    <a:pt x="37088" y="1070"/>
                    <a:pt x="36731" y="0"/>
                    <a:pt x="3209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5976073" y="1012195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6153884" y="1037336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6253029" y="982774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6335585" y="965122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6400848" y="994364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6538677" y="1073570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6675284" y="1068005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6850599" y="994364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6987554" y="1072322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7068810" y="965122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2533616" y="1691058"/>
              <a:ext cx="97356" cy="427939"/>
            </a:xfrm>
            <a:custGeom>
              <a:avLst/>
              <a:gdLst/>
              <a:ahLst/>
              <a:cxnLst/>
              <a:rect l="l" t="t" r="r" b="b"/>
              <a:pathLst>
                <a:path w="97356" h="427939">
                  <a:moveTo>
                    <a:pt x="16939" y="213970"/>
                  </a:moveTo>
                  <a:cubicBezTo>
                    <a:pt x="35305" y="205054"/>
                    <a:pt x="57593" y="184905"/>
                    <a:pt x="57593" y="160656"/>
                  </a:cubicBezTo>
                  <a:lnTo>
                    <a:pt x="57593" y="54027"/>
                  </a:lnTo>
                  <a:cubicBezTo>
                    <a:pt x="57593" y="44399"/>
                    <a:pt x="61338" y="35127"/>
                    <a:pt x="69005" y="26211"/>
                  </a:cubicBezTo>
                  <a:cubicBezTo>
                    <a:pt x="76138" y="17831"/>
                    <a:pt x="84518" y="12125"/>
                    <a:pt x="93968" y="9094"/>
                  </a:cubicBezTo>
                  <a:cubicBezTo>
                    <a:pt x="96286" y="8380"/>
                    <a:pt x="97356" y="6954"/>
                    <a:pt x="97356" y="4636"/>
                  </a:cubicBezTo>
                  <a:cubicBezTo>
                    <a:pt x="97356" y="1605"/>
                    <a:pt x="95751" y="0"/>
                    <a:pt x="92720" y="0"/>
                  </a:cubicBezTo>
                  <a:cubicBezTo>
                    <a:pt x="92185" y="0"/>
                    <a:pt x="91829" y="0"/>
                    <a:pt x="91472" y="178"/>
                  </a:cubicBezTo>
                  <a:cubicBezTo>
                    <a:pt x="78634" y="4279"/>
                    <a:pt x="67222" y="10877"/>
                    <a:pt x="57237" y="19970"/>
                  </a:cubicBezTo>
                  <a:cubicBezTo>
                    <a:pt x="45647" y="30847"/>
                    <a:pt x="39763" y="42081"/>
                    <a:pt x="39763" y="54027"/>
                  </a:cubicBezTo>
                  <a:lnTo>
                    <a:pt x="39763" y="160656"/>
                  </a:lnTo>
                  <a:cubicBezTo>
                    <a:pt x="39763" y="171176"/>
                    <a:pt x="36197" y="181161"/>
                    <a:pt x="29064" y="190611"/>
                  </a:cubicBezTo>
                  <a:cubicBezTo>
                    <a:pt x="21932" y="200062"/>
                    <a:pt x="13373" y="206481"/>
                    <a:pt x="3388" y="209512"/>
                  </a:cubicBezTo>
                  <a:cubicBezTo>
                    <a:pt x="1070" y="210225"/>
                    <a:pt x="0" y="211652"/>
                    <a:pt x="0" y="213970"/>
                  </a:cubicBezTo>
                  <a:cubicBezTo>
                    <a:pt x="0" y="216288"/>
                    <a:pt x="1070" y="217714"/>
                    <a:pt x="3388" y="218427"/>
                  </a:cubicBezTo>
                  <a:cubicBezTo>
                    <a:pt x="13373" y="221459"/>
                    <a:pt x="21932" y="227878"/>
                    <a:pt x="29064" y="237328"/>
                  </a:cubicBezTo>
                  <a:cubicBezTo>
                    <a:pt x="36197" y="246778"/>
                    <a:pt x="39763" y="256764"/>
                    <a:pt x="39763" y="267284"/>
                  </a:cubicBezTo>
                  <a:lnTo>
                    <a:pt x="39763" y="373912"/>
                  </a:lnTo>
                  <a:cubicBezTo>
                    <a:pt x="39763" y="385859"/>
                    <a:pt x="45647" y="397092"/>
                    <a:pt x="57237" y="407969"/>
                  </a:cubicBezTo>
                  <a:cubicBezTo>
                    <a:pt x="67222" y="417062"/>
                    <a:pt x="78634" y="423660"/>
                    <a:pt x="91472" y="427761"/>
                  </a:cubicBezTo>
                  <a:cubicBezTo>
                    <a:pt x="91829" y="427939"/>
                    <a:pt x="92185" y="427939"/>
                    <a:pt x="92720" y="427939"/>
                  </a:cubicBezTo>
                  <a:cubicBezTo>
                    <a:pt x="95751" y="427939"/>
                    <a:pt x="97356" y="426334"/>
                    <a:pt x="97356" y="423303"/>
                  </a:cubicBezTo>
                  <a:cubicBezTo>
                    <a:pt x="97356" y="420985"/>
                    <a:pt x="96286" y="419559"/>
                    <a:pt x="93968" y="418845"/>
                  </a:cubicBezTo>
                  <a:cubicBezTo>
                    <a:pt x="84518" y="415814"/>
                    <a:pt x="76138" y="410108"/>
                    <a:pt x="69005" y="401728"/>
                  </a:cubicBezTo>
                  <a:cubicBezTo>
                    <a:pt x="61338" y="392813"/>
                    <a:pt x="57593" y="383541"/>
                    <a:pt x="57593" y="373912"/>
                  </a:cubicBezTo>
                  <a:lnTo>
                    <a:pt x="57593" y="267284"/>
                  </a:lnTo>
                  <a:cubicBezTo>
                    <a:pt x="57593" y="243034"/>
                    <a:pt x="35305" y="222885"/>
                    <a:pt x="16939" y="2139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2653260" y="1718702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2654330" y="1977425"/>
              <a:ext cx="83269" cy="117326"/>
            </a:xfrm>
            <a:custGeom>
              <a:avLst/>
              <a:gdLst/>
              <a:ahLst/>
              <a:cxnLst/>
              <a:rect l="l" t="t" r="r" b="b"/>
              <a:pathLst>
                <a:path w="83269" h="117326">
                  <a:moveTo>
                    <a:pt x="62408" y="0"/>
                  </a:moveTo>
                  <a:cubicBezTo>
                    <a:pt x="51531" y="0"/>
                    <a:pt x="42616" y="4814"/>
                    <a:pt x="35662" y="14265"/>
                  </a:cubicBezTo>
                  <a:cubicBezTo>
                    <a:pt x="34413" y="6241"/>
                    <a:pt x="28173" y="0"/>
                    <a:pt x="19079" y="0"/>
                  </a:cubicBezTo>
                  <a:cubicBezTo>
                    <a:pt x="11768" y="0"/>
                    <a:pt x="6419" y="5884"/>
                    <a:pt x="2675" y="17474"/>
                  </a:cubicBezTo>
                  <a:cubicBezTo>
                    <a:pt x="892" y="23358"/>
                    <a:pt x="0" y="26746"/>
                    <a:pt x="0" y="27816"/>
                  </a:cubicBezTo>
                  <a:cubicBezTo>
                    <a:pt x="0" y="29421"/>
                    <a:pt x="892" y="30312"/>
                    <a:pt x="2853" y="30312"/>
                  </a:cubicBezTo>
                  <a:cubicBezTo>
                    <a:pt x="3744" y="30312"/>
                    <a:pt x="4279" y="30134"/>
                    <a:pt x="4814" y="29777"/>
                  </a:cubicBezTo>
                  <a:cubicBezTo>
                    <a:pt x="5706" y="28173"/>
                    <a:pt x="6241" y="26925"/>
                    <a:pt x="6419" y="25676"/>
                  </a:cubicBezTo>
                  <a:cubicBezTo>
                    <a:pt x="9629" y="12125"/>
                    <a:pt x="13730" y="5349"/>
                    <a:pt x="18544" y="5349"/>
                  </a:cubicBezTo>
                  <a:cubicBezTo>
                    <a:pt x="21754" y="5349"/>
                    <a:pt x="23358" y="7846"/>
                    <a:pt x="23358" y="12660"/>
                  </a:cubicBezTo>
                  <a:cubicBezTo>
                    <a:pt x="23358" y="14978"/>
                    <a:pt x="22467" y="19970"/>
                    <a:pt x="20505" y="27281"/>
                  </a:cubicBezTo>
                  <a:lnTo>
                    <a:pt x="10342" y="67935"/>
                  </a:lnTo>
                  <a:cubicBezTo>
                    <a:pt x="9807" y="70253"/>
                    <a:pt x="8737" y="74889"/>
                    <a:pt x="8737" y="75781"/>
                  </a:cubicBezTo>
                  <a:cubicBezTo>
                    <a:pt x="8737" y="79347"/>
                    <a:pt x="10698" y="81130"/>
                    <a:pt x="14621" y="81130"/>
                  </a:cubicBezTo>
                  <a:cubicBezTo>
                    <a:pt x="18009" y="81130"/>
                    <a:pt x="20505" y="79347"/>
                    <a:pt x="21754" y="75781"/>
                  </a:cubicBezTo>
                  <a:cubicBezTo>
                    <a:pt x="21932" y="74889"/>
                    <a:pt x="23002" y="70432"/>
                    <a:pt x="24963" y="62764"/>
                  </a:cubicBezTo>
                  <a:lnTo>
                    <a:pt x="28886" y="46895"/>
                  </a:lnTo>
                  <a:cubicBezTo>
                    <a:pt x="31026" y="38158"/>
                    <a:pt x="32630" y="31561"/>
                    <a:pt x="33879" y="27103"/>
                  </a:cubicBezTo>
                  <a:cubicBezTo>
                    <a:pt x="34413" y="25855"/>
                    <a:pt x="35840" y="23358"/>
                    <a:pt x="38158" y="19792"/>
                  </a:cubicBezTo>
                  <a:cubicBezTo>
                    <a:pt x="44577" y="10164"/>
                    <a:pt x="52423" y="5349"/>
                    <a:pt x="61873" y="5349"/>
                  </a:cubicBezTo>
                  <a:cubicBezTo>
                    <a:pt x="67757" y="5349"/>
                    <a:pt x="70610" y="9272"/>
                    <a:pt x="70610" y="16939"/>
                  </a:cubicBezTo>
                  <a:cubicBezTo>
                    <a:pt x="70610" y="19614"/>
                    <a:pt x="70075" y="23180"/>
                    <a:pt x="68827" y="27816"/>
                  </a:cubicBezTo>
                  <a:lnTo>
                    <a:pt x="48856" y="108946"/>
                  </a:lnTo>
                  <a:cubicBezTo>
                    <a:pt x="48500" y="110373"/>
                    <a:pt x="48321" y="111264"/>
                    <a:pt x="48321" y="111799"/>
                  </a:cubicBezTo>
                  <a:cubicBezTo>
                    <a:pt x="48321" y="115544"/>
                    <a:pt x="50283" y="117327"/>
                    <a:pt x="54027" y="117327"/>
                  </a:cubicBezTo>
                  <a:cubicBezTo>
                    <a:pt x="57950" y="117327"/>
                    <a:pt x="60625" y="114830"/>
                    <a:pt x="61873" y="109659"/>
                  </a:cubicBezTo>
                  <a:lnTo>
                    <a:pt x="81843" y="29956"/>
                  </a:lnTo>
                  <a:cubicBezTo>
                    <a:pt x="82735" y="26211"/>
                    <a:pt x="83270" y="22645"/>
                    <a:pt x="83270" y="19614"/>
                  </a:cubicBezTo>
                  <a:cubicBezTo>
                    <a:pt x="83270" y="6776"/>
                    <a:pt x="75246" y="0"/>
                    <a:pt x="6240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2802105" y="1777543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2802105" y="199079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2985543" y="1764170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2985543" y="1977425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3118146" y="1763100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3196245" y="1763100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3286291" y="1763100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3117968" y="197635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3188221" y="1939089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3237613" y="1977425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3369499" y="193249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3389121" y="1719236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3517537" y="1952284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3537149" y="1739029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3691069" y="1977425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3710691" y="1764170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3849885" y="1976355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3927984" y="1976355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4018030" y="197635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3869319" y="1763100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3939572" y="1725834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3988964" y="1764170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4120851" y="1719236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4120851" y="193249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2524344" y="248596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2640156" y="2431531"/>
              <a:ext cx="34324" cy="56541"/>
            </a:xfrm>
            <a:custGeom>
              <a:avLst/>
              <a:gdLst/>
              <a:ahLst/>
              <a:cxnLst/>
              <a:rect l="l" t="t" r="r" b="b"/>
              <a:pathLst>
                <a:path w="34324" h="56541">
                  <a:moveTo>
                    <a:pt x="27335" y="0"/>
                  </a:moveTo>
                  <a:cubicBezTo>
                    <a:pt x="24214" y="0"/>
                    <a:pt x="22092" y="1248"/>
                    <a:pt x="20969" y="3869"/>
                  </a:cubicBezTo>
                  <a:lnTo>
                    <a:pt x="0" y="56541"/>
                  </a:lnTo>
                  <a:lnTo>
                    <a:pt x="5617" y="56541"/>
                  </a:lnTo>
                  <a:lnTo>
                    <a:pt x="33326" y="10734"/>
                  </a:lnTo>
                  <a:cubicBezTo>
                    <a:pt x="33950" y="9611"/>
                    <a:pt x="34324" y="8363"/>
                    <a:pt x="34324" y="6990"/>
                  </a:cubicBezTo>
                  <a:cubicBezTo>
                    <a:pt x="34324" y="3245"/>
                    <a:pt x="31079" y="0"/>
                    <a:pt x="273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2752347" y="24993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2954507" y="23203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3052548" y="256531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2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3051681" y="2319786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3167707" y="236418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3237961" y="2326919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3287352" y="2365255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7" name="MathGlyph 327"/>
            <p:cNvSpPr/>
            <p:nvPr/>
          </p:nvSpPr>
          <p:spPr>
            <a:xfrm>
              <a:off x="3220635" y="25633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8" name="MathGlyph 328"/>
            <p:cNvSpPr/>
            <p:nvPr/>
          </p:nvSpPr>
          <p:spPr>
            <a:xfrm>
              <a:off x="3322446" y="25633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9" name="MathGlyph 329"/>
            <p:cNvSpPr/>
            <p:nvPr/>
          </p:nvSpPr>
          <p:spPr>
            <a:xfrm>
              <a:off x="3419239" y="232032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0" name="MathGlyph 330"/>
            <p:cNvSpPr/>
            <p:nvPr/>
          </p:nvSpPr>
          <p:spPr>
            <a:xfrm>
              <a:off x="3595004" y="24993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1" name="MathGlyph 331"/>
            <p:cNvSpPr/>
            <p:nvPr/>
          </p:nvSpPr>
          <p:spPr>
            <a:xfrm>
              <a:off x="3796986" y="236418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2" name="MathGlyph 332"/>
            <p:cNvSpPr/>
            <p:nvPr/>
          </p:nvSpPr>
          <p:spPr>
            <a:xfrm>
              <a:off x="3867239" y="2326919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3" name="MathGlyph 333"/>
            <p:cNvSpPr/>
            <p:nvPr/>
          </p:nvSpPr>
          <p:spPr>
            <a:xfrm>
              <a:off x="3916631" y="2365255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4" name="MathGlyph 334"/>
            <p:cNvSpPr/>
            <p:nvPr/>
          </p:nvSpPr>
          <p:spPr>
            <a:xfrm>
              <a:off x="3906531" y="256531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2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5" name="MathGlyph 335"/>
            <p:cNvSpPr/>
            <p:nvPr/>
          </p:nvSpPr>
          <p:spPr>
            <a:xfrm>
              <a:off x="4048518" y="232032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6" name="MathGlyph 336"/>
            <p:cNvSpPr/>
            <p:nvPr/>
          </p:nvSpPr>
          <p:spPr>
            <a:xfrm>
              <a:off x="4188670" y="25633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7" name="MathGlyph 337"/>
            <p:cNvSpPr/>
            <p:nvPr/>
          </p:nvSpPr>
          <p:spPr>
            <a:xfrm>
              <a:off x="4199996" y="23203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8" name="MathGlyph 338"/>
            <p:cNvSpPr/>
            <p:nvPr/>
          </p:nvSpPr>
          <p:spPr>
            <a:xfrm>
              <a:off x="4290491" y="25633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9" name="MathGlyph 339"/>
            <p:cNvSpPr/>
            <p:nvPr/>
          </p:nvSpPr>
          <p:spPr>
            <a:xfrm>
              <a:off x="4297170" y="2319786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0" name="MathGlyph 340"/>
            <p:cNvSpPr/>
            <p:nvPr/>
          </p:nvSpPr>
          <p:spPr>
            <a:xfrm>
              <a:off x="4772272" y="248596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1" name="MathGlyph 341"/>
            <p:cNvSpPr/>
            <p:nvPr/>
          </p:nvSpPr>
          <p:spPr>
            <a:xfrm>
              <a:off x="4888084" y="2431531"/>
              <a:ext cx="64280" cy="56541"/>
            </a:xfrm>
            <a:custGeom>
              <a:avLst/>
              <a:gdLst/>
              <a:ahLst/>
              <a:cxnLst/>
              <a:rect l="l" t="t" r="r" b="b"/>
              <a:pathLst>
                <a:path w="64280" h="56541">
                  <a:moveTo>
                    <a:pt x="57166" y="0"/>
                  </a:moveTo>
                  <a:cubicBezTo>
                    <a:pt x="53920" y="0"/>
                    <a:pt x="51798" y="1248"/>
                    <a:pt x="50800" y="3869"/>
                  </a:cubicBezTo>
                  <a:lnTo>
                    <a:pt x="29456" y="56541"/>
                  </a:lnTo>
                  <a:lnTo>
                    <a:pt x="35198" y="56541"/>
                  </a:lnTo>
                  <a:lnTo>
                    <a:pt x="63282" y="10734"/>
                  </a:lnTo>
                  <a:cubicBezTo>
                    <a:pt x="63906" y="9611"/>
                    <a:pt x="64280" y="8363"/>
                    <a:pt x="64280" y="6990"/>
                  </a:cubicBezTo>
                  <a:cubicBezTo>
                    <a:pt x="64280" y="3245"/>
                    <a:pt x="60910" y="0"/>
                    <a:pt x="57166" y="0"/>
                  </a:cubicBezTo>
                  <a:close/>
                  <a:moveTo>
                    <a:pt x="27709" y="0"/>
                  </a:moveTo>
                  <a:cubicBezTo>
                    <a:pt x="24464" y="0"/>
                    <a:pt x="22342" y="1248"/>
                    <a:pt x="21343" y="3869"/>
                  </a:cubicBezTo>
                  <a:lnTo>
                    <a:pt x="0" y="56541"/>
                  </a:lnTo>
                  <a:lnTo>
                    <a:pt x="5742" y="56541"/>
                  </a:lnTo>
                  <a:lnTo>
                    <a:pt x="33700" y="10734"/>
                  </a:lnTo>
                  <a:cubicBezTo>
                    <a:pt x="34449" y="9611"/>
                    <a:pt x="34824" y="8363"/>
                    <a:pt x="34824" y="6990"/>
                  </a:cubicBezTo>
                  <a:cubicBezTo>
                    <a:pt x="34824" y="3245"/>
                    <a:pt x="31454" y="0"/>
                    <a:pt x="277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2" name="MathGlyph 342"/>
            <p:cNvSpPr/>
            <p:nvPr/>
          </p:nvSpPr>
          <p:spPr>
            <a:xfrm>
              <a:off x="5030231" y="24993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3" name="MathGlyph 343"/>
            <p:cNvSpPr/>
            <p:nvPr/>
          </p:nvSpPr>
          <p:spPr>
            <a:xfrm>
              <a:off x="5232391" y="23203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4" name="MathGlyph 344"/>
            <p:cNvSpPr/>
            <p:nvPr/>
          </p:nvSpPr>
          <p:spPr>
            <a:xfrm>
              <a:off x="5330636" y="2365255"/>
              <a:ext cx="83269" cy="117326"/>
            </a:xfrm>
            <a:custGeom>
              <a:avLst/>
              <a:gdLst/>
              <a:ahLst/>
              <a:cxnLst/>
              <a:rect l="l" t="t" r="r" b="b"/>
              <a:pathLst>
                <a:path w="83269" h="117326">
                  <a:moveTo>
                    <a:pt x="62408" y="0"/>
                  </a:moveTo>
                  <a:cubicBezTo>
                    <a:pt x="51531" y="0"/>
                    <a:pt x="42616" y="4814"/>
                    <a:pt x="35662" y="14265"/>
                  </a:cubicBezTo>
                  <a:cubicBezTo>
                    <a:pt x="34413" y="6241"/>
                    <a:pt x="28173" y="0"/>
                    <a:pt x="19079" y="0"/>
                  </a:cubicBezTo>
                  <a:cubicBezTo>
                    <a:pt x="11768" y="0"/>
                    <a:pt x="6419" y="5884"/>
                    <a:pt x="2675" y="17474"/>
                  </a:cubicBezTo>
                  <a:cubicBezTo>
                    <a:pt x="892" y="23358"/>
                    <a:pt x="0" y="26746"/>
                    <a:pt x="0" y="27816"/>
                  </a:cubicBezTo>
                  <a:cubicBezTo>
                    <a:pt x="0" y="29421"/>
                    <a:pt x="892" y="30312"/>
                    <a:pt x="2853" y="30312"/>
                  </a:cubicBezTo>
                  <a:cubicBezTo>
                    <a:pt x="3744" y="30312"/>
                    <a:pt x="4279" y="30134"/>
                    <a:pt x="4814" y="29777"/>
                  </a:cubicBezTo>
                  <a:cubicBezTo>
                    <a:pt x="5706" y="28173"/>
                    <a:pt x="6241" y="26925"/>
                    <a:pt x="6419" y="25676"/>
                  </a:cubicBezTo>
                  <a:cubicBezTo>
                    <a:pt x="9629" y="12125"/>
                    <a:pt x="13730" y="5349"/>
                    <a:pt x="18544" y="5349"/>
                  </a:cubicBezTo>
                  <a:cubicBezTo>
                    <a:pt x="21754" y="5349"/>
                    <a:pt x="23358" y="7846"/>
                    <a:pt x="23358" y="12660"/>
                  </a:cubicBezTo>
                  <a:cubicBezTo>
                    <a:pt x="23358" y="14978"/>
                    <a:pt x="22467" y="19970"/>
                    <a:pt x="20505" y="27281"/>
                  </a:cubicBezTo>
                  <a:lnTo>
                    <a:pt x="10342" y="67935"/>
                  </a:lnTo>
                  <a:cubicBezTo>
                    <a:pt x="9807" y="70253"/>
                    <a:pt x="8737" y="74889"/>
                    <a:pt x="8737" y="75781"/>
                  </a:cubicBezTo>
                  <a:cubicBezTo>
                    <a:pt x="8737" y="79347"/>
                    <a:pt x="10698" y="81130"/>
                    <a:pt x="14621" y="81130"/>
                  </a:cubicBezTo>
                  <a:cubicBezTo>
                    <a:pt x="18009" y="81130"/>
                    <a:pt x="20505" y="79347"/>
                    <a:pt x="21754" y="75781"/>
                  </a:cubicBezTo>
                  <a:cubicBezTo>
                    <a:pt x="21932" y="74889"/>
                    <a:pt x="23002" y="70432"/>
                    <a:pt x="24963" y="62764"/>
                  </a:cubicBezTo>
                  <a:lnTo>
                    <a:pt x="28886" y="46895"/>
                  </a:lnTo>
                  <a:cubicBezTo>
                    <a:pt x="31026" y="38158"/>
                    <a:pt x="32630" y="31561"/>
                    <a:pt x="33879" y="27103"/>
                  </a:cubicBezTo>
                  <a:cubicBezTo>
                    <a:pt x="34413" y="25855"/>
                    <a:pt x="35840" y="23358"/>
                    <a:pt x="38158" y="19792"/>
                  </a:cubicBezTo>
                  <a:cubicBezTo>
                    <a:pt x="44577" y="10164"/>
                    <a:pt x="52423" y="5349"/>
                    <a:pt x="61873" y="5349"/>
                  </a:cubicBezTo>
                  <a:cubicBezTo>
                    <a:pt x="67757" y="5349"/>
                    <a:pt x="70610" y="9272"/>
                    <a:pt x="70610" y="16939"/>
                  </a:cubicBezTo>
                  <a:cubicBezTo>
                    <a:pt x="70610" y="19614"/>
                    <a:pt x="70075" y="23180"/>
                    <a:pt x="68827" y="27816"/>
                  </a:cubicBezTo>
                  <a:lnTo>
                    <a:pt x="48856" y="108946"/>
                  </a:lnTo>
                  <a:cubicBezTo>
                    <a:pt x="48500" y="110373"/>
                    <a:pt x="48321" y="111264"/>
                    <a:pt x="48321" y="111799"/>
                  </a:cubicBezTo>
                  <a:cubicBezTo>
                    <a:pt x="48321" y="115544"/>
                    <a:pt x="50283" y="117327"/>
                    <a:pt x="54027" y="117327"/>
                  </a:cubicBezTo>
                  <a:cubicBezTo>
                    <a:pt x="57950" y="117327"/>
                    <a:pt x="60625" y="114830"/>
                    <a:pt x="61873" y="109659"/>
                  </a:cubicBezTo>
                  <a:lnTo>
                    <a:pt x="81843" y="29956"/>
                  </a:lnTo>
                  <a:cubicBezTo>
                    <a:pt x="82735" y="26211"/>
                    <a:pt x="83270" y="22645"/>
                    <a:pt x="83270" y="19614"/>
                  </a:cubicBezTo>
                  <a:cubicBezTo>
                    <a:pt x="83270" y="6776"/>
                    <a:pt x="75246" y="0"/>
                    <a:pt x="6240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5" name="MathGlyph 345"/>
            <p:cNvSpPr/>
            <p:nvPr/>
          </p:nvSpPr>
          <p:spPr>
            <a:xfrm>
              <a:off x="5344692" y="256531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6" name="MathGlyph 346"/>
            <p:cNvSpPr/>
            <p:nvPr/>
          </p:nvSpPr>
          <p:spPr>
            <a:xfrm>
              <a:off x="5454686" y="2364185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7" name="MathGlyph 347"/>
            <p:cNvSpPr/>
            <p:nvPr/>
          </p:nvSpPr>
          <p:spPr>
            <a:xfrm>
              <a:off x="5532785" y="2364185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8" name="MathGlyph 348"/>
            <p:cNvSpPr/>
            <p:nvPr/>
          </p:nvSpPr>
          <p:spPr>
            <a:xfrm>
              <a:off x="5622830" y="236418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9" name="MathGlyph 349"/>
            <p:cNvSpPr/>
            <p:nvPr/>
          </p:nvSpPr>
          <p:spPr>
            <a:xfrm>
              <a:off x="5512779" y="25633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0" name="MathGlyph 350"/>
            <p:cNvSpPr/>
            <p:nvPr/>
          </p:nvSpPr>
          <p:spPr>
            <a:xfrm>
              <a:off x="5614599" y="25633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1" name="MathGlyph 351"/>
            <p:cNvSpPr/>
            <p:nvPr/>
          </p:nvSpPr>
          <p:spPr>
            <a:xfrm>
              <a:off x="5725651" y="232032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2" name="MathGlyph 352"/>
            <p:cNvSpPr/>
            <p:nvPr/>
          </p:nvSpPr>
          <p:spPr>
            <a:xfrm>
              <a:off x="5901426" y="24993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3" name="MathGlyph 353"/>
            <p:cNvSpPr/>
            <p:nvPr/>
          </p:nvSpPr>
          <p:spPr>
            <a:xfrm>
              <a:off x="6103586" y="2364185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4" name="MathGlyph 354"/>
            <p:cNvSpPr/>
            <p:nvPr/>
          </p:nvSpPr>
          <p:spPr>
            <a:xfrm>
              <a:off x="6181685" y="2364185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5" name="MathGlyph 355"/>
            <p:cNvSpPr/>
            <p:nvPr/>
          </p:nvSpPr>
          <p:spPr>
            <a:xfrm>
              <a:off x="6271730" y="236418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9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6" name="MathGlyph 356"/>
            <p:cNvSpPr/>
            <p:nvPr/>
          </p:nvSpPr>
          <p:spPr>
            <a:xfrm>
              <a:off x="6222754" y="256531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7" name="MathGlyph 357"/>
            <p:cNvSpPr/>
            <p:nvPr/>
          </p:nvSpPr>
          <p:spPr>
            <a:xfrm>
              <a:off x="6374551" y="232032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8" name="MathGlyph 358"/>
            <p:cNvSpPr/>
            <p:nvPr/>
          </p:nvSpPr>
          <p:spPr>
            <a:xfrm>
              <a:off x="6514704" y="25633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9" name="MathGlyph 359"/>
            <p:cNvSpPr/>
            <p:nvPr/>
          </p:nvSpPr>
          <p:spPr>
            <a:xfrm>
              <a:off x="6521572" y="23203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0" name="MathGlyph 360"/>
            <p:cNvSpPr/>
            <p:nvPr/>
          </p:nvSpPr>
          <p:spPr>
            <a:xfrm>
              <a:off x="6616515" y="25633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1" name="MathGlyph 361"/>
            <p:cNvSpPr/>
            <p:nvPr/>
          </p:nvSpPr>
          <p:spPr>
            <a:xfrm>
              <a:off x="6619816" y="2365255"/>
              <a:ext cx="83269" cy="117326"/>
            </a:xfrm>
            <a:custGeom>
              <a:avLst/>
              <a:gdLst/>
              <a:ahLst/>
              <a:cxnLst/>
              <a:rect l="l" t="t" r="r" b="b"/>
              <a:pathLst>
                <a:path w="83269" h="117326">
                  <a:moveTo>
                    <a:pt x="62408" y="0"/>
                  </a:moveTo>
                  <a:cubicBezTo>
                    <a:pt x="51531" y="0"/>
                    <a:pt x="42616" y="4814"/>
                    <a:pt x="35662" y="14265"/>
                  </a:cubicBezTo>
                  <a:cubicBezTo>
                    <a:pt x="34413" y="6241"/>
                    <a:pt x="28173" y="0"/>
                    <a:pt x="19079" y="0"/>
                  </a:cubicBezTo>
                  <a:cubicBezTo>
                    <a:pt x="11768" y="0"/>
                    <a:pt x="6419" y="5884"/>
                    <a:pt x="2675" y="17474"/>
                  </a:cubicBezTo>
                  <a:cubicBezTo>
                    <a:pt x="892" y="23358"/>
                    <a:pt x="0" y="26746"/>
                    <a:pt x="0" y="27816"/>
                  </a:cubicBezTo>
                  <a:cubicBezTo>
                    <a:pt x="0" y="29421"/>
                    <a:pt x="892" y="30312"/>
                    <a:pt x="2853" y="30312"/>
                  </a:cubicBezTo>
                  <a:cubicBezTo>
                    <a:pt x="3744" y="30312"/>
                    <a:pt x="4279" y="30134"/>
                    <a:pt x="4814" y="29777"/>
                  </a:cubicBezTo>
                  <a:cubicBezTo>
                    <a:pt x="5706" y="28173"/>
                    <a:pt x="6241" y="26925"/>
                    <a:pt x="6419" y="25676"/>
                  </a:cubicBezTo>
                  <a:cubicBezTo>
                    <a:pt x="9629" y="12125"/>
                    <a:pt x="13730" y="5349"/>
                    <a:pt x="18544" y="5349"/>
                  </a:cubicBezTo>
                  <a:cubicBezTo>
                    <a:pt x="21754" y="5349"/>
                    <a:pt x="23358" y="7846"/>
                    <a:pt x="23358" y="12660"/>
                  </a:cubicBezTo>
                  <a:cubicBezTo>
                    <a:pt x="23358" y="14978"/>
                    <a:pt x="22467" y="19970"/>
                    <a:pt x="20505" y="27281"/>
                  </a:cubicBezTo>
                  <a:lnTo>
                    <a:pt x="10342" y="67935"/>
                  </a:lnTo>
                  <a:cubicBezTo>
                    <a:pt x="9807" y="70253"/>
                    <a:pt x="8737" y="74889"/>
                    <a:pt x="8737" y="75781"/>
                  </a:cubicBezTo>
                  <a:cubicBezTo>
                    <a:pt x="8737" y="79347"/>
                    <a:pt x="10698" y="81130"/>
                    <a:pt x="14621" y="81130"/>
                  </a:cubicBezTo>
                  <a:cubicBezTo>
                    <a:pt x="18009" y="81130"/>
                    <a:pt x="20505" y="79347"/>
                    <a:pt x="21754" y="75781"/>
                  </a:cubicBezTo>
                  <a:cubicBezTo>
                    <a:pt x="21932" y="74889"/>
                    <a:pt x="23002" y="70432"/>
                    <a:pt x="24963" y="62764"/>
                  </a:cubicBezTo>
                  <a:lnTo>
                    <a:pt x="28886" y="46895"/>
                  </a:lnTo>
                  <a:cubicBezTo>
                    <a:pt x="31026" y="38158"/>
                    <a:pt x="32630" y="31561"/>
                    <a:pt x="33879" y="27103"/>
                  </a:cubicBezTo>
                  <a:cubicBezTo>
                    <a:pt x="34413" y="25855"/>
                    <a:pt x="35840" y="23358"/>
                    <a:pt x="38158" y="19792"/>
                  </a:cubicBezTo>
                  <a:cubicBezTo>
                    <a:pt x="44577" y="10164"/>
                    <a:pt x="52423" y="5349"/>
                    <a:pt x="61873" y="5349"/>
                  </a:cubicBezTo>
                  <a:cubicBezTo>
                    <a:pt x="67757" y="5349"/>
                    <a:pt x="70610" y="9272"/>
                    <a:pt x="70610" y="16939"/>
                  </a:cubicBezTo>
                  <a:cubicBezTo>
                    <a:pt x="70610" y="19614"/>
                    <a:pt x="70075" y="23180"/>
                    <a:pt x="68827" y="27816"/>
                  </a:cubicBezTo>
                  <a:lnTo>
                    <a:pt x="48856" y="108946"/>
                  </a:lnTo>
                  <a:cubicBezTo>
                    <a:pt x="48500" y="110373"/>
                    <a:pt x="48321" y="111264"/>
                    <a:pt x="48321" y="111799"/>
                  </a:cubicBezTo>
                  <a:cubicBezTo>
                    <a:pt x="48321" y="115544"/>
                    <a:pt x="50283" y="117327"/>
                    <a:pt x="54027" y="117327"/>
                  </a:cubicBezTo>
                  <a:cubicBezTo>
                    <a:pt x="57950" y="117327"/>
                    <a:pt x="60625" y="114830"/>
                    <a:pt x="61873" y="109659"/>
                  </a:cubicBezTo>
                  <a:lnTo>
                    <a:pt x="81843" y="29956"/>
                  </a:lnTo>
                  <a:cubicBezTo>
                    <a:pt x="82735" y="26211"/>
                    <a:pt x="83270" y="22645"/>
                    <a:pt x="83270" y="19614"/>
                  </a:cubicBezTo>
                  <a:cubicBezTo>
                    <a:pt x="83270" y="6776"/>
                    <a:pt x="75246" y="0"/>
                    <a:pt x="6240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2" name="MathGlyph 362"/>
            <p:cNvSpPr/>
            <p:nvPr/>
          </p:nvSpPr>
          <p:spPr>
            <a:xfrm>
              <a:off x="2866101" y="301856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3" name="MathGlyph 363"/>
            <p:cNvSpPr/>
            <p:nvPr/>
          </p:nvSpPr>
          <p:spPr>
            <a:xfrm>
              <a:off x="3033315" y="30319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4" name="MathGlyph 364"/>
            <p:cNvSpPr/>
            <p:nvPr/>
          </p:nvSpPr>
          <p:spPr>
            <a:xfrm>
              <a:off x="3220497" y="301856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5" name="MathGlyph 365"/>
            <p:cNvSpPr/>
            <p:nvPr/>
          </p:nvSpPr>
          <p:spPr>
            <a:xfrm>
              <a:off x="3336309" y="2964131"/>
              <a:ext cx="34324" cy="56541"/>
            </a:xfrm>
            <a:custGeom>
              <a:avLst/>
              <a:gdLst/>
              <a:ahLst/>
              <a:cxnLst/>
              <a:rect l="l" t="t" r="r" b="b"/>
              <a:pathLst>
                <a:path w="34324" h="56541">
                  <a:moveTo>
                    <a:pt x="27335" y="0"/>
                  </a:moveTo>
                  <a:cubicBezTo>
                    <a:pt x="24214" y="0"/>
                    <a:pt x="22092" y="1248"/>
                    <a:pt x="20969" y="3869"/>
                  </a:cubicBezTo>
                  <a:lnTo>
                    <a:pt x="0" y="56541"/>
                  </a:lnTo>
                  <a:lnTo>
                    <a:pt x="5617" y="56541"/>
                  </a:lnTo>
                  <a:lnTo>
                    <a:pt x="33326" y="10734"/>
                  </a:lnTo>
                  <a:cubicBezTo>
                    <a:pt x="33950" y="9611"/>
                    <a:pt x="34324" y="8363"/>
                    <a:pt x="34324" y="6990"/>
                  </a:cubicBezTo>
                  <a:cubicBezTo>
                    <a:pt x="34324" y="3245"/>
                    <a:pt x="31079" y="0"/>
                    <a:pt x="273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6" name="MathGlyph 366"/>
            <p:cNvSpPr/>
            <p:nvPr/>
          </p:nvSpPr>
          <p:spPr>
            <a:xfrm>
              <a:off x="3438594" y="304923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7" name="MathGlyph 367"/>
            <p:cNvSpPr/>
            <p:nvPr/>
          </p:nvSpPr>
          <p:spPr>
            <a:xfrm>
              <a:off x="3615870" y="301856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8" name="MathGlyph 368"/>
            <p:cNvSpPr/>
            <p:nvPr/>
          </p:nvSpPr>
          <p:spPr>
            <a:xfrm>
              <a:off x="3731683" y="2964131"/>
              <a:ext cx="64280" cy="56541"/>
            </a:xfrm>
            <a:custGeom>
              <a:avLst/>
              <a:gdLst/>
              <a:ahLst/>
              <a:cxnLst/>
              <a:rect l="l" t="t" r="r" b="b"/>
              <a:pathLst>
                <a:path w="64280" h="56541">
                  <a:moveTo>
                    <a:pt x="57166" y="0"/>
                  </a:moveTo>
                  <a:cubicBezTo>
                    <a:pt x="53920" y="0"/>
                    <a:pt x="51798" y="1248"/>
                    <a:pt x="50800" y="3869"/>
                  </a:cubicBezTo>
                  <a:lnTo>
                    <a:pt x="29456" y="56541"/>
                  </a:lnTo>
                  <a:lnTo>
                    <a:pt x="35198" y="56541"/>
                  </a:lnTo>
                  <a:lnTo>
                    <a:pt x="63282" y="10734"/>
                  </a:lnTo>
                  <a:cubicBezTo>
                    <a:pt x="63906" y="9611"/>
                    <a:pt x="64280" y="8363"/>
                    <a:pt x="64280" y="6990"/>
                  </a:cubicBezTo>
                  <a:cubicBezTo>
                    <a:pt x="64280" y="3245"/>
                    <a:pt x="60910" y="0"/>
                    <a:pt x="57166" y="0"/>
                  </a:cubicBezTo>
                  <a:close/>
                  <a:moveTo>
                    <a:pt x="27709" y="0"/>
                  </a:moveTo>
                  <a:cubicBezTo>
                    <a:pt x="24464" y="0"/>
                    <a:pt x="22342" y="1248"/>
                    <a:pt x="21343" y="3869"/>
                  </a:cubicBezTo>
                  <a:lnTo>
                    <a:pt x="0" y="56541"/>
                  </a:lnTo>
                  <a:lnTo>
                    <a:pt x="5742" y="56541"/>
                  </a:lnTo>
                  <a:lnTo>
                    <a:pt x="33700" y="10734"/>
                  </a:lnTo>
                  <a:cubicBezTo>
                    <a:pt x="34449" y="9611"/>
                    <a:pt x="34824" y="8363"/>
                    <a:pt x="34824" y="6990"/>
                  </a:cubicBezTo>
                  <a:cubicBezTo>
                    <a:pt x="34824" y="3245"/>
                    <a:pt x="31454" y="0"/>
                    <a:pt x="277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9" name="MathGlyph 369"/>
            <p:cNvSpPr/>
            <p:nvPr/>
          </p:nvSpPr>
          <p:spPr>
            <a:xfrm>
              <a:off x="3873820" y="303193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0" name="MathGlyph 370"/>
            <p:cNvSpPr/>
            <p:nvPr/>
          </p:nvSpPr>
          <p:spPr>
            <a:xfrm>
              <a:off x="4077228" y="309791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2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1" name="MathGlyph 371"/>
            <p:cNvSpPr/>
            <p:nvPr/>
          </p:nvSpPr>
          <p:spPr>
            <a:xfrm>
              <a:off x="4111019" y="2857914"/>
              <a:ext cx="58841" cy="118753"/>
            </a:xfrm>
            <a:custGeom>
              <a:avLst/>
              <a:gdLst/>
              <a:ahLst/>
              <a:cxnLst/>
              <a:rect l="l" t="t" r="r" b="b"/>
              <a:pathLst>
                <a:path w="58841" h="118753">
                  <a:moveTo>
                    <a:pt x="32095" y="0"/>
                  </a:moveTo>
                  <a:cubicBezTo>
                    <a:pt x="24785" y="7489"/>
                    <a:pt x="14086" y="11233"/>
                    <a:pt x="0" y="11233"/>
                  </a:cubicBezTo>
                  <a:lnTo>
                    <a:pt x="0" y="18187"/>
                  </a:lnTo>
                  <a:cubicBezTo>
                    <a:pt x="9272" y="18187"/>
                    <a:pt x="16939" y="16761"/>
                    <a:pt x="22823" y="13908"/>
                  </a:cubicBezTo>
                  <a:lnTo>
                    <a:pt x="22823" y="104132"/>
                  </a:lnTo>
                  <a:cubicBezTo>
                    <a:pt x="22823" y="107341"/>
                    <a:pt x="22110" y="109481"/>
                    <a:pt x="20505" y="110373"/>
                  </a:cubicBezTo>
                  <a:cubicBezTo>
                    <a:pt x="18901" y="111264"/>
                    <a:pt x="14443" y="111799"/>
                    <a:pt x="7311" y="111799"/>
                  </a:cubicBezTo>
                  <a:lnTo>
                    <a:pt x="1070" y="111799"/>
                  </a:lnTo>
                  <a:lnTo>
                    <a:pt x="1070" y="118753"/>
                  </a:lnTo>
                  <a:cubicBezTo>
                    <a:pt x="5528" y="118397"/>
                    <a:pt x="15156" y="118218"/>
                    <a:pt x="29956" y="118218"/>
                  </a:cubicBezTo>
                  <a:cubicBezTo>
                    <a:pt x="44755" y="118218"/>
                    <a:pt x="54384" y="118397"/>
                    <a:pt x="58842" y="118753"/>
                  </a:cubicBezTo>
                  <a:lnTo>
                    <a:pt x="58842" y="111799"/>
                  </a:lnTo>
                  <a:lnTo>
                    <a:pt x="52601" y="111799"/>
                  </a:lnTo>
                  <a:cubicBezTo>
                    <a:pt x="45290" y="111799"/>
                    <a:pt x="40833" y="111264"/>
                    <a:pt x="39406" y="110373"/>
                  </a:cubicBezTo>
                  <a:cubicBezTo>
                    <a:pt x="37980" y="109481"/>
                    <a:pt x="37088" y="107341"/>
                    <a:pt x="37088" y="104132"/>
                  </a:cubicBezTo>
                  <a:lnTo>
                    <a:pt x="37088" y="5349"/>
                  </a:lnTo>
                  <a:cubicBezTo>
                    <a:pt x="37088" y="1070"/>
                    <a:pt x="36731" y="0"/>
                    <a:pt x="3209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2" name="MathGlyph 372"/>
            <p:cNvSpPr/>
            <p:nvPr/>
          </p:nvSpPr>
          <p:spPr>
            <a:xfrm>
              <a:off x="4267664" y="2839544"/>
              <a:ext cx="81308" cy="426512"/>
            </a:xfrm>
            <a:custGeom>
              <a:avLst/>
              <a:gdLst/>
              <a:ahLst/>
              <a:cxnLst/>
              <a:rect l="l" t="t" r="r" b="b"/>
              <a:pathLst>
                <a:path w="81308" h="426512">
                  <a:moveTo>
                    <a:pt x="77386" y="426513"/>
                  </a:moveTo>
                  <a:cubicBezTo>
                    <a:pt x="80060" y="426513"/>
                    <a:pt x="81308" y="425265"/>
                    <a:pt x="81308" y="422590"/>
                  </a:cubicBezTo>
                  <a:cubicBezTo>
                    <a:pt x="81308" y="421342"/>
                    <a:pt x="80774" y="420272"/>
                    <a:pt x="79882" y="419559"/>
                  </a:cubicBezTo>
                  <a:cubicBezTo>
                    <a:pt x="67757" y="410465"/>
                    <a:pt x="56880" y="396379"/>
                    <a:pt x="47073" y="377300"/>
                  </a:cubicBezTo>
                  <a:cubicBezTo>
                    <a:pt x="29777" y="343421"/>
                    <a:pt x="16761" y="295100"/>
                    <a:pt x="16761" y="246243"/>
                  </a:cubicBezTo>
                  <a:lnTo>
                    <a:pt x="16761" y="180269"/>
                  </a:lnTo>
                  <a:cubicBezTo>
                    <a:pt x="16761" y="157981"/>
                    <a:pt x="19436" y="135514"/>
                    <a:pt x="24607" y="112869"/>
                  </a:cubicBezTo>
                  <a:cubicBezTo>
                    <a:pt x="33879" y="71858"/>
                    <a:pt x="52957" y="27281"/>
                    <a:pt x="79882" y="6954"/>
                  </a:cubicBezTo>
                  <a:cubicBezTo>
                    <a:pt x="80774" y="6241"/>
                    <a:pt x="81308" y="5171"/>
                    <a:pt x="81308" y="3923"/>
                  </a:cubicBezTo>
                  <a:cubicBezTo>
                    <a:pt x="81308" y="1248"/>
                    <a:pt x="80060" y="0"/>
                    <a:pt x="77386" y="0"/>
                  </a:cubicBezTo>
                  <a:cubicBezTo>
                    <a:pt x="76672" y="0"/>
                    <a:pt x="75959" y="357"/>
                    <a:pt x="75068" y="892"/>
                  </a:cubicBezTo>
                  <a:cubicBezTo>
                    <a:pt x="62051" y="10698"/>
                    <a:pt x="49748" y="25320"/>
                    <a:pt x="38158" y="44755"/>
                  </a:cubicBezTo>
                  <a:cubicBezTo>
                    <a:pt x="18009" y="78634"/>
                    <a:pt x="0" y="129808"/>
                    <a:pt x="0" y="180269"/>
                  </a:cubicBezTo>
                  <a:lnTo>
                    <a:pt x="0" y="246243"/>
                  </a:lnTo>
                  <a:cubicBezTo>
                    <a:pt x="0" y="293852"/>
                    <a:pt x="16761" y="342886"/>
                    <a:pt x="34948" y="376230"/>
                  </a:cubicBezTo>
                  <a:cubicBezTo>
                    <a:pt x="47073" y="398162"/>
                    <a:pt x="60446" y="414744"/>
                    <a:pt x="75068" y="425621"/>
                  </a:cubicBezTo>
                  <a:cubicBezTo>
                    <a:pt x="75959" y="426156"/>
                    <a:pt x="76672" y="426513"/>
                    <a:pt x="77386" y="426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3" name="MathGlyph 373"/>
            <p:cNvSpPr/>
            <p:nvPr/>
          </p:nvSpPr>
          <p:spPr>
            <a:xfrm>
              <a:off x="4382495" y="30959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4" name="MathGlyph 374"/>
            <p:cNvSpPr/>
            <p:nvPr/>
          </p:nvSpPr>
          <p:spPr>
            <a:xfrm>
              <a:off x="4393820" y="28529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5" name="MathGlyph 375"/>
            <p:cNvSpPr/>
            <p:nvPr/>
          </p:nvSpPr>
          <p:spPr>
            <a:xfrm>
              <a:off x="4484305" y="30959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6" name="MathGlyph 376"/>
            <p:cNvSpPr/>
            <p:nvPr/>
          </p:nvSpPr>
          <p:spPr>
            <a:xfrm>
              <a:off x="4490995" y="2852386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7" name="MathGlyph 377"/>
            <p:cNvSpPr/>
            <p:nvPr/>
          </p:nvSpPr>
          <p:spPr>
            <a:xfrm>
              <a:off x="4636167" y="301749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8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8" name="MathGlyph 378"/>
            <p:cNvSpPr/>
            <p:nvPr/>
          </p:nvSpPr>
          <p:spPr>
            <a:xfrm>
              <a:off x="4706420" y="2980229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9" name="MathGlyph 379"/>
            <p:cNvSpPr/>
            <p:nvPr/>
          </p:nvSpPr>
          <p:spPr>
            <a:xfrm>
              <a:off x="4755812" y="3018565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0" name="MathGlyph 380"/>
            <p:cNvSpPr/>
            <p:nvPr/>
          </p:nvSpPr>
          <p:spPr>
            <a:xfrm>
              <a:off x="4887699" y="297363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1" name="MathGlyph 381"/>
            <p:cNvSpPr/>
            <p:nvPr/>
          </p:nvSpPr>
          <p:spPr>
            <a:xfrm>
              <a:off x="5035737" y="304923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2" name="MathGlyph 382"/>
            <p:cNvSpPr/>
            <p:nvPr/>
          </p:nvSpPr>
          <p:spPr>
            <a:xfrm>
              <a:off x="5227991" y="309595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3" name="MathGlyph 383"/>
            <p:cNvSpPr/>
            <p:nvPr/>
          </p:nvSpPr>
          <p:spPr>
            <a:xfrm>
              <a:off x="5234858" y="285292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4" name="MathGlyph 384"/>
            <p:cNvSpPr/>
            <p:nvPr/>
          </p:nvSpPr>
          <p:spPr>
            <a:xfrm>
              <a:off x="5329802" y="309595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5" name="MathGlyph 385"/>
            <p:cNvSpPr/>
            <p:nvPr/>
          </p:nvSpPr>
          <p:spPr>
            <a:xfrm>
              <a:off x="5333103" y="2897855"/>
              <a:ext cx="83269" cy="117326"/>
            </a:xfrm>
            <a:custGeom>
              <a:avLst/>
              <a:gdLst/>
              <a:ahLst/>
              <a:cxnLst/>
              <a:rect l="l" t="t" r="r" b="b"/>
              <a:pathLst>
                <a:path w="83269" h="117326">
                  <a:moveTo>
                    <a:pt x="62408" y="0"/>
                  </a:moveTo>
                  <a:cubicBezTo>
                    <a:pt x="51531" y="0"/>
                    <a:pt x="42616" y="4814"/>
                    <a:pt x="35662" y="14265"/>
                  </a:cubicBezTo>
                  <a:cubicBezTo>
                    <a:pt x="34413" y="6241"/>
                    <a:pt x="28173" y="0"/>
                    <a:pt x="19079" y="0"/>
                  </a:cubicBezTo>
                  <a:cubicBezTo>
                    <a:pt x="11768" y="0"/>
                    <a:pt x="6419" y="5884"/>
                    <a:pt x="2675" y="17474"/>
                  </a:cubicBezTo>
                  <a:cubicBezTo>
                    <a:pt x="892" y="23358"/>
                    <a:pt x="0" y="26746"/>
                    <a:pt x="0" y="27816"/>
                  </a:cubicBezTo>
                  <a:cubicBezTo>
                    <a:pt x="0" y="29421"/>
                    <a:pt x="892" y="30312"/>
                    <a:pt x="2853" y="30312"/>
                  </a:cubicBezTo>
                  <a:cubicBezTo>
                    <a:pt x="3744" y="30312"/>
                    <a:pt x="4279" y="30134"/>
                    <a:pt x="4814" y="29777"/>
                  </a:cubicBezTo>
                  <a:cubicBezTo>
                    <a:pt x="5706" y="28173"/>
                    <a:pt x="6241" y="26925"/>
                    <a:pt x="6419" y="25676"/>
                  </a:cubicBezTo>
                  <a:cubicBezTo>
                    <a:pt x="9629" y="12125"/>
                    <a:pt x="13730" y="5349"/>
                    <a:pt x="18544" y="5349"/>
                  </a:cubicBezTo>
                  <a:cubicBezTo>
                    <a:pt x="21754" y="5349"/>
                    <a:pt x="23358" y="7846"/>
                    <a:pt x="23358" y="12660"/>
                  </a:cubicBezTo>
                  <a:cubicBezTo>
                    <a:pt x="23358" y="14978"/>
                    <a:pt x="22467" y="19970"/>
                    <a:pt x="20505" y="27281"/>
                  </a:cubicBezTo>
                  <a:lnTo>
                    <a:pt x="10342" y="67935"/>
                  </a:lnTo>
                  <a:cubicBezTo>
                    <a:pt x="9807" y="70253"/>
                    <a:pt x="8737" y="74889"/>
                    <a:pt x="8737" y="75781"/>
                  </a:cubicBezTo>
                  <a:cubicBezTo>
                    <a:pt x="8737" y="79347"/>
                    <a:pt x="10698" y="81130"/>
                    <a:pt x="14621" y="81130"/>
                  </a:cubicBezTo>
                  <a:cubicBezTo>
                    <a:pt x="18009" y="81130"/>
                    <a:pt x="20505" y="79347"/>
                    <a:pt x="21754" y="75781"/>
                  </a:cubicBezTo>
                  <a:cubicBezTo>
                    <a:pt x="21932" y="74889"/>
                    <a:pt x="23002" y="70432"/>
                    <a:pt x="24963" y="62764"/>
                  </a:cubicBezTo>
                  <a:lnTo>
                    <a:pt x="28886" y="46895"/>
                  </a:lnTo>
                  <a:cubicBezTo>
                    <a:pt x="31026" y="38158"/>
                    <a:pt x="32630" y="31561"/>
                    <a:pt x="33879" y="27103"/>
                  </a:cubicBezTo>
                  <a:cubicBezTo>
                    <a:pt x="34413" y="25855"/>
                    <a:pt x="35840" y="23358"/>
                    <a:pt x="38158" y="19792"/>
                  </a:cubicBezTo>
                  <a:cubicBezTo>
                    <a:pt x="44577" y="10164"/>
                    <a:pt x="52423" y="5349"/>
                    <a:pt x="61873" y="5349"/>
                  </a:cubicBezTo>
                  <a:cubicBezTo>
                    <a:pt x="67757" y="5349"/>
                    <a:pt x="70610" y="9272"/>
                    <a:pt x="70610" y="16939"/>
                  </a:cubicBezTo>
                  <a:cubicBezTo>
                    <a:pt x="70610" y="19614"/>
                    <a:pt x="70075" y="23180"/>
                    <a:pt x="68827" y="27816"/>
                  </a:cubicBezTo>
                  <a:lnTo>
                    <a:pt x="48856" y="108946"/>
                  </a:lnTo>
                  <a:cubicBezTo>
                    <a:pt x="48500" y="110373"/>
                    <a:pt x="48321" y="111264"/>
                    <a:pt x="48321" y="111799"/>
                  </a:cubicBezTo>
                  <a:cubicBezTo>
                    <a:pt x="48321" y="115544"/>
                    <a:pt x="50283" y="117327"/>
                    <a:pt x="54027" y="117327"/>
                  </a:cubicBezTo>
                  <a:cubicBezTo>
                    <a:pt x="57950" y="117327"/>
                    <a:pt x="60625" y="114830"/>
                    <a:pt x="61873" y="109659"/>
                  </a:cubicBezTo>
                  <a:lnTo>
                    <a:pt x="81843" y="29956"/>
                  </a:lnTo>
                  <a:cubicBezTo>
                    <a:pt x="82735" y="26211"/>
                    <a:pt x="83270" y="22645"/>
                    <a:pt x="83270" y="19614"/>
                  </a:cubicBezTo>
                  <a:cubicBezTo>
                    <a:pt x="83270" y="6776"/>
                    <a:pt x="75246" y="0"/>
                    <a:pt x="6240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6" name="MathGlyph 386"/>
            <p:cNvSpPr/>
            <p:nvPr/>
          </p:nvSpPr>
          <p:spPr>
            <a:xfrm>
              <a:off x="5481842" y="3017495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7" name="MathGlyph 387"/>
            <p:cNvSpPr/>
            <p:nvPr/>
          </p:nvSpPr>
          <p:spPr>
            <a:xfrm>
              <a:off x="5559941" y="3017495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8" name="MathGlyph 388"/>
            <p:cNvSpPr/>
            <p:nvPr/>
          </p:nvSpPr>
          <p:spPr>
            <a:xfrm>
              <a:off x="5649986" y="301749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8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9" name="MathGlyph 389"/>
            <p:cNvSpPr/>
            <p:nvPr/>
          </p:nvSpPr>
          <p:spPr>
            <a:xfrm>
              <a:off x="5752816" y="297363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0" name="MathGlyph 390"/>
            <p:cNvSpPr/>
            <p:nvPr/>
          </p:nvSpPr>
          <p:spPr>
            <a:xfrm>
              <a:off x="5860864" y="2839544"/>
              <a:ext cx="81308" cy="426512"/>
            </a:xfrm>
            <a:custGeom>
              <a:avLst/>
              <a:gdLst/>
              <a:ahLst/>
              <a:cxnLst/>
              <a:rect l="l" t="t" r="r" b="b"/>
              <a:pathLst>
                <a:path w="81308" h="426512">
                  <a:moveTo>
                    <a:pt x="6241" y="425621"/>
                  </a:moveTo>
                  <a:cubicBezTo>
                    <a:pt x="19257" y="415814"/>
                    <a:pt x="31561" y="401193"/>
                    <a:pt x="43151" y="381757"/>
                  </a:cubicBezTo>
                  <a:cubicBezTo>
                    <a:pt x="63299" y="348057"/>
                    <a:pt x="81308" y="296705"/>
                    <a:pt x="81308" y="246243"/>
                  </a:cubicBezTo>
                  <a:lnTo>
                    <a:pt x="81308" y="180269"/>
                  </a:lnTo>
                  <a:cubicBezTo>
                    <a:pt x="81308" y="132661"/>
                    <a:pt x="64547" y="83626"/>
                    <a:pt x="46360" y="50283"/>
                  </a:cubicBezTo>
                  <a:cubicBezTo>
                    <a:pt x="34235" y="28351"/>
                    <a:pt x="20862" y="11768"/>
                    <a:pt x="6241" y="892"/>
                  </a:cubicBezTo>
                  <a:cubicBezTo>
                    <a:pt x="5349" y="357"/>
                    <a:pt x="4636" y="0"/>
                    <a:pt x="3923" y="0"/>
                  </a:cubicBezTo>
                  <a:cubicBezTo>
                    <a:pt x="1248" y="0"/>
                    <a:pt x="0" y="1248"/>
                    <a:pt x="0" y="3923"/>
                  </a:cubicBezTo>
                  <a:cubicBezTo>
                    <a:pt x="0" y="5171"/>
                    <a:pt x="535" y="6241"/>
                    <a:pt x="1426" y="6954"/>
                  </a:cubicBezTo>
                  <a:cubicBezTo>
                    <a:pt x="13551" y="16048"/>
                    <a:pt x="24428" y="30134"/>
                    <a:pt x="34235" y="49213"/>
                  </a:cubicBezTo>
                  <a:cubicBezTo>
                    <a:pt x="51531" y="83092"/>
                    <a:pt x="64547" y="131413"/>
                    <a:pt x="64547" y="180269"/>
                  </a:cubicBezTo>
                  <a:lnTo>
                    <a:pt x="64547" y="246243"/>
                  </a:lnTo>
                  <a:cubicBezTo>
                    <a:pt x="64547" y="268532"/>
                    <a:pt x="61873" y="290999"/>
                    <a:pt x="56702" y="313644"/>
                  </a:cubicBezTo>
                  <a:cubicBezTo>
                    <a:pt x="47430" y="354655"/>
                    <a:pt x="28351" y="399232"/>
                    <a:pt x="1426" y="419559"/>
                  </a:cubicBezTo>
                  <a:cubicBezTo>
                    <a:pt x="535" y="420272"/>
                    <a:pt x="0" y="421342"/>
                    <a:pt x="0" y="422590"/>
                  </a:cubicBezTo>
                  <a:cubicBezTo>
                    <a:pt x="0" y="425265"/>
                    <a:pt x="1248" y="426513"/>
                    <a:pt x="3923" y="426513"/>
                  </a:cubicBezTo>
                  <a:cubicBezTo>
                    <a:pt x="4636" y="426513"/>
                    <a:pt x="5349" y="426156"/>
                    <a:pt x="6241" y="4256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1" name="MathGlyph 391"/>
            <p:cNvSpPr/>
            <p:nvPr/>
          </p:nvSpPr>
          <p:spPr>
            <a:xfrm>
              <a:off x="2866101" y="3560985"/>
              <a:ext cx="101457" cy="117683"/>
            </a:xfrm>
            <a:custGeom>
              <a:avLst/>
              <a:gdLst/>
              <a:ahLst/>
              <a:cxnLst/>
              <a:rect l="l" t="t" r="r" b="b"/>
              <a:pathLst>
                <a:path w="101457" h="117683">
                  <a:moveTo>
                    <a:pt x="80774" y="0"/>
                  </a:moveTo>
                  <a:cubicBezTo>
                    <a:pt x="77742" y="0"/>
                    <a:pt x="75068" y="535"/>
                    <a:pt x="72393" y="1426"/>
                  </a:cubicBezTo>
                  <a:cubicBezTo>
                    <a:pt x="61160" y="5171"/>
                    <a:pt x="53314" y="16226"/>
                    <a:pt x="48856" y="26390"/>
                  </a:cubicBezTo>
                  <a:cubicBezTo>
                    <a:pt x="41367" y="42972"/>
                    <a:pt x="39228" y="49748"/>
                    <a:pt x="33700" y="68470"/>
                  </a:cubicBezTo>
                  <a:cubicBezTo>
                    <a:pt x="15334" y="64726"/>
                    <a:pt x="6062" y="56345"/>
                    <a:pt x="6062" y="43151"/>
                  </a:cubicBezTo>
                  <a:cubicBezTo>
                    <a:pt x="6062" y="31204"/>
                    <a:pt x="14443" y="13908"/>
                    <a:pt x="20327" y="7132"/>
                  </a:cubicBezTo>
                  <a:cubicBezTo>
                    <a:pt x="21397" y="5884"/>
                    <a:pt x="21932" y="4993"/>
                    <a:pt x="21932" y="4458"/>
                  </a:cubicBezTo>
                  <a:cubicBezTo>
                    <a:pt x="21932" y="2853"/>
                    <a:pt x="21040" y="1961"/>
                    <a:pt x="19079" y="1961"/>
                  </a:cubicBezTo>
                  <a:cubicBezTo>
                    <a:pt x="16048" y="1961"/>
                    <a:pt x="12125" y="7132"/>
                    <a:pt x="7311" y="17474"/>
                  </a:cubicBezTo>
                  <a:cubicBezTo>
                    <a:pt x="2496" y="27816"/>
                    <a:pt x="0" y="37088"/>
                    <a:pt x="0" y="45112"/>
                  </a:cubicBezTo>
                  <a:cubicBezTo>
                    <a:pt x="0" y="63656"/>
                    <a:pt x="14086" y="75424"/>
                    <a:pt x="30312" y="79347"/>
                  </a:cubicBezTo>
                  <a:lnTo>
                    <a:pt x="21219" y="108233"/>
                  </a:lnTo>
                  <a:cubicBezTo>
                    <a:pt x="20505" y="110194"/>
                    <a:pt x="20149" y="111443"/>
                    <a:pt x="20149" y="111977"/>
                  </a:cubicBezTo>
                  <a:cubicBezTo>
                    <a:pt x="20149" y="115722"/>
                    <a:pt x="22110" y="117683"/>
                    <a:pt x="26033" y="117683"/>
                  </a:cubicBezTo>
                  <a:cubicBezTo>
                    <a:pt x="29421" y="117683"/>
                    <a:pt x="31739" y="115900"/>
                    <a:pt x="33165" y="112512"/>
                  </a:cubicBezTo>
                  <a:lnTo>
                    <a:pt x="39228" y="80952"/>
                  </a:lnTo>
                  <a:cubicBezTo>
                    <a:pt x="41189" y="81130"/>
                    <a:pt x="42794" y="81130"/>
                    <a:pt x="44399" y="81130"/>
                  </a:cubicBezTo>
                  <a:cubicBezTo>
                    <a:pt x="59020" y="81130"/>
                    <a:pt x="72036" y="75424"/>
                    <a:pt x="83805" y="64013"/>
                  </a:cubicBezTo>
                  <a:cubicBezTo>
                    <a:pt x="95573" y="52601"/>
                    <a:pt x="101457" y="39584"/>
                    <a:pt x="101457" y="24963"/>
                  </a:cubicBezTo>
                  <a:cubicBezTo>
                    <a:pt x="101457" y="11055"/>
                    <a:pt x="94147" y="0"/>
                    <a:pt x="80774" y="0"/>
                  </a:cubicBezTo>
                  <a:close/>
                  <a:moveTo>
                    <a:pt x="95038" y="28886"/>
                  </a:moveTo>
                  <a:cubicBezTo>
                    <a:pt x="95038" y="40119"/>
                    <a:pt x="89689" y="49926"/>
                    <a:pt x="78812" y="58307"/>
                  </a:cubicBezTo>
                  <a:cubicBezTo>
                    <a:pt x="68649" y="65796"/>
                    <a:pt x="57772" y="69540"/>
                    <a:pt x="46003" y="69540"/>
                  </a:cubicBezTo>
                  <a:cubicBezTo>
                    <a:pt x="44934" y="69540"/>
                    <a:pt x="43864" y="69540"/>
                    <a:pt x="42972" y="69362"/>
                  </a:cubicBezTo>
                  <a:cubicBezTo>
                    <a:pt x="41902" y="69362"/>
                    <a:pt x="41367" y="69362"/>
                    <a:pt x="41367" y="69540"/>
                  </a:cubicBezTo>
                  <a:cubicBezTo>
                    <a:pt x="44042" y="55454"/>
                    <a:pt x="45647" y="47073"/>
                    <a:pt x="46360" y="44577"/>
                  </a:cubicBezTo>
                  <a:cubicBezTo>
                    <a:pt x="50461" y="30491"/>
                    <a:pt x="62586" y="11590"/>
                    <a:pt x="78990" y="11590"/>
                  </a:cubicBezTo>
                  <a:cubicBezTo>
                    <a:pt x="88976" y="11590"/>
                    <a:pt x="95038" y="18722"/>
                    <a:pt x="95038" y="288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2" name="MathGlyph 392"/>
            <p:cNvSpPr/>
            <p:nvPr/>
          </p:nvSpPr>
          <p:spPr>
            <a:xfrm>
              <a:off x="3033315" y="357435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3" name="MathGlyph 393"/>
            <p:cNvSpPr/>
            <p:nvPr/>
          </p:nvSpPr>
          <p:spPr>
            <a:xfrm>
              <a:off x="3236723" y="364033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2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4" name="MathGlyph 394"/>
            <p:cNvSpPr/>
            <p:nvPr/>
          </p:nvSpPr>
          <p:spPr>
            <a:xfrm>
              <a:off x="3404632" y="3682235"/>
              <a:ext cx="58306" cy="81843"/>
            </a:xfrm>
            <a:custGeom>
              <a:avLst/>
              <a:gdLst/>
              <a:ahLst/>
              <a:cxnLst/>
              <a:rect l="l" t="t" r="r" b="b"/>
              <a:pathLst>
                <a:path w="58306" h="81843">
                  <a:moveTo>
                    <a:pt x="58307" y="56702"/>
                  </a:moveTo>
                  <a:cubicBezTo>
                    <a:pt x="58307" y="43151"/>
                    <a:pt x="49035" y="34592"/>
                    <a:pt x="30669" y="31026"/>
                  </a:cubicBezTo>
                  <a:cubicBezTo>
                    <a:pt x="22289" y="29421"/>
                    <a:pt x="16939" y="27459"/>
                    <a:pt x="14086" y="25498"/>
                  </a:cubicBezTo>
                  <a:cubicBezTo>
                    <a:pt x="11233" y="23537"/>
                    <a:pt x="9807" y="20684"/>
                    <a:pt x="9807" y="17296"/>
                  </a:cubicBezTo>
                  <a:cubicBezTo>
                    <a:pt x="9807" y="8915"/>
                    <a:pt x="16048" y="4814"/>
                    <a:pt x="28529" y="4814"/>
                  </a:cubicBezTo>
                  <a:cubicBezTo>
                    <a:pt x="40654" y="4814"/>
                    <a:pt x="47252" y="11590"/>
                    <a:pt x="48143" y="25320"/>
                  </a:cubicBezTo>
                  <a:cubicBezTo>
                    <a:pt x="48321" y="26746"/>
                    <a:pt x="49213" y="27459"/>
                    <a:pt x="50996" y="27459"/>
                  </a:cubicBezTo>
                  <a:cubicBezTo>
                    <a:pt x="52957" y="27459"/>
                    <a:pt x="54027" y="25855"/>
                    <a:pt x="54027" y="22645"/>
                  </a:cubicBezTo>
                  <a:lnTo>
                    <a:pt x="54027" y="4993"/>
                  </a:lnTo>
                  <a:cubicBezTo>
                    <a:pt x="54027" y="1605"/>
                    <a:pt x="53136" y="0"/>
                    <a:pt x="51353" y="0"/>
                  </a:cubicBezTo>
                  <a:cubicBezTo>
                    <a:pt x="49391" y="0"/>
                    <a:pt x="46717" y="3210"/>
                    <a:pt x="44934" y="4636"/>
                  </a:cubicBezTo>
                  <a:cubicBezTo>
                    <a:pt x="40476" y="1605"/>
                    <a:pt x="34948" y="0"/>
                    <a:pt x="28529" y="0"/>
                  </a:cubicBezTo>
                  <a:cubicBezTo>
                    <a:pt x="12660" y="0"/>
                    <a:pt x="0" y="7132"/>
                    <a:pt x="0" y="22288"/>
                  </a:cubicBezTo>
                  <a:cubicBezTo>
                    <a:pt x="0" y="28351"/>
                    <a:pt x="2496" y="33522"/>
                    <a:pt x="7667" y="37623"/>
                  </a:cubicBezTo>
                  <a:cubicBezTo>
                    <a:pt x="13908" y="42794"/>
                    <a:pt x="19792" y="43864"/>
                    <a:pt x="31026" y="45825"/>
                  </a:cubicBezTo>
                  <a:cubicBezTo>
                    <a:pt x="42616" y="48143"/>
                    <a:pt x="48500" y="53314"/>
                    <a:pt x="48500" y="61338"/>
                  </a:cubicBezTo>
                  <a:cubicBezTo>
                    <a:pt x="48500" y="71502"/>
                    <a:pt x="42259" y="76672"/>
                    <a:pt x="29599" y="76672"/>
                  </a:cubicBezTo>
                  <a:cubicBezTo>
                    <a:pt x="17296" y="76672"/>
                    <a:pt x="9450" y="68470"/>
                    <a:pt x="6062" y="52244"/>
                  </a:cubicBezTo>
                  <a:cubicBezTo>
                    <a:pt x="5528" y="49926"/>
                    <a:pt x="4636" y="48678"/>
                    <a:pt x="3031" y="48678"/>
                  </a:cubicBezTo>
                  <a:cubicBezTo>
                    <a:pt x="1070" y="48678"/>
                    <a:pt x="0" y="50461"/>
                    <a:pt x="0" y="53849"/>
                  </a:cubicBezTo>
                  <a:lnTo>
                    <a:pt x="0" y="76851"/>
                  </a:lnTo>
                  <a:cubicBezTo>
                    <a:pt x="0" y="80239"/>
                    <a:pt x="892" y="81843"/>
                    <a:pt x="2675" y="81843"/>
                  </a:cubicBezTo>
                  <a:cubicBezTo>
                    <a:pt x="3210" y="81843"/>
                    <a:pt x="4101" y="81308"/>
                    <a:pt x="5528" y="80060"/>
                  </a:cubicBezTo>
                  <a:cubicBezTo>
                    <a:pt x="8737" y="77207"/>
                    <a:pt x="7311" y="77742"/>
                    <a:pt x="10520" y="74533"/>
                  </a:cubicBezTo>
                  <a:cubicBezTo>
                    <a:pt x="15691" y="79347"/>
                    <a:pt x="22110" y="81843"/>
                    <a:pt x="29599" y="81843"/>
                  </a:cubicBezTo>
                  <a:cubicBezTo>
                    <a:pt x="46538" y="81843"/>
                    <a:pt x="58307" y="73106"/>
                    <a:pt x="58307" y="56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5" name="MathGlyph 395"/>
            <p:cNvSpPr/>
            <p:nvPr/>
          </p:nvSpPr>
          <p:spPr>
            <a:xfrm>
              <a:off x="3474886" y="3644969"/>
              <a:ext cx="38157" cy="117148"/>
            </a:xfrm>
            <a:custGeom>
              <a:avLst/>
              <a:gdLst/>
              <a:ahLst/>
              <a:cxnLst/>
              <a:rect l="l" t="t" r="r" b="b"/>
              <a:pathLst>
                <a:path w="38157" h="117148">
                  <a:moveTo>
                    <a:pt x="28708" y="9985"/>
                  </a:moveTo>
                  <a:cubicBezTo>
                    <a:pt x="28708" y="4636"/>
                    <a:pt x="24250" y="0"/>
                    <a:pt x="18901" y="0"/>
                  </a:cubicBezTo>
                  <a:cubicBezTo>
                    <a:pt x="13551" y="0"/>
                    <a:pt x="8915" y="4636"/>
                    <a:pt x="8915" y="9985"/>
                  </a:cubicBezTo>
                  <a:cubicBezTo>
                    <a:pt x="8915" y="15334"/>
                    <a:pt x="13373" y="20149"/>
                    <a:pt x="18722" y="20149"/>
                  </a:cubicBezTo>
                  <a:cubicBezTo>
                    <a:pt x="24250" y="20149"/>
                    <a:pt x="28708" y="15513"/>
                    <a:pt x="28708" y="9985"/>
                  </a:cubicBezTo>
                  <a:close/>
                  <a:moveTo>
                    <a:pt x="19614" y="116613"/>
                  </a:moveTo>
                  <a:lnTo>
                    <a:pt x="38158" y="117148"/>
                  </a:lnTo>
                  <a:lnTo>
                    <a:pt x="38158" y="110194"/>
                  </a:lnTo>
                  <a:cubicBezTo>
                    <a:pt x="32274" y="110194"/>
                    <a:pt x="28708" y="109838"/>
                    <a:pt x="27638" y="109124"/>
                  </a:cubicBezTo>
                  <a:cubicBezTo>
                    <a:pt x="26568" y="108411"/>
                    <a:pt x="26211" y="106450"/>
                    <a:pt x="26211" y="103240"/>
                  </a:cubicBezTo>
                  <a:lnTo>
                    <a:pt x="26211" y="37801"/>
                  </a:lnTo>
                  <a:lnTo>
                    <a:pt x="713" y="39941"/>
                  </a:lnTo>
                  <a:lnTo>
                    <a:pt x="713" y="46717"/>
                  </a:lnTo>
                  <a:cubicBezTo>
                    <a:pt x="6597" y="46717"/>
                    <a:pt x="10342" y="47252"/>
                    <a:pt x="11590" y="48143"/>
                  </a:cubicBezTo>
                  <a:cubicBezTo>
                    <a:pt x="12838" y="49035"/>
                    <a:pt x="13373" y="51531"/>
                    <a:pt x="13373" y="55632"/>
                  </a:cubicBezTo>
                  <a:lnTo>
                    <a:pt x="13373" y="103062"/>
                  </a:lnTo>
                  <a:cubicBezTo>
                    <a:pt x="13373" y="106450"/>
                    <a:pt x="12838" y="108590"/>
                    <a:pt x="11590" y="109303"/>
                  </a:cubicBezTo>
                  <a:cubicBezTo>
                    <a:pt x="10342" y="110016"/>
                    <a:pt x="6419" y="110194"/>
                    <a:pt x="0" y="110194"/>
                  </a:cubicBezTo>
                  <a:lnTo>
                    <a:pt x="0" y="11714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6" name="MathGlyph 396"/>
            <p:cNvSpPr/>
            <p:nvPr/>
          </p:nvSpPr>
          <p:spPr>
            <a:xfrm>
              <a:off x="3524277" y="3683305"/>
              <a:ext cx="89688" cy="78812"/>
            </a:xfrm>
            <a:custGeom>
              <a:avLst/>
              <a:gdLst/>
              <a:ahLst/>
              <a:cxnLst/>
              <a:rect l="l" t="t" r="r" b="b"/>
              <a:pathLst>
                <a:path w="89688" h="78812">
                  <a:moveTo>
                    <a:pt x="50283" y="5171"/>
                  </a:moveTo>
                  <a:cubicBezTo>
                    <a:pt x="58307" y="5171"/>
                    <a:pt x="62408" y="11412"/>
                    <a:pt x="62408" y="24072"/>
                  </a:cubicBezTo>
                  <a:lnTo>
                    <a:pt x="62408" y="64726"/>
                  </a:lnTo>
                  <a:cubicBezTo>
                    <a:pt x="62408" y="68114"/>
                    <a:pt x="61873" y="70253"/>
                    <a:pt x="60625" y="70967"/>
                  </a:cubicBezTo>
                  <a:cubicBezTo>
                    <a:pt x="59377" y="71680"/>
                    <a:pt x="55454" y="72036"/>
                    <a:pt x="48856" y="72036"/>
                  </a:cubicBezTo>
                  <a:lnTo>
                    <a:pt x="48856" y="78812"/>
                  </a:lnTo>
                  <a:lnTo>
                    <a:pt x="69362" y="78277"/>
                  </a:lnTo>
                  <a:lnTo>
                    <a:pt x="89689" y="78812"/>
                  </a:lnTo>
                  <a:lnTo>
                    <a:pt x="89689" y="72036"/>
                  </a:lnTo>
                  <a:cubicBezTo>
                    <a:pt x="83983" y="72036"/>
                    <a:pt x="80239" y="71858"/>
                    <a:pt x="78456" y="71323"/>
                  </a:cubicBezTo>
                  <a:cubicBezTo>
                    <a:pt x="76672" y="70788"/>
                    <a:pt x="75959" y="69540"/>
                    <a:pt x="75959" y="67400"/>
                  </a:cubicBezTo>
                  <a:lnTo>
                    <a:pt x="75959" y="34057"/>
                  </a:lnTo>
                  <a:cubicBezTo>
                    <a:pt x="75959" y="25676"/>
                    <a:pt x="75781" y="19792"/>
                    <a:pt x="75246" y="16404"/>
                  </a:cubicBezTo>
                  <a:cubicBezTo>
                    <a:pt x="73463" y="5528"/>
                    <a:pt x="65439" y="0"/>
                    <a:pt x="51353" y="0"/>
                  </a:cubicBezTo>
                  <a:cubicBezTo>
                    <a:pt x="40119" y="0"/>
                    <a:pt x="31739" y="5349"/>
                    <a:pt x="26211" y="16048"/>
                  </a:cubicBezTo>
                  <a:lnTo>
                    <a:pt x="26211" y="0"/>
                  </a:lnTo>
                  <a:lnTo>
                    <a:pt x="0" y="1961"/>
                  </a:lnTo>
                  <a:lnTo>
                    <a:pt x="0" y="8737"/>
                  </a:lnTo>
                  <a:cubicBezTo>
                    <a:pt x="6419" y="8737"/>
                    <a:pt x="10342" y="9272"/>
                    <a:pt x="11768" y="10342"/>
                  </a:cubicBezTo>
                  <a:cubicBezTo>
                    <a:pt x="13195" y="11412"/>
                    <a:pt x="13730" y="13730"/>
                    <a:pt x="13730" y="17831"/>
                  </a:cubicBezTo>
                  <a:lnTo>
                    <a:pt x="13730" y="64726"/>
                  </a:lnTo>
                  <a:cubicBezTo>
                    <a:pt x="13730" y="68114"/>
                    <a:pt x="13016" y="70253"/>
                    <a:pt x="11768" y="70967"/>
                  </a:cubicBezTo>
                  <a:cubicBezTo>
                    <a:pt x="10520" y="71680"/>
                    <a:pt x="6597" y="72036"/>
                    <a:pt x="0" y="72036"/>
                  </a:cubicBezTo>
                  <a:lnTo>
                    <a:pt x="0" y="78812"/>
                  </a:lnTo>
                  <a:lnTo>
                    <a:pt x="20505" y="78277"/>
                  </a:lnTo>
                  <a:lnTo>
                    <a:pt x="40833" y="78812"/>
                  </a:lnTo>
                  <a:lnTo>
                    <a:pt x="40833" y="72036"/>
                  </a:lnTo>
                  <a:cubicBezTo>
                    <a:pt x="34235" y="72036"/>
                    <a:pt x="30491" y="71680"/>
                    <a:pt x="29243" y="70967"/>
                  </a:cubicBezTo>
                  <a:cubicBezTo>
                    <a:pt x="27994" y="70253"/>
                    <a:pt x="27281" y="68114"/>
                    <a:pt x="27281" y="64726"/>
                  </a:cubicBezTo>
                  <a:lnTo>
                    <a:pt x="27281" y="32630"/>
                  </a:lnTo>
                  <a:cubicBezTo>
                    <a:pt x="27281" y="18187"/>
                    <a:pt x="36375" y="5171"/>
                    <a:pt x="50283" y="51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7" name="MathGlyph 397"/>
            <p:cNvSpPr/>
            <p:nvPr/>
          </p:nvSpPr>
          <p:spPr>
            <a:xfrm>
              <a:off x="3463290" y="3400334"/>
              <a:ext cx="58841" cy="118753"/>
            </a:xfrm>
            <a:custGeom>
              <a:avLst/>
              <a:gdLst/>
              <a:ahLst/>
              <a:cxnLst/>
              <a:rect l="l" t="t" r="r" b="b"/>
              <a:pathLst>
                <a:path w="58841" h="118753">
                  <a:moveTo>
                    <a:pt x="32095" y="0"/>
                  </a:moveTo>
                  <a:cubicBezTo>
                    <a:pt x="24785" y="7489"/>
                    <a:pt x="14086" y="11233"/>
                    <a:pt x="0" y="11233"/>
                  </a:cubicBezTo>
                  <a:lnTo>
                    <a:pt x="0" y="18187"/>
                  </a:lnTo>
                  <a:cubicBezTo>
                    <a:pt x="9272" y="18187"/>
                    <a:pt x="16939" y="16761"/>
                    <a:pt x="22823" y="13908"/>
                  </a:cubicBezTo>
                  <a:lnTo>
                    <a:pt x="22823" y="104132"/>
                  </a:lnTo>
                  <a:cubicBezTo>
                    <a:pt x="22823" y="107341"/>
                    <a:pt x="22110" y="109481"/>
                    <a:pt x="20505" y="110373"/>
                  </a:cubicBezTo>
                  <a:cubicBezTo>
                    <a:pt x="18901" y="111264"/>
                    <a:pt x="14443" y="111799"/>
                    <a:pt x="7311" y="111799"/>
                  </a:cubicBezTo>
                  <a:lnTo>
                    <a:pt x="1070" y="111799"/>
                  </a:lnTo>
                  <a:lnTo>
                    <a:pt x="1070" y="118753"/>
                  </a:lnTo>
                  <a:cubicBezTo>
                    <a:pt x="5528" y="118397"/>
                    <a:pt x="15156" y="118218"/>
                    <a:pt x="29956" y="118218"/>
                  </a:cubicBezTo>
                  <a:cubicBezTo>
                    <a:pt x="44755" y="118218"/>
                    <a:pt x="54384" y="118397"/>
                    <a:pt x="58842" y="118753"/>
                  </a:cubicBezTo>
                  <a:lnTo>
                    <a:pt x="58842" y="111799"/>
                  </a:lnTo>
                  <a:lnTo>
                    <a:pt x="52601" y="111799"/>
                  </a:lnTo>
                  <a:cubicBezTo>
                    <a:pt x="45290" y="111799"/>
                    <a:pt x="40833" y="111264"/>
                    <a:pt x="39406" y="110373"/>
                  </a:cubicBezTo>
                  <a:cubicBezTo>
                    <a:pt x="37980" y="109481"/>
                    <a:pt x="37088" y="107341"/>
                    <a:pt x="37088" y="104132"/>
                  </a:cubicBezTo>
                  <a:lnTo>
                    <a:pt x="37088" y="5349"/>
                  </a:lnTo>
                  <a:cubicBezTo>
                    <a:pt x="37088" y="1070"/>
                    <a:pt x="36731" y="0"/>
                    <a:pt x="3209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8" name="MathGlyph 398"/>
            <p:cNvSpPr/>
            <p:nvPr/>
          </p:nvSpPr>
          <p:spPr>
            <a:xfrm>
              <a:off x="3656164" y="363837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9" name="MathGlyph 399"/>
            <p:cNvSpPr/>
            <p:nvPr/>
          </p:nvSpPr>
          <p:spPr>
            <a:xfrm>
              <a:off x="3796317" y="3638372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0" name="MathGlyph 400"/>
            <p:cNvSpPr/>
            <p:nvPr/>
          </p:nvSpPr>
          <p:spPr>
            <a:xfrm>
              <a:off x="3807632" y="339534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1" name="MathGlyph 401"/>
            <p:cNvSpPr/>
            <p:nvPr/>
          </p:nvSpPr>
          <p:spPr>
            <a:xfrm>
              <a:off x="3898127" y="363837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2" name="MathGlyph 402"/>
            <p:cNvSpPr/>
            <p:nvPr/>
          </p:nvSpPr>
          <p:spPr>
            <a:xfrm>
              <a:off x="3904817" y="3394806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3" name="MathGlyph 403"/>
            <p:cNvSpPr/>
            <p:nvPr/>
          </p:nvSpPr>
          <p:spPr>
            <a:xfrm>
              <a:off x="4063996" y="359165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4" name="MathGlyph 404"/>
            <p:cNvSpPr/>
            <p:nvPr/>
          </p:nvSpPr>
          <p:spPr>
            <a:xfrm>
              <a:off x="4256250" y="3439205"/>
              <a:ext cx="67935" cy="81843"/>
            </a:xfrm>
            <a:custGeom>
              <a:avLst/>
              <a:gdLst/>
              <a:ahLst/>
              <a:cxnLst/>
              <a:rect l="l" t="t" r="r" b="b"/>
              <a:pathLst>
                <a:path w="67935" h="81843">
                  <a:moveTo>
                    <a:pt x="38693" y="5706"/>
                  </a:moveTo>
                  <a:cubicBezTo>
                    <a:pt x="46182" y="5706"/>
                    <a:pt x="51888" y="7489"/>
                    <a:pt x="55810" y="11055"/>
                  </a:cubicBezTo>
                  <a:cubicBezTo>
                    <a:pt x="51531" y="11590"/>
                    <a:pt x="48500" y="15513"/>
                    <a:pt x="48500" y="19614"/>
                  </a:cubicBezTo>
                  <a:cubicBezTo>
                    <a:pt x="48500" y="25498"/>
                    <a:pt x="51353" y="28351"/>
                    <a:pt x="57237" y="28351"/>
                  </a:cubicBezTo>
                  <a:cubicBezTo>
                    <a:pt x="63121" y="28351"/>
                    <a:pt x="65974" y="25320"/>
                    <a:pt x="65974" y="19436"/>
                  </a:cubicBezTo>
                  <a:cubicBezTo>
                    <a:pt x="65974" y="6776"/>
                    <a:pt x="52244" y="0"/>
                    <a:pt x="38515" y="0"/>
                  </a:cubicBezTo>
                  <a:cubicBezTo>
                    <a:pt x="27459" y="0"/>
                    <a:pt x="18366" y="3923"/>
                    <a:pt x="11055" y="12125"/>
                  </a:cubicBezTo>
                  <a:cubicBezTo>
                    <a:pt x="3744" y="20327"/>
                    <a:pt x="0" y="30134"/>
                    <a:pt x="0" y="41367"/>
                  </a:cubicBezTo>
                  <a:cubicBezTo>
                    <a:pt x="0" y="52244"/>
                    <a:pt x="3744" y="61873"/>
                    <a:pt x="11055" y="69897"/>
                  </a:cubicBezTo>
                  <a:cubicBezTo>
                    <a:pt x="18366" y="77921"/>
                    <a:pt x="27281" y="81843"/>
                    <a:pt x="38158" y="81843"/>
                  </a:cubicBezTo>
                  <a:cubicBezTo>
                    <a:pt x="47073" y="81843"/>
                    <a:pt x="54027" y="79347"/>
                    <a:pt x="59020" y="74176"/>
                  </a:cubicBezTo>
                  <a:cubicBezTo>
                    <a:pt x="63121" y="70075"/>
                    <a:pt x="65796" y="65974"/>
                    <a:pt x="67222" y="61695"/>
                  </a:cubicBezTo>
                  <a:cubicBezTo>
                    <a:pt x="67757" y="60090"/>
                    <a:pt x="67935" y="59020"/>
                    <a:pt x="67935" y="58307"/>
                  </a:cubicBezTo>
                  <a:cubicBezTo>
                    <a:pt x="67935" y="56702"/>
                    <a:pt x="66865" y="55989"/>
                    <a:pt x="64904" y="55989"/>
                  </a:cubicBezTo>
                  <a:cubicBezTo>
                    <a:pt x="63478" y="55989"/>
                    <a:pt x="62586" y="56702"/>
                    <a:pt x="62051" y="58128"/>
                  </a:cubicBezTo>
                  <a:cubicBezTo>
                    <a:pt x="58307" y="70075"/>
                    <a:pt x="50996" y="76138"/>
                    <a:pt x="39763" y="76138"/>
                  </a:cubicBezTo>
                  <a:cubicBezTo>
                    <a:pt x="34592" y="76138"/>
                    <a:pt x="29599" y="73820"/>
                    <a:pt x="24607" y="69005"/>
                  </a:cubicBezTo>
                  <a:cubicBezTo>
                    <a:pt x="18722" y="63478"/>
                    <a:pt x="15869" y="54206"/>
                    <a:pt x="15869" y="41011"/>
                  </a:cubicBezTo>
                  <a:cubicBezTo>
                    <a:pt x="15869" y="23180"/>
                    <a:pt x="22645" y="5706"/>
                    <a:pt x="38693" y="5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5" name="MathGlyph 405"/>
            <p:cNvSpPr/>
            <p:nvPr/>
          </p:nvSpPr>
          <p:spPr>
            <a:xfrm>
              <a:off x="4334349" y="3439205"/>
              <a:ext cx="78990" cy="81843"/>
            </a:xfrm>
            <a:custGeom>
              <a:avLst/>
              <a:gdLst/>
              <a:ahLst/>
              <a:cxnLst/>
              <a:rect l="l" t="t" r="r" b="b"/>
              <a:pathLst>
                <a:path w="78990" h="81843">
                  <a:moveTo>
                    <a:pt x="39406" y="81843"/>
                  </a:moveTo>
                  <a:cubicBezTo>
                    <a:pt x="50461" y="81843"/>
                    <a:pt x="59733" y="77921"/>
                    <a:pt x="67400" y="70075"/>
                  </a:cubicBezTo>
                  <a:cubicBezTo>
                    <a:pt x="75068" y="62229"/>
                    <a:pt x="78990" y="52779"/>
                    <a:pt x="78990" y="41724"/>
                  </a:cubicBezTo>
                  <a:cubicBezTo>
                    <a:pt x="78990" y="30491"/>
                    <a:pt x="75246" y="20684"/>
                    <a:pt x="67757" y="12482"/>
                  </a:cubicBezTo>
                  <a:cubicBezTo>
                    <a:pt x="60268" y="4279"/>
                    <a:pt x="50818" y="0"/>
                    <a:pt x="39584" y="0"/>
                  </a:cubicBezTo>
                  <a:cubicBezTo>
                    <a:pt x="28351" y="0"/>
                    <a:pt x="19079" y="4279"/>
                    <a:pt x="11412" y="12482"/>
                  </a:cubicBezTo>
                  <a:cubicBezTo>
                    <a:pt x="3744" y="20684"/>
                    <a:pt x="0" y="30491"/>
                    <a:pt x="0" y="41724"/>
                  </a:cubicBezTo>
                  <a:cubicBezTo>
                    <a:pt x="0" y="52779"/>
                    <a:pt x="3744" y="62229"/>
                    <a:pt x="11412" y="70075"/>
                  </a:cubicBezTo>
                  <a:cubicBezTo>
                    <a:pt x="19079" y="77921"/>
                    <a:pt x="28529" y="81843"/>
                    <a:pt x="39406" y="81843"/>
                  </a:cubicBezTo>
                  <a:close/>
                  <a:moveTo>
                    <a:pt x="39584" y="76138"/>
                  </a:moveTo>
                  <a:cubicBezTo>
                    <a:pt x="31026" y="76138"/>
                    <a:pt x="24607" y="72393"/>
                    <a:pt x="20149" y="64726"/>
                  </a:cubicBezTo>
                  <a:cubicBezTo>
                    <a:pt x="17296" y="59733"/>
                    <a:pt x="15869" y="51531"/>
                    <a:pt x="15869" y="40298"/>
                  </a:cubicBezTo>
                  <a:cubicBezTo>
                    <a:pt x="15869" y="29421"/>
                    <a:pt x="17296" y="21575"/>
                    <a:pt x="19970" y="16583"/>
                  </a:cubicBezTo>
                  <a:cubicBezTo>
                    <a:pt x="24250" y="8915"/>
                    <a:pt x="30669" y="5171"/>
                    <a:pt x="39406" y="5171"/>
                  </a:cubicBezTo>
                  <a:cubicBezTo>
                    <a:pt x="47787" y="5171"/>
                    <a:pt x="54206" y="8915"/>
                    <a:pt x="58663" y="16226"/>
                  </a:cubicBezTo>
                  <a:cubicBezTo>
                    <a:pt x="61695" y="21219"/>
                    <a:pt x="63121" y="29243"/>
                    <a:pt x="63121" y="40298"/>
                  </a:cubicBezTo>
                  <a:cubicBezTo>
                    <a:pt x="63121" y="60981"/>
                    <a:pt x="57059" y="76138"/>
                    <a:pt x="39584" y="76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6" name="MathGlyph 406"/>
            <p:cNvSpPr/>
            <p:nvPr/>
          </p:nvSpPr>
          <p:spPr>
            <a:xfrm>
              <a:off x="4421898" y="3409428"/>
              <a:ext cx="55810" cy="111620"/>
            </a:xfrm>
            <a:custGeom>
              <a:avLst/>
              <a:gdLst/>
              <a:ahLst/>
              <a:cxnLst/>
              <a:rect l="l" t="t" r="r" b="b"/>
              <a:pathLst>
                <a:path w="55810" h="111620">
                  <a:moveTo>
                    <a:pt x="55810" y="87193"/>
                  </a:moveTo>
                  <a:lnTo>
                    <a:pt x="55810" y="76494"/>
                  </a:lnTo>
                  <a:lnTo>
                    <a:pt x="50105" y="76494"/>
                  </a:lnTo>
                  <a:lnTo>
                    <a:pt x="50105" y="86836"/>
                  </a:lnTo>
                  <a:cubicBezTo>
                    <a:pt x="50105" y="95751"/>
                    <a:pt x="46895" y="105737"/>
                    <a:pt x="39049" y="105737"/>
                  </a:cubicBezTo>
                  <a:cubicBezTo>
                    <a:pt x="31739" y="105737"/>
                    <a:pt x="28173" y="99674"/>
                    <a:pt x="28173" y="87549"/>
                  </a:cubicBezTo>
                  <a:lnTo>
                    <a:pt x="28173" y="39228"/>
                  </a:lnTo>
                  <a:lnTo>
                    <a:pt x="52957" y="39228"/>
                  </a:lnTo>
                  <a:lnTo>
                    <a:pt x="52957" y="32452"/>
                  </a:lnTo>
                  <a:lnTo>
                    <a:pt x="28173" y="32452"/>
                  </a:lnTo>
                  <a:lnTo>
                    <a:pt x="28173" y="0"/>
                  </a:lnTo>
                  <a:lnTo>
                    <a:pt x="22467" y="0"/>
                  </a:lnTo>
                  <a:cubicBezTo>
                    <a:pt x="22288" y="5884"/>
                    <a:pt x="21754" y="11055"/>
                    <a:pt x="20505" y="15691"/>
                  </a:cubicBezTo>
                  <a:cubicBezTo>
                    <a:pt x="17474" y="27459"/>
                    <a:pt x="10520" y="33522"/>
                    <a:pt x="0" y="34057"/>
                  </a:cubicBezTo>
                  <a:lnTo>
                    <a:pt x="0" y="39228"/>
                  </a:lnTo>
                  <a:lnTo>
                    <a:pt x="14800" y="39228"/>
                  </a:lnTo>
                  <a:lnTo>
                    <a:pt x="14800" y="87193"/>
                  </a:lnTo>
                  <a:cubicBezTo>
                    <a:pt x="14800" y="97713"/>
                    <a:pt x="18009" y="104488"/>
                    <a:pt x="24250" y="107876"/>
                  </a:cubicBezTo>
                  <a:cubicBezTo>
                    <a:pt x="29064" y="110373"/>
                    <a:pt x="33522" y="111621"/>
                    <a:pt x="37980" y="111621"/>
                  </a:cubicBezTo>
                  <a:cubicBezTo>
                    <a:pt x="49748" y="111621"/>
                    <a:pt x="55810" y="99852"/>
                    <a:pt x="55810" y="87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7" name="MathGlyph 407"/>
            <p:cNvSpPr/>
            <p:nvPr/>
          </p:nvSpPr>
          <p:spPr>
            <a:xfrm>
              <a:off x="4322286" y="3640868"/>
              <a:ext cx="129808" cy="121249"/>
            </a:xfrm>
            <a:custGeom>
              <a:avLst/>
              <a:gdLst/>
              <a:ahLst/>
              <a:cxnLst/>
              <a:rect l="l" t="t" r="r" b="b"/>
              <a:pathLst>
                <a:path w="129808" h="121249">
                  <a:moveTo>
                    <a:pt x="28708" y="4279"/>
                  </a:moveTo>
                  <a:cubicBezTo>
                    <a:pt x="28708" y="6062"/>
                    <a:pt x="30669" y="6954"/>
                    <a:pt x="34413" y="6954"/>
                  </a:cubicBezTo>
                  <a:cubicBezTo>
                    <a:pt x="41546" y="6954"/>
                    <a:pt x="45112" y="7667"/>
                    <a:pt x="45112" y="9272"/>
                  </a:cubicBezTo>
                  <a:cubicBezTo>
                    <a:pt x="45112" y="9807"/>
                    <a:pt x="44755" y="11055"/>
                    <a:pt x="44220" y="13373"/>
                  </a:cubicBezTo>
                  <a:lnTo>
                    <a:pt x="21040" y="106628"/>
                  </a:lnTo>
                  <a:cubicBezTo>
                    <a:pt x="20149" y="110551"/>
                    <a:pt x="18366" y="112869"/>
                    <a:pt x="15691" y="113761"/>
                  </a:cubicBezTo>
                  <a:cubicBezTo>
                    <a:pt x="14443" y="114117"/>
                    <a:pt x="11233" y="114295"/>
                    <a:pt x="5706" y="114295"/>
                  </a:cubicBezTo>
                  <a:cubicBezTo>
                    <a:pt x="1783" y="114295"/>
                    <a:pt x="0" y="114652"/>
                    <a:pt x="0" y="118397"/>
                  </a:cubicBezTo>
                  <a:cubicBezTo>
                    <a:pt x="0" y="120358"/>
                    <a:pt x="1961" y="121249"/>
                    <a:pt x="5706" y="121249"/>
                  </a:cubicBezTo>
                  <a:lnTo>
                    <a:pt x="97178" y="121249"/>
                  </a:lnTo>
                  <a:cubicBezTo>
                    <a:pt x="101457" y="121249"/>
                    <a:pt x="101814" y="120893"/>
                    <a:pt x="103240" y="117862"/>
                  </a:cubicBezTo>
                  <a:lnTo>
                    <a:pt x="110373" y="101814"/>
                  </a:lnTo>
                  <a:cubicBezTo>
                    <a:pt x="115187" y="90759"/>
                    <a:pt x="118575" y="82557"/>
                    <a:pt x="120536" y="77029"/>
                  </a:cubicBezTo>
                  <a:cubicBezTo>
                    <a:pt x="120180" y="75424"/>
                    <a:pt x="119645" y="74354"/>
                    <a:pt x="117683" y="74354"/>
                  </a:cubicBezTo>
                  <a:cubicBezTo>
                    <a:pt x="116435" y="74354"/>
                    <a:pt x="115365" y="75246"/>
                    <a:pt x="114652" y="76851"/>
                  </a:cubicBezTo>
                  <a:cubicBezTo>
                    <a:pt x="110194" y="87371"/>
                    <a:pt x="105915" y="95395"/>
                    <a:pt x="101636" y="101101"/>
                  </a:cubicBezTo>
                  <a:cubicBezTo>
                    <a:pt x="94503" y="110729"/>
                    <a:pt x="83983" y="114295"/>
                    <a:pt x="67222" y="114295"/>
                  </a:cubicBezTo>
                  <a:lnTo>
                    <a:pt x="41367" y="114295"/>
                  </a:lnTo>
                  <a:cubicBezTo>
                    <a:pt x="39584" y="114295"/>
                    <a:pt x="38336" y="114295"/>
                    <a:pt x="37623" y="114117"/>
                  </a:cubicBezTo>
                  <a:cubicBezTo>
                    <a:pt x="36553" y="114117"/>
                    <a:pt x="36018" y="113761"/>
                    <a:pt x="36018" y="113226"/>
                  </a:cubicBezTo>
                  <a:cubicBezTo>
                    <a:pt x="36018" y="112869"/>
                    <a:pt x="36375" y="111621"/>
                    <a:pt x="36910" y="109303"/>
                  </a:cubicBezTo>
                  <a:lnTo>
                    <a:pt x="48678" y="61695"/>
                  </a:lnTo>
                  <a:lnTo>
                    <a:pt x="65617" y="61695"/>
                  </a:lnTo>
                  <a:cubicBezTo>
                    <a:pt x="73998" y="61695"/>
                    <a:pt x="78456" y="62764"/>
                    <a:pt x="79347" y="65082"/>
                  </a:cubicBezTo>
                  <a:cubicBezTo>
                    <a:pt x="79704" y="65974"/>
                    <a:pt x="79882" y="67222"/>
                    <a:pt x="79882" y="69005"/>
                  </a:cubicBezTo>
                  <a:cubicBezTo>
                    <a:pt x="79882" y="71323"/>
                    <a:pt x="79525" y="74176"/>
                    <a:pt x="78634" y="77564"/>
                  </a:cubicBezTo>
                  <a:cubicBezTo>
                    <a:pt x="78277" y="78456"/>
                    <a:pt x="78099" y="79169"/>
                    <a:pt x="78099" y="79704"/>
                  </a:cubicBezTo>
                  <a:cubicBezTo>
                    <a:pt x="78099" y="81487"/>
                    <a:pt x="79169" y="82378"/>
                    <a:pt x="81130" y="82378"/>
                  </a:cubicBezTo>
                  <a:cubicBezTo>
                    <a:pt x="82735" y="82378"/>
                    <a:pt x="83805" y="80952"/>
                    <a:pt x="84518" y="78277"/>
                  </a:cubicBezTo>
                  <a:lnTo>
                    <a:pt x="94503" y="36910"/>
                  </a:lnTo>
                  <a:cubicBezTo>
                    <a:pt x="94503" y="35127"/>
                    <a:pt x="93612" y="34235"/>
                    <a:pt x="91650" y="34235"/>
                  </a:cubicBezTo>
                  <a:cubicBezTo>
                    <a:pt x="90224" y="34235"/>
                    <a:pt x="89154" y="35483"/>
                    <a:pt x="88619" y="37980"/>
                  </a:cubicBezTo>
                  <a:cubicBezTo>
                    <a:pt x="86836" y="44934"/>
                    <a:pt x="84518" y="49391"/>
                    <a:pt x="81487" y="51531"/>
                  </a:cubicBezTo>
                  <a:cubicBezTo>
                    <a:pt x="78456" y="53671"/>
                    <a:pt x="73463" y="54741"/>
                    <a:pt x="66152" y="54741"/>
                  </a:cubicBezTo>
                  <a:lnTo>
                    <a:pt x="50461" y="54741"/>
                  </a:lnTo>
                  <a:lnTo>
                    <a:pt x="60803" y="13195"/>
                  </a:lnTo>
                  <a:cubicBezTo>
                    <a:pt x="62229" y="7132"/>
                    <a:pt x="62229" y="6954"/>
                    <a:pt x="69718" y="6954"/>
                  </a:cubicBezTo>
                  <a:lnTo>
                    <a:pt x="94503" y="6954"/>
                  </a:lnTo>
                  <a:cubicBezTo>
                    <a:pt x="103597" y="6954"/>
                    <a:pt x="109838" y="7846"/>
                    <a:pt x="113226" y="9629"/>
                  </a:cubicBezTo>
                  <a:cubicBezTo>
                    <a:pt x="118218" y="12303"/>
                    <a:pt x="120715" y="17652"/>
                    <a:pt x="120715" y="25676"/>
                  </a:cubicBezTo>
                  <a:cubicBezTo>
                    <a:pt x="120715" y="28708"/>
                    <a:pt x="120536" y="31917"/>
                    <a:pt x="120001" y="34948"/>
                  </a:cubicBezTo>
                  <a:cubicBezTo>
                    <a:pt x="120001" y="35305"/>
                    <a:pt x="120001" y="35840"/>
                    <a:pt x="119823" y="36553"/>
                  </a:cubicBezTo>
                  <a:lnTo>
                    <a:pt x="119823" y="38158"/>
                  </a:lnTo>
                  <a:cubicBezTo>
                    <a:pt x="119823" y="40119"/>
                    <a:pt x="120715" y="41011"/>
                    <a:pt x="122498" y="41011"/>
                  </a:cubicBezTo>
                  <a:cubicBezTo>
                    <a:pt x="124281" y="41011"/>
                    <a:pt x="125351" y="39406"/>
                    <a:pt x="125707" y="36018"/>
                  </a:cubicBezTo>
                  <a:lnTo>
                    <a:pt x="129273" y="5528"/>
                  </a:lnTo>
                  <a:cubicBezTo>
                    <a:pt x="129808" y="535"/>
                    <a:pt x="128560" y="0"/>
                    <a:pt x="123746" y="0"/>
                  </a:cubicBezTo>
                  <a:lnTo>
                    <a:pt x="34770" y="0"/>
                  </a:lnTo>
                  <a:cubicBezTo>
                    <a:pt x="30669" y="0"/>
                    <a:pt x="28708" y="178"/>
                    <a:pt x="28708" y="42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8" name="MathGlyph 408"/>
            <p:cNvSpPr/>
            <p:nvPr/>
          </p:nvSpPr>
          <p:spPr>
            <a:xfrm>
              <a:off x="4466535" y="3638372"/>
              <a:ext cx="87549" cy="125707"/>
            </a:xfrm>
            <a:custGeom>
              <a:avLst/>
              <a:gdLst/>
              <a:ahLst/>
              <a:cxnLst/>
              <a:rect l="l" t="t" r="r" b="b"/>
              <a:pathLst>
                <a:path w="87549" h="125707">
                  <a:moveTo>
                    <a:pt x="81487" y="99139"/>
                  </a:moveTo>
                  <a:cubicBezTo>
                    <a:pt x="77386" y="113226"/>
                    <a:pt x="71680" y="120358"/>
                    <a:pt x="64191" y="120358"/>
                  </a:cubicBezTo>
                  <a:cubicBezTo>
                    <a:pt x="61873" y="120358"/>
                    <a:pt x="60625" y="118753"/>
                    <a:pt x="60625" y="115365"/>
                  </a:cubicBezTo>
                  <a:cubicBezTo>
                    <a:pt x="60625" y="112691"/>
                    <a:pt x="61695" y="108590"/>
                    <a:pt x="63834" y="103062"/>
                  </a:cubicBezTo>
                  <a:cubicBezTo>
                    <a:pt x="70967" y="83983"/>
                    <a:pt x="74533" y="70967"/>
                    <a:pt x="74533" y="64013"/>
                  </a:cubicBezTo>
                  <a:cubicBezTo>
                    <a:pt x="74533" y="51353"/>
                    <a:pt x="66331" y="44399"/>
                    <a:pt x="53671" y="44399"/>
                  </a:cubicBezTo>
                  <a:cubicBezTo>
                    <a:pt x="44220" y="44399"/>
                    <a:pt x="36018" y="48321"/>
                    <a:pt x="29064" y="55989"/>
                  </a:cubicBezTo>
                  <a:lnTo>
                    <a:pt x="42081" y="2675"/>
                  </a:lnTo>
                  <a:cubicBezTo>
                    <a:pt x="41724" y="1070"/>
                    <a:pt x="41367" y="0"/>
                    <a:pt x="39049" y="0"/>
                  </a:cubicBezTo>
                  <a:cubicBezTo>
                    <a:pt x="33165" y="0"/>
                    <a:pt x="20149" y="1605"/>
                    <a:pt x="17831" y="1783"/>
                  </a:cubicBezTo>
                  <a:cubicBezTo>
                    <a:pt x="15156" y="2140"/>
                    <a:pt x="13730" y="3388"/>
                    <a:pt x="13730" y="6062"/>
                  </a:cubicBezTo>
                  <a:cubicBezTo>
                    <a:pt x="13730" y="7846"/>
                    <a:pt x="15334" y="8737"/>
                    <a:pt x="18544" y="8737"/>
                  </a:cubicBezTo>
                  <a:cubicBezTo>
                    <a:pt x="22288" y="8737"/>
                    <a:pt x="26390" y="8559"/>
                    <a:pt x="26746" y="11055"/>
                  </a:cubicBezTo>
                  <a:lnTo>
                    <a:pt x="713" y="116079"/>
                  </a:lnTo>
                  <a:cubicBezTo>
                    <a:pt x="178" y="118040"/>
                    <a:pt x="0" y="119288"/>
                    <a:pt x="0" y="120001"/>
                  </a:cubicBezTo>
                  <a:cubicBezTo>
                    <a:pt x="0" y="123746"/>
                    <a:pt x="1961" y="125707"/>
                    <a:pt x="5706" y="125707"/>
                  </a:cubicBezTo>
                  <a:cubicBezTo>
                    <a:pt x="9272" y="125707"/>
                    <a:pt x="11768" y="123924"/>
                    <a:pt x="13016" y="120536"/>
                  </a:cubicBezTo>
                  <a:lnTo>
                    <a:pt x="20149" y="91294"/>
                  </a:lnTo>
                  <a:cubicBezTo>
                    <a:pt x="22288" y="82557"/>
                    <a:pt x="23893" y="75959"/>
                    <a:pt x="25141" y="71502"/>
                  </a:cubicBezTo>
                  <a:cubicBezTo>
                    <a:pt x="25676" y="70253"/>
                    <a:pt x="27103" y="67757"/>
                    <a:pt x="29421" y="64191"/>
                  </a:cubicBezTo>
                  <a:cubicBezTo>
                    <a:pt x="35840" y="54562"/>
                    <a:pt x="43685" y="49748"/>
                    <a:pt x="53136" y="49748"/>
                  </a:cubicBezTo>
                  <a:cubicBezTo>
                    <a:pt x="59020" y="49748"/>
                    <a:pt x="61873" y="53671"/>
                    <a:pt x="61873" y="61338"/>
                  </a:cubicBezTo>
                  <a:cubicBezTo>
                    <a:pt x="61873" y="68649"/>
                    <a:pt x="58307" y="81665"/>
                    <a:pt x="51174" y="100566"/>
                  </a:cubicBezTo>
                  <a:cubicBezTo>
                    <a:pt x="49570" y="104667"/>
                    <a:pt x="48856" y="107876"/>
                    <a:pt x="48856" y="110551"/>
                  </a:cubicBezTo>
                  <a:cubicBezTo>
                    <a:pt x="48856" y="119110"/>
                    <a:pt x="55275" y="125707"/>
                    <a:pt x="63834" y="125707"/>
                  </a:cubicBezTo>
                  <a:cubicBezTo>
                    <a:pt x="71680" y="125707"/>
                    <a:pt x="77921" y="121249"/>
                    <a:pt x="82378" y="112156"/>
                  </a:cubicBezTo>
                  <a:cubicBezTo>
                    <a:pt x="85766" y="105023"/>
                    <a:pt x="87549" y="100209"/>
                    <a:pt x="87549" y="97891"/>
                  </a:cubicBezTo>
                  <a:cubicBezTo>
                    <a:pt x="87549" y="96286"/>
                    <a:pt x="86658" y="95395"/>
                    <a:pt x="84696" y="95395"/>
                  </a:cubicBezTo>
                  <a:cubicBezTo>
                    <a:pt x="84161" y="95395"/>
                    <a:pt x="81487" y="97000"/>
                    <a:pt x="81487" y="9913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9" name="MathGlyph 409"/>
            <p:cNvSpPr/>
            <p:nvPr/>
          </p:nvSpPr>
          <p:spPr>
            <a:xfrm>
              <a:off x="4526330" y="3395341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0" name="MathGlyph 410"/>
            <p:cNvSpPr/>
            <p:nvPr/>
          </p:nvSpPr>
          <p:spPr>
            <a:xfrm>
              <a:off x="4665938" y="3488770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1" name="MathGlyph 411"/>
            <p:cNvSpPr/>
            <p:nvPr/>
          </p:nvSpPr>
          <p:spPr>
            <a:xfrm>
              <a:off x="4731201" y="3518013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2" name="MathGlyph 412"/>
            <p:cNvSpPr/>
            <p:nvPr/>
          </p:nvSpPr>
          <p:spPr>
            <a:xfrm>
              <a:off x="4869030" y="3597219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3" name="MathGlyph 413"/>
            <p:cNvSpPr/>
            <p:nvPr/>
          </p:nvSpPr>
          <p:spPr>
            <a:xfrm>
              <a:off x="5005638" y="359165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4" name="MathGlyph 414"/>
            <p:cNvSpPr/>
            <p:nvPr/>
          </p:nvSpPr>
          <p:spPr>
            <a:xfrm>
              <a:off x="5183449" y="3560985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5" name="MathGlyph 415"/>
            <p:cNvSpPr/>
            <p:nvPr/>
          </p:nvSpPr>
          <p:spPr>
            <a:xfrm>
              <a:off x="5279384" y="3518013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6" name="MathGlyph 416"/>
            <p:cNvSpPr/>
            <p:nvPr/>
          </p:nvSpPr>
          <p:spPr>
            <a:xfrm>
              <a:off x="5416339" y="3595971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7" name="MathGlyph 417"/>
            <p:cNvSpPr/>
            <p:nvPr/>
          </p:nvSpPr>
          <p:spPr>
            <a:xfrm>
              <a:off x="5497595" y="3488770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8" name="MathGlyph 418"/>
            <p:cNvSpPr/>
            <p:nvPr/>
          </p:nvSpPr>
          <p:spPr>
            <a:xfrm>
              <a:off x="5593170" y="3640333"/>
              <a:ext cx="127311" cy="125707"/>
            </a:xfrm>
            <a:custGeom>
              <a:avLst/>
              <a:gdLst/>
              <a:ahLst/>
              <a:cxnLst/>
              <a:rect l="l" t="t" r="r" b="b"/>
              <a:pathLst>
                <a:path w="127311" h="125707">
                  <a:moveTo>
                    <a:pt x="124459" y="27103"/>
                  </a:moveTo>
                  <a:cubicBezTo>
                    <a:pt x="124459" y="18009"/>
                    <a:pt x="119823" y="11055"/>
                    <a:pt x="110729" y="6062"/>
                  </a:cubicBezTo>
                  <a:cubicBezTo>
                    <a:pt x="103419" y="1961"/>
                    <a:pt x="94682" y="0"/>
                    <a:pt x="84875" y="0"/>
                  </a:cubicBezTo>
                  <a:lnTo>
                    <a:pt x="34592" y="0"/>
                  </a:lnTo>
                  <a:cubicBezTo>
                    <a:pt x="30491" y="0"/>
                    <a:pt x="28708" y="178"/>
                    <a:pt x="28708" y="4279"/>
                  </a:cubicBezTo>
                  <a:cubicBezTo>
                    <a:pt x="28708" y="5528"/>
                    <a:pt x="29243" y="6419"/>
                    <a:pt x="30312" y="6597"/>
                  </a:cubicBezTo>
                  <a:cubicBezTo>
                    <a:pt x="32095" y="6776"/>
                    <a:pt x="33522" y="6954"/>
                    <a:pt x="34413" y="6954"/>
                  </a:cubicBezTo>
                  <a:cubicBezTo>
                    <a:pt x="39763" y="7132"/>
                    <a:pt x="42794" y="7489"/>
                    <a:pt x="43685" y="7667"/>
                  </a:cubicBezTo>
                  <a:cubicBezTo>
                    <a:pt x="44577" y="7846"/>
                    <a:pt x="45112" y="8380"/>
                    <a:pt x="45112" y="9272"/>
                  </a:cubicBezTo>
                  <a:cubicBezTo>
                    <a:pt x="45112" y="9629"/>
                    <a:pt x="44934" y="10698"/>
                    <a:pt x="44399" y="12482"/>
                  </a:cubicBezTo>
                  <a:lnTo>
                    <a:pt x="20862" y="107163"/>
                  </a:lnTo>
                  <a:cubicBezTo>
                    <a:pt x="19970" y="111086"/>
                    <a:pt x="18187" y="113582"/>
                    <a:pt x="15513" y="114474"/>
                  </a:cubicBezTo>
                  <a:cubicBezTo>
                    <a:pt x="14265" y="114830"/>
                    <a:pt x="11055" y="115009"/>
                    <a:pt x="5528" y="115009"/>
                  </a:cubicBezTo>
                  <a:cubicBezTo>
                    <a:pt x="1605" y="115009"/>
                    <a:pt x="0" y="115187"/>
                    <a:pt x="0" y="119110"/>
                  </a:cubicBezTo>
                  <a:cubicBezTo>
                    <a:pt x="0" y="121071"/>
                    <a:pt x="1070" y="121963"/>
                    <a:pt x="3210" y="121784"/>
                  </a:cubicBezTo>
                  <a:lnTo>
                    <a:pt x="25320" y="121249"/>
                  </a:lnTo>
                  <a:lnTo>
                    <a:pt x="47787" y="121784"/>
                  </a:lnTo>
                  <a:cubicBezTo>
                    <a:pt x="50639" y="121963"/>
                    <a:pt x="52066" y="120358"/>
                    <a:pt x="52066" y="117683"/>
                  </a:cubicBezTo>
                  <a:cubicBezTo>
                    <a:pt x="52066" y="115900"/>
                    <a:pt x="50105" y="115009"/>
                    <a:pt x="46360" y="115009"/>
                  </a:cubicBezTo>
                  <a:cubicBezTo>
                    <a:pt x="39228" y="115009"/>
                    <a:pt x="35662" y="114117"/>
                    <a:pt x="35662" y="112512"/>
                  </a:cubicBezTo>
                  <a:cubicBezTo>
                    <a:pt x="35662" y="112512"/>
                    <a:pt x="35840" y="112156"/>
                    <a:pt x="36197" y="109659"/>
                  </a:cubicBezTo>
                  <a:lnTo>
                    <a:pt x="47608" y="63478"/>
                  </a:lnTo>
                  <a:lnTo>
                    <a:pt x="68114" y="63478"/>
                  </a:lnTo>
                  <a:cubicBezTo>
                    <a:pt x="80417" y="63478"/>
                    <a:pt x="86658" y="68649"/>
                    <a:pt x="86658" y="78812"/>
                  </a:cubicBezTo>
                  <a:cubicBezTo>
                    <a:pt x="86658" y="80417"/>
                    <a:pt x="85766" y="84340"/>
                    <a:pt x="84161" y="90759"/>
                  </a:cubicBezTo>
                  <a:cubicBezTo>
                    <a:pt x="82200" y="98248"/>
                    <a:pt x="81308" y="103240"/>
                    <a:pt x="81308" y="105915"/>
                  </a:cubicBezTo>
                  <a:cubicBezTo>
                    <a:pt x="81308" y="119466"/>
                    <a:pt x="91829" y="125707"/>
                    <a:pt x="105380" y="125707"/>
                  </a:cubicBezTo>
                  <a:cubicBezTo>
                    <a:pt x="110373" y="125707"/>
                    <a:pt x="115187" y="123389"/>
                    <a:pt x="120001" y="118931"/>
                  </a:cubicBezTo>
                  <a:cubicBezTo>
                    <a:pt x="124816" y="114474"/>
                    <a:pt x="127312" y="109659"/>
                    <a:pt x="127312" y="104667"/>
                  </a:cubicBezTo>
                  <a:cubicBezTo>
                    <a:pt x="127312" y="102884"/>
                    <a:pt x="126420" y="101992"/>
                    <a:pt x="124459" y="101992"/>
                  </a:cubicBezTo>
                  <a:cubicBezTo>
                    <a:pt x="123211" y="101992"/>
                    <a:pt x="122141" y="102884"/>
                    <a:pt x="121606" y="104845"/>
                  </a:cubicBezTo>
                  <a:cubicBezTo>
                    <a:pt x="119645" y="110373"/>
                    <a:pt x="117148" y="114474"/>
                    <a:pt x="114295" y="116792"/>
                  </a:cubicBezTo>
                  <a:cubicBezTo>
                    <a:pt x="111443" y="119110"/>
                    <a:pt x="108768" y="120358"/>
                    <a:pt x="106093" y="120358"/>
                  </a:cubicBezTo>
                  <a:cubicBezTo>
                    <a:pt x="101992" y="120358"/>
                    <a:pt x="99852" y="116970"/>
                    <a:pt x="99852" y="110373"/>
                  </a:cubicBezTo>
                  <a:cubicBezTo>
                    <a:pt x="99852" y="106093"/>
                    <a:pt x="100387" y="99496"/>
                    <a:pt x="101636" y="90402"/>
                  </a:cubicBezTo>
                  <a:cubicBezTo>
                    <a:pt x="102170" y="86658"/>
                    <a:pt x="102349" y="83983"/>
                    <a:pt x="102349" y="82022"/>
                  </a:cubicBezTo>
                  <a:cubicBezTo>
                    <a:pt x="102349" y="72571"/>
                    <a:pt x="97356" y="65617"/>
                    <a:pt x="87371" y="61338"/>
                  </a:cubicBezTo>
                  <a:cubicBezTo>
                    <a:pt x="104132" y="57237"/>
                    <a:pt x="124459" y="45290"/>
                    <a:pt x="124459" y="27103"/>
                  </a:cubicBezTo>
                  <a:close/>
                  <a:moveTo>
                    <a:pt x="101279" y="11947"/>
                  </a:moveTo>
                  <a:cubicBezTo>
                    <a:pt x="104845" y="14265"/>
                    <a:pt x="106628" y="18187"/>
                    <a:pt x="106628" y="23715"/>
                  </a:cubicBezTo>
                  <a:cubicBezTo>
                    <a:pt x="106628" y="27281"/>
                    <a:pt x="105915" y="31382"/>
                    <a:pt x="104310" y="36197"/>
                  </a:cubicBezTo>
                  <a:cubicBezTo>
                    <a:pt x="99496" y="50818"/>
                    <a:pt x="87371" y="58128"/>
                    <a:pt x="67935" y="58128"/>
                  </a:cubicBezTo>
                  <a:lnTo>
                    <a:pt x="49035" y="58128"/>
                  </a:lnTo>
                  <a:lnTo>
                    <a:pt x="60268" y="13016"/>
                  </a:lnTo>
                  <a:cubicBezTo>
                    <a:pt x="61160" y="9272"/>
                    <a:pt x="62586" y="7311"/>
                    <a:pt x="64547" y="7132"/>
                  </a:cubicBezTo>
                  <a:cubicBezTo>
                    <a:pt x="65439" y="6954"/>
                    <a:pt x="69005" y="6954"/>
                    <a:pt x="75246" y="6954"/>
                  </a:cubicBezTo>
                  <a:cubicBezTo>
                    <a:pt x="86836" y="6954"/>
                    <a:pt x="93612" y="7311"/>
                    <a:pt x="101279" y="11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19" name="MathGlyph 419"/>
            <p:cNvSpPr/>
            <p:nvPr/>
          </p:nvSpPr>
          <p:spPr>
            <a:xfrm>
              <a:off x="5631151" y="3385713"/>
              <a:ext cx="41189" cy="177594"/>
            </a:xfrm>
            <a:custGeom>
              <a:avLst/>
              <a:gdLst/>
              <a:ahLst/>
              <a:cxnLst/>
              <a:rect l="l" t="t" r="r" b="b"/>
              <a:pathLst>
                <a:path w="41189" h="177594">
                  <a:moveTo>
                    <a:pt x="3744" y="177060"/>
                  </a:moveTo>
                  <a:cubicBezTo>
                    <a:pt x="14443" y="168858"/>
                    <a:pt x="23358" y="156733"/>
                    <a:pt x="30669" y="140507"/>
                  </a:cubicBezTo>
                  <a:cubicBezTo>
                    <a:pt x="37623" y="124994"/>
                    <a:pt x="41189" y="110373"/>
                    <a:pt x="41189" y="96286"/>
                  </a:cubicBezTo>
                  <a:lnTo>
                    <a:pt x="41189" y="81308"/>
                  </a:lnTo>
                  <a:cubicBezTo>
                    <a:pt x="41189" y="67222"/>
                    <a:pt x="37623" y="52601"/>
                    <a:pt x="30669" y="37088"/>
                  </a:cubicBezTo>
                  <a:cubicBezTo>
                    <a:pt x="23358" y="20862"/>
                    <a:pt x="14443" y="8737"/>
                    <a:pt x="3744" y="535"/>
                  </a:cubicBezTo>
                  <a:cubicBezTo>
                    <a:pt x="3210" y="178"/>
                    <a:pt x="2675" y="0"/>
                    <a:pt x="2496" y="0"/>
                  </a:cubicBezTo>
                  <a:cubicBezTo>
                    <a:pt x="892" y="0"/>
                    <a:pt x="0" y="892"/>
                    <a:pt x="0" y="2496"/>
                  </a:cubicBezTo>
                  <a:cubicBezTo>
                    <a:pt x="0" y="3210"/>
                    <a:pt x="357" y="3923"/>
                    <a:pt x="892" y="4458"/>
                  </a:cubicBezTo>
                  <a:cubicBezTo>
                    <a:pt x="10164" y="11590"/>
                    <a:pt x="17652" y="23358"/>
                    <a:pt x="23180" y="39584"/>
                  </a:cubicBezTo>
                  <a:cubicBezTo>
                    <a:pt x="27994" y="53671"/>
                    <a:pt x="30491" y="67579"/>
                    <a:pt x="30491" y="81308"/>
                  </a:cubicBezTo>
                  <a:lnTo>
                    <a:pt x="30491" y="96286"/>
                  </a:lnTo>
                  <a:cubicBezTo>
                    <a:pt x="30491" y="110016"/>
                    <a:pt x="27994" y="123924"/>
                    <a:pt x="23180" y="138010"/>
                  </a:cubicBezTo>
                  <a:cubicBezTo>
                    <a:pt x="17652" y="154236"/>
                    <a:pt x="10164" y="166005"/>
                    <a:pt x="892" y="173137"/>
                  </a:cubicBezTo>
                  <a:cubicBezTo>
                    <a:pt x="357" y="173850"/>
                    <a:pt x="0" y="174564"/>
                    <a:pt x="0" y="175098"/>
                  </a:cubicBezTo>
                  <a:cubicBezTo>
                    <a:pt x="0" y="176703"/>
                    <a:pt x="892" y="177595"/>
                    <a:pt x="2496" y="177595"/>
                  </a:cubicBezTo>
                  <a:cubicBezTo>
                    <a:pt x="2675" y="177595"/>
                    <a:pt x="3210" y="177416"/>
                    <a:pt x="3744" y="1770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0" name="MathGlyph 420"/>
            <p:cNvSpPr/>
            <p:nvPr/>
          </p:nvSpPr>
          <p:spPr>
            <a:xfrm>
              <a:off x="5783605" y="3381964"/>
              <a:ext cx="81308" cy="426512"/>
            </a:xfrm>
            <a:custGeom>
              <a:avLst/>
              <a:gdLst/>
              <a:ahLst/>
              <a:cxnLst/>
              <a:rect l="l" t="t" r="r" b="b"/>
              <a:pathLst>
                <a:path w="81308" h="426512">
                  <a:moveTo>
                    <a:pt x="77386" y="426513"/>
                  </a:moveTo>
                  <a:cubicBezTo>
                    <a:pt x="80060" y="426513"/>
                    <a:pt x="81308" y="425265"/>
                    <a:pt x="81308" y="422590"/>
                  </a:cubicBezTo>
                  <a:cubicBezTo>
                    <a:pt x="81308" y="421342"/>
                    <a:pt x="80774" y="420272"/>
                    <a:pt x="79882" y="419559"/>
                  </a:cubicBezTo>
                  <a:cubicBezTo>
                    <a:pt x="67757" y="410465"/>
                    <a:pt x="56880" y="396379"/>
                    <a:pt x="47073" y="377300"/>
                  </a:cubicBezTo>
                  <a:cubicBezTo>
                    <a:pt x="29777" y="343421"/>
                    <a:pt x="16761" y="295100"/>
                    <a:pt x="16761" y="246243"/>
                  </a:cubicBezTo>
                  <a:lnTo>
                    <a:pt x="16761" y="180269"/>
                  </a:lnTo>
                  <a:cubicBezTo>
                    <a:pt x="16761" y="157981"/>
                    <a:pt x="19436" y="135514"/>
                    <a:pt x="24607" y="112869"/>
                  </a:cubicBezTo>
                  <a:cubicBezTo>
                    <a:pt x="33879" y="71858"/>
                    <a:pt x="52957" y="27281"/>
                    <a:pt x="79882" y="6954"/>
                  </a:cubicBezTo>
                  <a:cubicBezTo>
                    <a:pt x="80774" y="6241"/>
                    <a:pt x="81308" y="5171"/>
                    <a:pt x="81308" y="3923"/>
                  </a:cubicBezTo>
                  <a:cubicBezTo>
                    <a:pt x="81308" y="1248"/>
                    <a:pt x="80060" y="0"/>
                    <a:pt x="77386" y="0"/>
                  </a:cubicBezTo>
                  <a:cubicBezTo>
                    <a:pt x="76672" y="0"/>
                    <a:pt x="75959" y="357"/>
                    <a:pt x="75068" y="892"/>
                  </a:cubicBezTo>
                  <a:cubicBezTo>
                    <a:pt x="62051" y="10698"/>
                    <a:pt x="49748" y="25320"/>
                    <a:pt x="38158" y="44755"/>
                  </a:cubicBezTo>
                  <a:cubicBezTo>
                    <a:pt x="18009" y="78634"/>
                    <a:pt x="0" y="129808"/>
                    <a:pt x="0" y="180269"/>
                  </a:cubicBezTo>
                  <a:lnTo>
                    <a:pt x="0" y="246243"/>
                  </a:lnTo>
                  <a:cubicBezTo>
                    <a:pt x="0" y="293852"/>
                    <a:pt x="16761" y="342886"/>
                    <a:pt x="34948" y="376230"/>
                  </a:cubicBezTo>
                  <a:cubicBezTo>
                    <a:pt x="47073" y="398162"/>
                    <a:pt x="60446" y="414744"/>
                    <a:pt x="75068" y="425621"/>
                  </a:cubicBezTo>
                  <a:cubicBezTo>
                    <a:pt x="75959" y="426156"/>
                    <a:pt x="76672" y="426513"/>
                    <a:pt x="77386" y="426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1" name="MathGlyph 421"/>
            <p:cNvSpPr/>
            <p:nvPr/>
          </p:nvSpPr>
          <p:spPr>
            <a:xfrm>
              <a:off x="5898437" y="3395341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2" name="MathGlyph 422"/>
            <p:cNvSpPr/>
            <p:nvPr/>
          </p:nvSpPr>
          <p:spPr>
            <a:xfrm>
              <a:off x="5908952" y="3638372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3" name="MathGlyph 423"/>
            <p:cNvSpPr/>
            <p:nvPr/>
          </p:nvSpPr>
          <p:spPr>
            <a:xfrm>
              <a:off x="5996681" y="3440275"/>
              <a:ext cx="118039" cy="80773"/>
            </a:xfrm>
            <a:custGeom>
              <a:avLst/>
              <a:gdLst/>
              <a:ahLst/>
              <a:cxnLst/>
              <a:rect l="l" t="t" r="r" b="b"/>
              <a:pathLst>
                <a:path w="118039" h="80773">
                  <a:moveTo>
                    <a:pt x="100031" y="9094"/>
                  </a:moveTo>
                  <a:cubicBezTo>
                    <a:pt x="100031" y="10698"/>
                    <a:pt x="100922" y="12482"/>
                    <a:pt x="102884" y="14265"/>
                  </a:cubicBezTo>
                  <a:cubicBezTo>
                    <a:pt x="106985" y="18187"/>
                    <a:pt x="109124" y="23002"/>
                    <a:pt x="109124" y="28708"/>
                  </a:cubicBezTo>
                  <a:cubicBezTo>
                    <a:pt x="109124" y="31739"/>
                    <a:pt x="108055" y="36553"/>
                    <a:pt x="105915" y="43507"/>
                  </a:cubicBezTo>
                  <a:cubicBezTo>
                    <a:pt x="99318" y="64904"/>
                    <a:pt x="90937" y="75603"/>
                    <a:pt x="80774" y="75603"/>
                  </a:cubicBezTo>
                  <a:cubicBezTo>
                    <a:pt x="72393" y="75603"/>
                    <a:pt x="68292" y="70788"/>
                    <a:pt x="68292" y="60981"/>
                  </a:cubicBezTo>
                  <a:cubicBezTo>
                    <a:pt x="68292" y="57593"/>
                    <a:pt x="69005" y="53492"/>
                    <a:pt x="70253" y="48321"/>
                  </a:cubicBezTo>
                  <a:cubicBezTo>
                    <a:pt x="73463" y="35483"/>
                    <a:pt x="76851" y="22823"/>
                    <a:pt x="79882" y="9807"/>
                  </a:cubicBezTo>
                  <a:cubicBezTo>
                    <a:pt x="80239" y="8559"/>
                    <a:pt x="80417" y="7846"/>
                    <a:pt x="80417" y="7311"/>
                  </a:cubicBezTo>
                  <a:cubicBezTo>
                    <a:pt x="80417" y="3744"/>
                    <a:pt x="78456" y="1961"/>
                    <a:pt x="74533" y="1961"/>
                  </a:cubicBezTo>
                  <a:cubicBezTo>
                    <a:pt x="70967" y="1961"/>
                    <a:pt x="68649" y="3744"/>
                    <a:pt x="67400" y="7311"/>
                  </a:cubicBezTo>
                  <a:lnTo>
                    <a:pt x="60268" y="35127"/>
                  </a:lnTo>
                  <a:cubicBezTo>
                    <a:pt x="57593" y="45469"/>
                    <a:pt x="55632" y="49035"/>
                    <a:pt x="55632" y="58307"/>
                  </a:cubicBezTo>
                  <a:cubicBezTo>
                    <a:pt x="55632" y="59733"/>
                    <a:pt x="55632" y="60803"/>
                    <a:pt x="55810" y="61338"/>
                  </a:cubicBezTo>
                  <a:cubicBezTo>
                    <a:pt x="51709" y="70788"/>
                    <a:pt x="46538" y="75603"/>
                    <a:pt x="40298" y="75603"/>
                  </a:cubicBezTo>
                  <a:cubicBezTo>
                    <a:pt x="31382" y="75603"/>
                    <a:pt x="26925" y="70432"/>
                    <a:pt x="26925" y="60268"/>
                  </a:cubicBezTo>
                  <a:cubicBezTo>
                    <a:pt x="26925" y="53671"/>
                    <a:pt x="29956" y="42437"/>
                    <a:pt x="36018" y="26568"/>
                  </a:cubicBezTo>
                  <a:cubicBezTo>
                    <a:pt x="37980" y="21219"/>
                    <a:pt x="39049" y="17474"/>
                    <a:pt x="39049" y="15156"/>
                  </a:cubicBezTo>
                  <a:cubicBezTo>
                    <a:pt x="39049" y="6419"/>
                    <a:pt x="32630" y="0"/>
                    <a:pt x="23893" y="0"/>
                  </a:cubicBezTo>
                  <a:cubicBezTo>
                    <a:pt x="15869" y="0"/>
                    <a:pt x="9807" y="4458"/>
                    <a:pt x="5349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520" y="12303"/>
                    <a:pt x="16226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939"/>
                    <a:pt x="24072" y="22289"/>
                  </a:cubicBezTo>
                  <a:cubicBezTo>
                    <a:pt x="17474" y="39584"/>
                    <a:pt x="14086" y="51353"/>
                    <a:pt x="14086" y="57950"/>
                  </a:cubicBezTo>
                  <a:cubicBezTo>
                    <a:pt x="14086" y="73106"/>
                    <a:pt x="24250" y="80774"/>
                    <a:pt x="39763" y="80774"/>
                  </a:cubicBezTo>
                  <a:cubicBezTo>
                    <a:pt x="47252" y="80774"/>
                    <a:pt x="53314" y="77029"/>
                    <a:pt x="58128" y="69362"/>
                  </a:cubicBezTo>
                  <a:cubicBezTo>
                    <a:pt x="61695" y="77029"/>
                    <a:pt x="69005" y="80774"/>
                    <a:pt x="80239" y="80774"/>
                  </a:cubicBezTo>
                  <a:cubicBezTo>
                    <a:pt x="91294" y="80774"/>
                    <a:pt x="100031" y="73463"/>
                    <a:pt x="106272" y="58842"/>
                  </a:cubicBezTo>
                  <a:cubicBezTo>
                    <a:pt x="110373" y="49570"/>
                    <a:pt x="118040" y="24963"/>
                    <a:pt x="118040" y="13016"/>
                  </a:cubicBezTo>
                  <a:cubicBezTo>
                    <a:pt x="118040" y="10342"/>
                    <a:pt x="117862" y="8559"/>
                    <a:pt x="117683" y="7667"/>
                  </a:cubicBezTo>
                  <a:cubicBezTo>
                    <a:pt x="116970" y="4279"/>
                    <a:pt x="113582" y="0"/>
                    <a:pt x="109659" y="0"/>
                  </a:cubicBezTo>
                  <a:cubicBezTo>
                    <a:pt x="105023" y="0"/>
                    <a:pt x="100031" y="4458"/>
                    <a:pt x="100031" y="90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4" name="MathGlyph 424"/>
            <p:cNvSpPr/>
            <p:nvPr/>
          </p:nvSpPr>
          <p:spPr>
            <a:xfrm>
              <a:off x="6010763" y="363837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5" name="MathGlyph 425"/>
            <p:cNvSpPr/>
            <p:nvPr/>
          </p:nvSpPr>
          <p:spPr>
            <a:xfrm>
              <a:off x="6187157" y="359165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6" name="MathGlyph 426"/>
            <p:cNvSpPr/>
            <p:nvPr/>
          </p:nvSpPr>
          <p:spPr>
            <a:xfrm>
              <a:off x="6360689" y="3560985"/>
              <a:ext cx="91650" cy="80773"/>
            </a:xfrm>
            <a:custGeom>
              <a:avLst/>
              <a:gdLst/>
              <a:ahLst/>
              <a:cxnLst/>
              <a:rect l="l" t="t" r="r" b="b"/>
              <a:pathLst>
                <a:path w="91650" h="80773">
                  <a:moveTo>
                    <a:pt x="91650" y="53136"/>
                  </a:moveTo>
                  <a:cubicBezTo>
                    <a:pt x="91650" y="51531"/>
                    <a:pt x="90759" y="50639"/>
                    <a:pt x="88797" y="50639"/>
                  </a:cubicBezTo>
                  <a:cubicBezTo>
                    <a:pt x="87193" y="50639"/>
                    <a:pt x="86301" y="51888"/>
                    <a:pt x="85766" y="54384"/>
                  </a:cubicBezTo>
                  <a:cubicBezTo>
                    <a:pt x="84875" y="57772"/>
                    <a:pt x="83983" y="61160"/>
                    <a:pt x="82735" y="64547"/>
                  </a:cubicBezTo>
                  <a:cubicBezTo>
                    <a:pt x="80417" y="71858"/>
                    <a:pt x="77207" y="75603"/>
                    <a:pt x="73285" y="75603"/>
                  </a:cubicBezTo>
                  <a:cubicBezTo>
                    <a:pt x="70075" y="75603"/>
                    <a:pt x="68470" y="73106"/>
                    <a:pt x="68470" y="68114"/>
                  </a:cubicBezTo>
                  <a:cubicBezTo>
                    <a:pt x="68470" y="65082"/>
                    <a:pt x="69718" y="59020"/>
                    <a:pt x="72036" y="50105"/>
                  </a:cubicBezTo>
                  <a:lnTo>
                    <a:pt x="76851" y="31204"/>
                  </a:lnTo>
                  <a:cubicBezTo>
                    <a:pt x="78456" y="24785"/>
                    <a:pt x="79882" y="20327"/>
                    <a:pt x="80952" y="14800"/>
                  </a:cubicBezTo>
                  <a:lnTo>
                    <a:pt x="82022" y="9985"/>
                  </a:lnTo>
                  <a:cubicBezTo>
                    <a:pt x="82378" y="8737"/>
                    <a:pt x="82557" y="7846"/>
                    <a:pt x="82557" y="7311"/>
                  </a:cubicBezTo>
                  <a:cubicBezTo>
                    <a:pt x="82557" y="3744"/>
                    <a:pt x="80595" y="1961"/>
                    <a:pt x="76672" y="1961"/>
                  </a:cubicBezTo>
                  <a:cubicBezTo>
                    <a:pt x="72750" y="1961"/>
                    <a:pt x="70253" y="4101"/>
                    <a:pt x="69184" y="8559"/>
                  </a:cubicBezTo>
                  <a:lnTo>
                    <a:pt x="55989" y="61338"/>
                  </a:lnTo>
                  <a:cubicBezTo>
                    <a:pt x="55810" y="61873"/>
                    <a:pt x="55097" y="63121"/>
                    <a:pt x="53671" y="65261"/>
                  </a:cubicBezTo>
                  <a:cubicBezTo>
                    <a:pt x="50818" y="69897"/>
                    <a:pt x="43864" y="75603"/>
                    <a:pt x="36731" y="75603"/>
                  </a:cubicBezTo>
                  <a:cubicBezTo>
                    <a:pt x="29956" y="75603"/>
                    <a:pt x="26568" y="70967"/>
                    <a:pt x="26568" y="61873"/>
                  </a:cubicBezTo>
                  <a:cubicBezTo>
                    <a:pt x="26568" y="54562"/>
                    <a:pt x="29777" y="42794"/>
                    <a:pt x="36018" y="26390"/>
                  </a:cubicBezTo>
                  <a:cubicBezTo>
                    <a:pt x="37980" y="21040"/>
                    <a:pt x="39049" y="17296"/>
                    <a:pt x="39049" y="15156"/>
                  </a:cubicBezTo>
                  <a:cubicBezTo>
                    <a:pt x="39049" y="6241"/>
                    <a:pt x="32809" y="0"/>
                    <a:pt x="23893" y="0"/>
                  </a:cubicBezTo>
                  <a:cubicBezTo>
                    <a:pt x="15869" y="0"/>
                    <a:pt x="9629" y="4458"/>
                    <a:pt x="5171" y="13373"/>
                  </a:cubicBezTo>
                  <a:cubicBezTo>
                    <a:pt x="1783" y="20327"/>
                    <a:pt x="0" y="25141"/>
                    <a:pt x="0" y="27638"/>
                  </a:cubicBezTo>
                  <a:cubicBezTo>
                    <a:pt x="0" y="29243"/>
                    <a:pt x="892" y="30134"/>
                    <a:pt x="2853" y="30134"/>
                  </a:cubicBezTo>
                  <a:cubicBezTo>
                    <a:pt x="5171" y="30134"/>
                    <a:pt x="5528" y="29064"/>
                    <a:pt x="6241" y="26568"/>
                  </a:cubicBezTo>
                  <a:cubicBezTo>
                    <a:pt x="10342" y="12303"/>
                    <a:pt x="16048" y="5171"/>
                    <a:pt x="23358" y="5171"/>
                  </a:cubicBezTo>
                  <a:cubicBezTo>
                    <a:pt x="25855" y="5171"/>
                    <a:pt x="27103" y="6954"/>
                    <a:pt x="27103" y="10342"/>
                  </a:cubicBezTo>
                  <a:cubicBezTo>
                    <a:pt x="27103" y="13016"/>
                    <a:pt x="26033" y="16761"/>
                    <a:pt x="24072" y="21932"/>
                  </a:cubicBezTo>
                  <a:cubicBezTo>
                    <a:pt x="17296" y="39941"/>
                    <a:pt x="13908" y="52423"/>
                    <a:pt x="13908" y="59020"/>
                  </a:cubicBezTo>
                  <a:cubicBezTo>
                    <a:pt x="13908" y="72750"/>
                    <a:pt x="22467" y="80774"/>
                    <a:pt x="36197" y="80774"/>
                  </a:cubicBezTo>
                  <a:cubicBezTo>
                    <a:pt x="43864" y="80774"/>
                    <a:pt x="50818" y="77207"/>
                    <a:pt x="56702" y="69897"/>
                  </a:cubicBezTo>
                  <a:cubicBezTo>
                    <a:pt x="59198" y="77207"/>
                    <a:pt x="64547" y="80774"/>
                    <a:pt x="72750" y="80774"/>
                  </a:cubicBezTo>
                  <a:cubicBezTo>
                    <a:pt x="85053" y="80774"/>
                    <a:pt x="88797" y="66331"/>
                    <a:pt x="91650" y="531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27" name="MathGlyph 427"/>
            <p:cNvSpPr/>
            <p:nvPr/>
          </p:nvSpPr>
          <p:spPr>
            <a:xfrm>
              <a:off x="6467140" y="3381964"/>
              <a:ext cx="81308" cy="426512"/>
            </a:xfrm>
            <a:custGeom>
              <a:avLst/>
              <a:gdLst/>
              <a:ahLst/>
              <a:cxnLst/>
              <a:rect l="l" t="t" r="r" b="b"/>
              <a:pathLst>
                <a:path w="81308" h="426512">
                  <a:moveTo>
                    <a:pt x="6241" y="425621"/>
                  </a:moveTo>
                  <a:cubicBezTo>
                    <a:pt x="19257" y="415814"/>
                    <a:pt x="31561" y="401193"/>
                    <a:pt x="43151" y="381757"/>
                  </a:cubicBezTo>
                  <a:cubicBezTo>
                    <a:pt x="63299" y="348057"/>
                    <a:pt x="81308" y="296705"/>
                    <a:pt x="81308" y="246243"/>
                  </a:cubicBezTo>
                  <a:lnTo>
                    <a:pt x="81308" y="180269"/>
                  </a:lnTo>
                  <a:cubicBezTo>
                    <a:pt x="81308" y="132661"/>
                    <a:pt x="64547" y="83626"/>
                    <a:pt x="46360" y="50283"/>
                  </a:cubicBezTo>
                  <a:cubicBezTo>
                    <a:pt x="34235" y="28351"/>
                    <a:pt x="20862" y="11768"/>
                    <a:pt x="6241" y="892"/>
                  </a:cubicBezTo>
                  <a:cubicBezTo>
                    <a:pt x="5349" y="357"/>
                    <a:pt x="4636" y="0"/>
                    <a:pt x="3923" y="0"/>
                  </a:cubicBezTo>
                  <a:cubicBezTo>
                    <a:pt x="1248" y="0"/>
                    <a:pt x="0" y="1248"/>
                    <a:pt x="0" y="3923"/>
                  </a:cubicBezTo>
                  <a:cubicBezTo>
                    <a:pt x="0" y="5171"/>
                    <a:pt x="535" y="6241"/>
                    <a:pt x="1426" y="6954"/>
                  </a:cubicBezTo>
                  <a:cubicBezTo>
                    <a:pt x="13551" y="16048"/>
                    <a:pt x="24428" y="30134"/>
                    <a:pt x="34235" y="49213"/>
                  </a:cubicBezTo>
                  <a:cubicBezTo>
                    <a:pt x="51531" y="83092"/>
                    <a:pt x="64547" y="131413"/>
                    <a:pt x="64547" y="180269"/>
                  </a:cubicBezTo>
                  <a:lnTo>
                    <a:pt x="64547" y="246243"/>
                  </a:lnTo>
                  <a:cubicBezTo>
                    <a:pt x="64547" y="268532"/>
                    <a:pt x="61873" y="290999"/>
                    <a:pt x="56702" y="313644"/>
                  </a:cubicBezTo>
                  <a:cubicBezTo>
                    <a:pt x="47430" y="354655"/>
                    <a:pt x="28351" y="399232"/>
                    <a:pt x="1426" y="419559"/>
                  </a:cubicBezTo>
                  <a:cubicBezTo>
                    <a:pt x="535" y="420272"/>
                    <a:pt x="0" y="421342"/>
                    <a:pt x="0" y="422590"/>
                  </a:cubicBezTo>
                  <a:cubicBezTo>
                    <a:pt x="0" y="425265"/>
                    <a:pt x="1248" y="426513"/>
                    <a:pt x="3923" y="426513"/>
                  </a:cubicBezTo>
                  <a:cubicBezTo>
                    <a:pt x="4636" y="426513"/>
                    <a:pt x="5349" y="426156"/>
                    <a:pt x="6241" y="4256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6" name="MathFormula 366"/>
          <p:cNvGrpSpPr/>
          <p:nvPr/>
        </p:nvGrpSpPr>
        <p:grpSpPr>
          <a:xfrm>
            <a:off x="2542174" y="907918"/>
            <a:ext cx="107341" cy="582352"/>
            <a:chOff x="2542174" y="907918"/>
            <a:chExt cx="107341" cy="582352"/>
          </a:xfrm>
        </p:grpSpPr>
        <p:sp>
          <p:nvSpPr>
            <p:cNvPr id="232" name="MathGlyph 232"/>
            <p:cNvSpPr/>
            <p:nvPr/>
          </p:nvSpPr>
          <p:spPr>
            <a:xfrm>
              <a:off x="2586216" y="1356540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5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5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586216" y="1277996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542174" y="1065364"/>
              <a:ext cx="63299" cy="267462"/>
            </a:xfrm>
            <a:custGeom>
              <a:avLst/>
              <a:gdLst/>
              <a:ahLst/>
              <a:cxnLst/>
              <a:rect l="l" t="t" r="r" b="b"/>
              <a:pathLst>
                <a:path w="63299" h="267462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586216" y="986819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586216" y="907918"/>
              <a:ext cx="63299" cy="133731"/>
            </a:xfrm>
            <a:custGeom>
              <a:avLst/>
              <a:gdLst/>
              <a:ahLst/>
              <a:cxnLst/>
              <a:rect l="l" t="t" r="r" b="b"/>
              <a:pathLst>
                <a:path w="63299" h="133731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6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6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8" name="MathFormula 368"/>
          <p:cNvGrpSpPr/>
          <p:nvPr/>
        </p:nvGrpSpPr>
        <p:grpSpPr>
          <a:xfrm>
            <a:off x="4800271" y="1633335"/>
            <a:ext cx="1885023" cy="543376"/>
            <a:chOff x="4800271" y="1633335"/>
            <a:chExt cx="1885023" cy="543376"/>
          </a:xfrm>
        </p:grpSpPr>
        <p:sp>
          <p:nvSpPr>
            <p:cNvPr id="233" name="MathGlyph 233"/>
            <p:cNvSpPr/>
            <p:nvPr/>
          </p:nvSpPr>
          <p:spPr>
            <a:xfrm>
              <a:off x="4800271" y="1678554"/>
              <a:ext cx="75424" cy="160833"/>
            </a:xfrm>
            <a:custGeom>
              <a:avLst/>
              <a:gdLst/>
              <a:ahLst/>
              <a:cxnLst/>
              <a:rect l="l" t="t" r="r" b="b"/>
              <a:pathLst>
                <a:path w="75424" h="160833">
                  <a:moveTo>
                    <a:pt x="13908" y="49391"/>
                  </a:moveTo>
                  <a:cubicBezTo>
                    <a:pt x="13908" y="57415"/>
                    <a:pt x="17474" y="63656"/>
                    <a:pt x="24607" y="68114"/>
                  </a:cubicBezTo>
                  <a:cubicBezTo>
                    <a:pt x="8202" y="80774"/>
                    <a:pt x="0" y="93255"/>
                    <a:pt x="0" y="105558"/>
                  </a:cubicBezTo>
                  <a:cubicBezTo>
                    <a:pt x="0" y="111799"/>
                    <a:pt x="3031" y="116792"/>
                    <a:pt x="5171" y="120001"/>
                  </a:cubicBezTo>
                  <a:cubicBezTo>
                    <a:pt x="8202" y="123033"/>
                    <a:pt x="11233" y="125351"/>
                    <a:pt x="14621" y="127134"/>
                  </a:cubicBezTo>
                  <a:cubicBezTo>
                    <a:pt x="23358" y="130878"/>
                    <a:pt x="36197" y="135692"/>
                    <a:pt x="46895" y="139972"/>
                  </a:cubicBezTo>
                  <a:cubicBezTo>
                    <a:pt x="50639" y="141755"/>
                    <a:pt x="52601" y="142290"/>
                    <a:pt x="52601" y="146926"/>
                  </a:cubicBezTo>
                  <a:cubicBezTo>
                    <a:pt x="52601" y="151383"/>
                    <a:pt x="49213" y="155485"/>
                    <a:pt x="44755" y="155485"/>
                  </a:cubicBezTo>
                  <a:cubicBezTo>
                    <a:pt x="39763" y="155485"/>
                    <a:pt x="34770" y="153701"/>
                    <a:pt x="29777" y="149957"/>
                  </a:cubicBezTo>
                  <a:cubicBezTo>
                    <a:pt x="28886" y="149422"/>
                    <a:pt x="27994" y="149065"/>
                    <a:pt x="27459" y="149065"/>
                  </a:cubicBezTo>
                  <a:cubicBezTo>
                    <a:pt x="25855" y="149065"/>
                    <a:pt x="24963" y="149957"/>
                    <a:pt x="24963" y="151562"/>
                  </a:cubicBezTo>
                  <a:cubicBezTo>
                    <a:pt x="24963" y="152453"/>
                    <a:pt x="26033" y="153701"/>
                    <a:pt x="27994" y="155306"/>
                  </a:cubicBezTo>
                  <a:cubicBezTo>
                    <a:pt x="32809" y="159051"/>
                    <a:pt x="38336" y="160834"/>
                    <a:pt x="44755" y="160834"/>
                  </a:cubicBezTo>
                  <a:cubicBezTo>
                    <a:pt x="54919" y="160834"/>
                    <a:pt x="63656" y="151383"/>
                    <a:pt x="63656" y="141220"/>
                  </a:cubicBezTo>
                  <a:cubicBezTo>
                    <a:pt x="63656" y="134623"/>
                    <a:pt x="60803" y="130343"/>
                    <a:pt x="54919" y="128025"/>
                  </a:cubicBezTo>
                  <a:lnTo>
                    <a:pt x="44220" y="123924"/>
                  </a:lnTo>
                  <a:cubicBezTo>
                    <a:pt x="39049" y="121963"/>
                    <a:pt x="35483" y="120715"/>
                    <a:pt x="33522" y="119823"/>
                  </a:cubicBezTo>
                  <a:lnTo>
                    <a:pt x="23002" y="115722"/>
                  </a:lnTo>
                  <a:cubicBezTo>
                    <a:pt x="14621" y="112334"/>
                    <a:pt x="10342" y="107163"/>
                    <a:pt x="10342" y="100566"/>
                  </a:cubicBezTo>
                  <a:cubicBezTo>
                    <a:pt x="10342" y="88619"/>
                    <a:pt x="22467" y="75959"/>
                    <a:pt x="31204" y="71323"/>
                  </a:cubicBezTo>
                  <a:cubicBezTo>
                    <a:pt x="35483" y="72750"/>
                    <a:pt x="40654" y="73463"/>
                    <a:pt x="46538" y="73463"/>
                  </a:cubicBezTo>
                  <a:cubicBezTo>
                    <a:pt x="57772" y="73463"/>
                    <a:pt x="63478" y="71502"/>
                    <a:pt x="63478" y="67400"/>
                  </a:cubicBezTo>
                  <a:cubicBezTo>
                    <a:pt x="63478" y="63656"/>
                    <a:pt x="58485" y="61873"/>
                    <a:pt x="48500" y="61873"/>
                  </a:cubicBezTo>
                  <a:cubicBezTo>
                    <a:pt x="43151" y="61873"/>
                    <a:pt x="38336" y="62586"/>
                    <a:pt x="34057" y="63834"/>
                  </a:cubicBezTo>
                  <a:cubicBezTo>
                    <a:pt x="30847" y="60446"/>
                    <a:pt x="29243" y="56167"/>
                    <a:pt x="29243" y="50818"/>
                  </a:cubicBezTo>
                  <a:cubicBezTo>
                    <a:pt x="29243" y="37801"/>
                    <a:pt x="38515" y="26390"/>
                    <a:pt x="47787" y="21754"/>
                  </a:cubicBezTo>
                  <a:cubicBezTo>
                    <a:pt x="50105" y="24250"/>
                    <a:pt x="53849" y="25498"/>
                    <a:pt x="59198" y="25498"/>
                  </a:cubicBezTo>
                  <a:cubicBezTo>
                    <a:pt x="70075" y="25498"/>
                    <a:pt x="75424" y="23358"/>
                    <a:pt x="75424" y="19257"/>
                  </a:cubicBezTo>
                  <a:cubicBezTo>
                    <a:pt x="75424" y="15513"/>
                    <a:pt x="70432" y="13730"/>
                    <a:pt x="60268" y="13730"/>
                  </a:cubicBezTo>
                  <a:cubicBezTo>
                    <a:pt x="56167" y="13730"/>
                    <a:pt x="52601" y="14086"/>
                    <a:pt x="49570" y="14621"/>
                  </a:cubicBezTo>
                  <a:cubicBezTo>
                    <a:pt x="49213" y="13016"/>
                    <a:pt x="49035" y="11412"/>
                    <a:pt x="49035" y="9629"/>
                  </a:cubicBezTo>
                  <a:cubicBezTo>
                    <a:pt x="49035" y="8024"/>
                    <a:pt x="49391" y="5706"/>
                    <a:pt x="49926" y="3031"/>
                  </a:cubicBezTo>
                  <a:cubicBezTo>
                    <a:pt x="49926" y="1070"/>
                    <a:pt x="49035" y="0"/>
                    <a:pt x="47073" y="0"/>
                  </a:cubicBezTo>
                  <a:cubicBezTo>
                    <a:pt x="44399" y="0"/>
                    <a:pt x="43151" y="3210"/>
                    <a:pt x="43151" y="9450"/>
                  </a:cubicBezTo>
                  <a:cubicBezTo>
                    <a:pt x="43151" y="10698"/>
                    <a:pt x="43507" y="12660"/>
                    <a:pt x="44220" y="15691"/>
                  </a:cubicBezTo>
                  <a:cubicBezTo>
                    <a:pt x="29777" y="20149"/>
                    <a:pt x="13908" y="32274"/>
                    <a:pt x="13908" y="49391"/>
                  </a:cubicBezTo>
                  <a:close/>
                  <a:moveTo>
                    <a:pt x="60446" y="19079"/>
                  </a:moveTo>
                  <a:cubicBezTo>
                    <a:pt x="62943" y="19079"/>
                    <a:pt x="65261" y="19257"/>
                    <a:pt x="67222" y="19614"/>
                  </a:cubicBezTo>
                  <a:cubicBezTo>
                    <a:pt x="65082" y="19970"/>
                    <a:pt x="62408" y="20149"/>
                    <a:pt x="59377" y="20149"/>
                  </a:cubicBezTo>
                  <a:cubicBezTo>
                    <a:pt x="57059" y="20149"/>
                    <a:pt x="55275" y="19970"/>
                    <a:pt x="54027" y="19436"/>
                  </a:cubicBezTo>
                  <a:cubicBezTo>
                    <a:pt x="55632" y="19257"/>
                    <a:pt x="57772" y="19079"/>
                    <a:pt x="60446" y="19079"/>
                  </a:cubicBezTo>
                  <a:close/>
                  <a:moveTo>
                    <a:pt x="48321" y="67222"/>
                  </a:moveTo>
                  <a:cubicBezTo>
                    <a:pt x="50996" y="67222"/>
                    <a:pt x="53492" y="67400"/>
                    <a:pt x="55454" y="67579"/>
                  </a:cubicBezTo>
                  <a:cubicBezTo>
                    <a:pt x="53492" y="68114"/>
                    <a:pt x="50639" y="68292"/>
                    <a:pt x="47073" y="68292"/>
                  </a:cubicBezTo>
                  <a:cubicBezTo>
                    <a:pt x="44755" y="68292"/>
                    <a:pt x="42616" y="68114"/>
                    <a:pt x="41011" y="67579"/>
                  </a:cubicBezTo>
                  <a:cubicBezTo>
                    <a:pt x="43151" y="67400"/>
                    <a:pt x="45647" y="67222"/>
                    <a:pt x="48321" y="672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801341" y="2010915"/>
              <a:ext cx="83269" cy="117326"/>
            </a:xfrm>
            <a:custGeom>
              <a:avLst/>
              <a:gdLst/>
              <a:ahLst/>
              <a:cxnLst/>
              <a:rect l="l" t="t" r="r" b="b"/>
              <a:pathLst>
                <a:path w="83269" h="117326">
                  <a:moveTo>
                    <a:pt x="62408" y="0"/>
                  </a:moveTo>
                  <a:cubicBezTo>
                    <a:pt x="51531" y="0"/>
                    <a:pt x="42616" y="4814"/>
                    <a:pt x="35662" y="14265"/>
                  </a:cubicBezTo>
                  <a:cubicBezTo>
                    <a:pt x="34413" y="6241"/>
                    <a:pt x="28173" y="0"/>
                    <a:pt x="19079" y="0"/>
                  </a:cubicBezTo>
                  <a:cubicBezTo>
                    <a:pt x="11768" y="0"/>
                    <a:pt x="6419" y="5884"/>
                    <a:pt x="2675" y="17474"/>
                  </a:cubicBezTo>
                  <a:cubicBezTo>
                    <a:pt x="892" y="23358"/>
                    <a:pt x="0" y="26746"/>
                    <a:pt x="0" y="27816"/>
                  </a:cubicBezTo>
                  <a:cubicBezTo>
                    <a:pt x="0" y="29421"/>
                    <a:pt x="892" y="30312"/>
                    <a:pt x="2853" y="30312"/>
                  </a:cubicBezTo>
                  <a:cubicBezTo>
                    <a:pt x="3744" y="30312"/>
                    <a:pt x="4279" y="30134"/>
                    <a:pt x="4814" y="29777"/>
                  </a:cubicBezTo>
                  <a:cubicBezTo>
                    <a:pt x="5706" y="28173"/>
                    <a:pt x="6241" y="26925"/>
                    <a:pt x="6419" y="25676"/>
                  </a:cubicBezTo>
                  <a:cubicBezTo>
                    <a:pt x="9629" y="12125"/>
                    <a:pt x="13730" y="5349"/>
                    <a:pt x="18544" y="5349"/>
                  </a:cubicBezTo>
                  <a:cubicBezTo>
                    <a:pt x="21754" y="5349"/>
                    <a:pt x="23358" y="7846"/>
                    <a:pt x="23358" y="12660"/>
                  </a:cubicBezTo>
                  <a:cubicBezTo>
                    <a:pt x="23358" y="14978"/>
                    <a:pt x="22467" y="19970"/>
                    <a:pt x="20505" y="27281"/>
                  </a:cubicBezTo>
                  <a:lnTo>
                    <a:pt x="10342" y="67935"/>
                  </a:lnTo>
                  <a:cubicBezTo>
                    <a:pt x="9807" y="70253"/>
                    <a:pt x="8737" y="74889"/>
                    <a:pt x="8737" y="75781"/>
                  </a:cubicBezTo>
                  <a:cubicBezTo>
                    <a:pt x="8737" y="79347"/>
                    <a:pt x="10698" y="81130"/>
                    <a:pt x="14621" y="81130"/>
                  </a:cubicBezTo>
                  <a:cubicBezTo>
                    <a:pt x="18009" y="81130"/>
                    <a:pt x="20505" y="79347"/>
                    <a:pt x="21754" y="75781"/>
                  </a:cubicBezTo>
                  <a:cubicBezTo>
                    <a:pt x="21932" y="74889"/>
                    <a:pt x="23002" y="70432"/>
                    <a:pt x="24963" y="62764"/>
                  </a:cubicBezTo>
                  <a:lnTo>
                    <a:pt x="28886" y="46895"/>
                  </a:lnTo>
                  <a:cubicBezTo>
                    <a:pt x="31026" y="38158"/>
                    <a:pt x="32630" y="31561"/>
                    <a:pt x="33879" y="27103"/>
                  </a:cubicBezTo>
                  <a:cubicBezTo>
                    <a:pt x="34413" y="25855"/>
                    <a:pt x="35840" y="23358"/>
                    <a:pt x="38158" y="19792"/>
                  </a:cubicBezTo>
                  <a:cubicBezTo>
                    <a:pt x="44577" y="10164"/>
                    <a:pt x="52423" y="5349"/>
                    <a:pt x="61873" y="5349"/>
                  </a:cubicBezTo>
                  <a:cubicBezTo>
                    <a:pt x="67757" y="5349"/>
                    <a:pt x="70610" y="9272"/>
                    <a:pt x="70610" y="16939"/>
                  </a:cubicBezTo>
                  <a:cubicBezTo>
                    <a:pt x="70610" y="19614"/>
                    <a:pt x="70075" y="23180"/>
                    <a:pt x="68827" y="27816"/>
                  </a:cubicBezTo>
                  <a:lnTo>
                    <a:pt x="48856" y="108946"/>
                  </a:lnTo>
                  <a:cubicBezTo>
                    <a:pt x="48500" y="110373"/>
                    <a:pt x="48321" y="111264"/>
                    <a:pt x="48321" y="111799"/>
                  </a:cubicBezTo>
                  <a:cubicBezTo>
                    <a:pt x="48321" y="115544"/>
                    <a:pt x="50283" y="117327"/>
                    <a:pt x="54027" y="117327"/>
                  </a:cubicBezTo>
                  <a:cubicBezTo>
                    <a:pt x="57950" y="117327"/>
                    <a:pt x="60625" y="114830"/>
                    <a:pt x="61873" y="109659"/>
                  </a:cubicBezTo>
                  <a:lnTo>
                    <a:pt x="81843" y="29956"/>
                  </a:lnTo>
                  <a:cubicBezTo>
                    <a:pt x="82735" y="26211"/>
                    <a:pt x="83270" y="22645"/>
                    <a:pt x="83270" y="19614"/>
                  </a:cubicBezTo>
                  <a:cubicBezTo>
                    <a:pt x="83270" y="6776"/>
                    <a:pt x="75246" y="0"/>
                    <a:pt x="6240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949116" y="1737395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949116" y="2024288"/>
              <a:ext cx="118753" cy="41724"/>
            </a:xfrm>
            <a:custGeom>
              <a:avLst/>
              <a:gdLst/>
              <a:ahLst/>
              <a:cxnLst/>
              <a:rect l="l" t="t" r="r" b="b"/>
              <a:pathLst>
                <a:path w="118753" h="41724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426"/>
                    <a:pt x="0" y="4101"/>
                  </a:cubicBezTo>
                  <a:cubicBezTo>
                    <a:pt x="0" y="6776"/>
                    <a:pt x="1426" y="8202"/>
                    <a:pt x="4279" y="8202"/>
                  </a:cubicBezTo>
                  <a:lnTo>
                    <a:pt x="114474" y="8202"/>
                  </a:lnTo>
                  <a:cubicBezTo>
                    <a:pt x="117327" y="8202"/>
                    <a:pt x="118753" y="6776"/>
                    <a:pt x="118753" y="4101"/>
                  </a:cubicBezTo>
                  <a:cubicBezTo>
                    <a:pt x="118753" y="1961"/>
                    <a:pt x="116792" y="0"/>
                    <a:pt x="114474" y="0"/>
                  </a:cubicBezTo>
                  <a:close/>
                  <a:moveTo>
                    <a:pt x="114474" y="33522"/>
                  </a:moveTo>
                  <a:lnTo>
                    <a:pt x="4279" y="33522"/>
                  </a:lnTo>
                  <a:cubicBezTo>
                    <a:pt x="1426" y="33522"/>
                    <a:pt x="0" y="34948"/>
                    <a:pt x="0" y="37623"/>
                  </a:cubicBezTo>
                  <a:cubicBezTo>
                    <a:pt x="0" y="40298"/>
                    <a:pt x="1426" y="41724"/>
                    <a:pt x="4279" y="41724"/>
                  </a:cubicBezTo>
                  <a:lnTo>
                    <a:pt x="114474" y="41724"/>
                  </a:lnTo>
                  <a:cubicBezTo>
                    <a:pt x="117327" y="41724"/>
                    <a:pt x="118753" y="40298"/>
                    <a:pt x="118753" y="37623"/>
                  </a:cubicBezTo>
                  <a:cubicBezTo>
                    <a:pt x="118753" y="35305"/>
                    <a:pt x="116792" y="33522"/>
                    <a:pt x="114474" y="3352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137368" y="1946104"/>
              <a:ext cx="98604" cy="198100"/>
            </a:xfrm>
            <a:custGeom>
              <a:avLst/>
              <a:gdLst/>
              <a:ahLst/>
              <a:cxnLst/>
              <a:rect l="l" t="t" r="r" b="b"/>
              <a:pathLst>
                <a:path w="98604" h="198100">
                  <a:moveTo>
                    <a:pt x="78634" y="0"/>
                  </a:moveTo>
                  <a:cubicBezTo>
                    <a:pt x="65082" y="0"/>
                    <a:pt x="55989" y="10342"/>
                    <a:pt x="51353" y="31204"/>
                  </a:cubicBezTo>
                  <a:cubicBezTo>
                    <a:pt x="50639" y="34235"/>
                    <a:pt x="49748" y="40476"/>
                    <a:pt x="48500" y="49748"/>
                  </a:cubicBezTo>
                  <a:lnTo>
                    <a:pt x="46182" y="67757"/>
                  </a:lnTo>
                  <a:cubicBezTo>
                    <a:pt x="43685" y="87728"/>
                    <a:pt x="42081" y="102527"/>
                    <a:pt x="41367" y="112334"/>
                  </a:cubicBezTo>
                  <a:lnTo>
                    <a:pt x="37980" y="156376"/>
                  </a:lnTo>
                  <a:cubicBezTo>
                    <a:pt x="36731" y="173672"/>
                    <a:pt x="33879" y="192751"/>
                    <a:pt x="19970" y="192751"/>
                  </a:cubicBezTo>
                  <a:cubicBezTo>
                    <a:pt x="16226" y="192751"/>
                    <a:pt x="13016" y="191859"/>
                    <a:pt x="10342" y="190076"/>
                  </a:cubicBezTo>
                  <a:cubicBezTo>
                    <a:pt x="14086" y="189006"/>
                    <a:pt x="16048" y="186510"/>
                    <a:pt x="16048" y="182587"/>
                  </a:cubicBezTo>
                  <a:cubicBezTo>
                    <a:pt x="16048" y="177773"/>
                    <a:pt x="12838" y="174385"/>
                    <a:pt x="8024" y="174385"/>
                  </a:cubicBezTo>
                  <a:cubicBezTo>
                    <a:pt x="2675" y="174385"/>
                    <a:pt x="0" y="177238"/>
                    <a:pt x="0" y="182766"/>
                  </a:cubicBezTo>
                  <a:cubicBezTo>
                    <a:pt x="0" y="192216"/>
                    <a:pt x="9807" y="198100"/>
                    <a:pt x="19970" y="198100"/>
                  </a:cubicBezTo>
                  <a:cubicBezTo>
                    <a:pt x="34413" y="198100"/>
                    <a:pt x="44399" y="187402"/>
                    <a:pt x="49748" y="166183"/>
                  </a:cubicBezTo>
                  <a:cubicBezTo>
                    <a:pt x="53492" y="151205"/>
                    <a:pt x="56880" y="124459"/>
                    <a:pt x="59733" y="85766"/>
                  </a:cubicBezTo>
                  <a:lnTo>
                    <a:pt x="63121" y="41724"/>
                  </a:lnTo>
                  <a:cubicBezTo>
                    <a:pt x="63834" y="31561"/>
                    <a:pt x="65082" y="23537"/>
                    <a:pt x="66687" y="17831"/>
                  </a:cubicBezTo>
                  <a:cubicBezTo>
                    <a:pt x="69005" y="10342"/>
                    <a:pt x="70610" y="5349"/>
                    <a:pt x="78812" y="5349"/>
                  </a:cubicBezTo>
                  <a:cubicBezTo>
                    <a:pt x="82557" y="5349"/>
                    <a:pt x="85766" y="6241"/>
                    <a:pt x="88262" y="8024"/>
                  </a:cubicBezTo>
                  <a:cubicBezTo>
                    <a:pt x="84518" y="9094"/>
                    <a:pt x="82557" y="11590"/>
                    <a:pt x="82557" y="15513"/>
                  </a:cubicBezTo>
                  <a:cubicBezTo>
                    <a:pt x="82557" y="20327"/>
                    <a:pt x="85766" y="23715"/>
                    <a:pt x="90580" y="23715"/>
                  </a:cubicBezTo>
                  <a:cubicBezTo>
                    <a:pt x="95930" y="23715"/>
                    <a:pt x="98604" y="20862"/>
                    <a:pt x="98604" y="15334"/>
                  </a:cubicBezTo>
                  <a:cubicBezTo>
                    <a:pt x="98604" y="5884"/>
                    <a:pt x="88797" y="0"/>
                    <a:pt x="7863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154076" y="1634708"/>
              <a:ext cx="97106" cy="87745"/>
            </a:xfrm>
            <a:custGeom>
              <a:avLst/>
              <a:gdLst/>
              <a:ahLst/>
              <a:cxnLst/>
              <a:rect l="l" t="t" r="r" b="b"/>
              <a:pathLst>
                <a:path w="97106" h="87745">
                  <a:moveTo>
                    <a:pt x="93362" y="19471"/>
                  </a:moveTo>
                  <a:cubicBezTo>
                    <a:pt x="93362" y="12856"/>
                    <a:pt x="89618" y="7863"/>
                    <a:pt x="82253" y="4244"/>
                  </a:cubicBezTo>
                  <a:cubicBezTo>
                    <a:pt x="76387" y="1373"/>
                    <a:pt x="69772" y="0"/>
                    <a:pt x="62408" y="0"/>
                  </a:cubicBezTo>
                  <a:lnTo>
                    <a:pt x="24464" y="0"/>
                  </a:lnTo>
                  <a:cubicBezTo>
                    <a:pt x="21593" y="0"/>
                    <a:pt x="19970" y="374"/>
                    <a:pt x="19970" y="3245"/>
                  </a:cubicBezTo>
                  <a:cubicBezTo>
                    <a:pt x="19970" y="4618"/>
                    <a:pt x="20844" y="5242"/>
                    <a:pt x="22592" y="5367"/>
                  </a:cubicBezTo>
                  <a:lnTo>
                    <a:pt x="29082" y="5617"/>
                  </a:lnTo>
                  <a:cubicBezTo>
                    <a:pt x="30705" y="5742"/>
                    <a:pt x="31454" y="5617"/>
                    <a:pt x="31454" y="6865"/>
                  </a:cubicBezTo>
                  <a:lnTo>
                    <a:pt x="14603" y="75014"/>
                  </a:lnTo>
                  <a:cubicBezTo>
                    <a:pt x="13979" y="77510"/>
                    <a:pt x="12731" y="79008"/>
                    <a:pt x="10859" y="79632"/>
                  </a:cubicBezTo>
                  <a:cubicBezTo>
                    <a:pt x="10235" y="79757"/>
                    <a:pt x="7988" y="79882"/>
                    <a:pt x="4244" y="79882"/>
                  </a:cubicBezTo>
                  <a:lnTo>
                    <a:pt x="2122" y="79882"/>
                  </a:lnTo>
                  <a:cubicBezTo>
                    <a:pt x="749" y="80007"/>
                    <a:pt x="0" y="81005"/>
                    <a:pt x="0" y="82878"/>
                  </a:cubicBezTo>
                  <a:cubicBezTo>
                    <a:pt x="0" y="84500"/>
                    <a:pt x="874" y="85249"/>
                    <a:pt x="2496" y="85249"/>
                  </a:cubicBezTo>
                  <a:cubicBezTo>
                    <a:pt x="7489" y="85249"/>
                    <a:pt x="13106" y="84625"/>
                    <a:pt x="18223" y="84750"/>
                  </a:cubicBezTo>
                  <a:lnTo>
                    <a:pt x="26211" y="84875"/>
                  </a:lnTo>
                  <a:cubicBezTo>
                    <a:pt x="27709" y="84875"/>
                    <a:pt x="32827" y="85249"/>
                    <a:pt x="34449" y="85249"/>
                  </a:cubicBezTo>
                  <a:cubicBezTo>
                    <a:pt x="36571" y="85249"/>
                    <a:pt x="37569" y="84251"/>
                    <a:pt x="37569" y="82253"/>
                  </a:cubicBezTo>
                  <a:cubicBezTo>
                    <a:pt x="37569" y="80881"/>
                    <a:pt x="36821" y="80007"/>
                    <a:pt x="35448" y="79882"/>
                  </a:cubicBezTo>
                  <a:lnTo>
                    <a:pt x="32951" y="79882"/>
                  </a:lnTo>
                  <a:cubicBezTo>
                    <a:pt x="29082" y="79882"/>
                    <a:pt x="26835" y="79632"/>
                    <a:pt x="26211" y="79133"/>
                  </a:cubicBezTo>
                  <a:cubicBezTo>
                    <a:pt x="26086" y="79008"/>
                    <a:pt x="26086" y="78759"/>
                    <a:pt x="26086" y="78259"/>
                  </a:cubicBezTo>
                  <a:lnTo>
                    <a:pt x="34199" y="44809"/>
                  </a:lnTo>
                  <a:lnTo>
                    <a:pt x="50675" y="44809"/>
                  </a:lnTo>
                  <a:cubicBezTo>
                    <a:pt x="58539" y="44809"/>
                    <a:pt x="65403" y="48179"/>
                    <a:pt x="65403" y="55418"/>
                  </a:cubicBezTo>
                  <a:cubicBezTo>
                    <a:pt x="65403" y="56292"/>
                    <a:pt x="64779" y="59163"/>
                    <a:pt x="63656" y="63906"/>
                  </a:cubicBezTo>
                  <a:cubicBezTo>
                    <a:pt x="62283" y="69522"/>
                    <a:pt x="61659" y="72767"/>
                    <a:pt x="61659" y="73641"/>
                  </a:cubicBezTo>
                  <a:cubicBezTo>
                    <a:pt x="61659" y="83127"/>
                    <a:pt x="70146" y="87745"/>
                    <a:pt x="80256" y="87745"/>
                  </a:cubicBezTo>
                  <a:cubicBezTo>
                    <a:pt x="84001" y="87745"/>
                    <a:pt x="87745" y="86123"/>
                    <a:pt x="91490" y="83002"/>
                  </a:cubicBezTo>
                  <a:cubicBezTo>
                    <a:pt x="95234" y="79882"/>
                    <a:pt x="97107" y="76512"/>
                    <a:pt x="97107" y="72892"/>
                  </a:cubicBezTo>
                  <a:cubicBezTo>
                    <a:pt x="97107" y="71519"/>
                    <a:pt x="96233" y="70770"/>
                    <a:pt x="94485" y="70770"/>
                  </a:cubicBezTo>
                  <a:cubicBezTo>
                    <a:pt x="93237" y="70770"/>
                    <a:pt x="92364" y="71519"/>
                    <a:pt x="91864" y="73142"/>
                  </a:cubicBezTo>
                  <a:cubicBezTo>
                    <a:pt x="90366" y="77635"/>
                    <a:pt x="86248" y="83252"/>
                    <a:pt x="80756" y="83252"/>
                  </a:cubicBezTo>
                  <a:cubicBezTo>
                    <a:pt x="77386" y="83252"/>
                    <a:pt x="75763" y="80756"/>
                    <a:pt x="75763" y="75763"/>
                  </a:cubicBezTo>
                  <a:cubicBezTo>
                    <a:pt x="75763" y="72892"/>
                    <a:pt x="76138" y="68649"/>
                    <a:pt x="77011" y="63032"/>
                  </a:cubicBezTo>
                  <a:cubicBezTo>
                    <a:pt x="77386" y="60785"/>
                    <a:pt x="77510" y="58788"/>
                    <a:pt x="77510" y="57166"/>
                  </a:cubicBezTo>
                  <a:cubicBezTo>
                    <a:pt x="77510" y="50675"/>
                    <a:pt x="73891" y="45932"/>
                    <a:pt x="66776" y="42937"/>
                  </a:cubicBezTo>
                  <a:cubicBezTo>
                    <a:pt x="78259" y="39941"/>
                    <a:pt x="93362" y="31828"/>
                    <a:pt x="93362" y="19471"/>
                  </a:cubicBezTo>
                  <a:close/>
                  <a:moveTo>
                    <a:pt x="75763" y="9112"/>
                  </a:moveTo>
                  <a:cubicBezTo>
                    <a:pt x="78384" y="10734"/>
                    <a:pt x="79632" y="13480"/>
                    <a:pt x="79632" y="17599"/>
                  </a:cubicBezTo>
                  <a:cubicBezTo>
                    <a:pt x="79632" y="20470"/>
                    <a:pt x="79008" y="23465"/>
                    <a:pt x="77635" y="26711"/>
                  </a:cubicBezTo>
                  <a:cubicBezTo>
                    <a:pt x="73891" y="35822"/>
                    <a:pt x="64904" y="40315"/>
                    <a:pt x="50800" y="40315"/>
                  </a:cubicBezTo>
                  <a:lnTo>
                    <a:pt x="35448" y="40315"/>
                  </a:lnTo>
                  <a:lnTo>
                    <a:pt x="43186" y="9236"/>
                  </a:lnTo>
                  <a:cubicBezTo>
                    <a:pt x="43935" y="6615"/>
                    <a:pt x="43685" y="5742"/>
                    <a:pt x="46556" y="5492"/>
                  </a:cubicBezTo>
                  <a:lnTo>
                    <a:pt x="54544" y="5492"/>
                  </a:lnTo>
                  <a:cubicBezTo>
                    <a:pt x="64155" y="5492"/>
                    <a:pt x="69397" y="5367"/>
                    <a:pt x="75763" y="91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252886" y="1779607"/>
              <a:ext cx="96357" cy="84749"/>
            </a:xfrm>
            <a:custGeom>
              <a:avLst/>
              <a:gdLst/>
              <a:ahLst/>
              <a:cxnLst/>
              <a:rect l="l" t="t" r="r" b="b"/>
              <a:pathLst>
                <a:path w="96357" h="84749">
                  <a:moveTo>
                    <a:pt x="92239" y="0"/>
                  </a:moveTo>
                  <a:lnTo>
                    <a:pt x="24339" y="0"/>
                  </a:lnTo>
                  <a:cubicBezTo>
                    <a:pt x="21468" y="0"/>
                    <a:pt x="19846" y="374"/>
                    <a:pt x="19846" y="3245"/>
                  </a:cubicBezTo>
                  <a:cubicBezTo>
                    <a:pt x="19846" y="4618"/>
                    <a:pt x="21343" y="5367"/>
                    <a:pt x="24464" y="5367"/>
                  </a:cubicBezTo>
                  <a:cubicBezTo>
                    <a:pt x="28333" y="5367"/>
                    <a:pt x="30580" y="5617"/>
                    <a:pt x="31204" y="5991"/>
                  </a:cubicBezTo>
                  <a:cubicBezTo>
                    <a:pt x="31329" y="6116"/>
                    <a:pt x="31329" y="6490"/>
                    <a:pt x="31329" y="6865"/>
                  </a:cubicBezTo>
                  <a:cubicBezTo>
                    <a:pt x="31329" y="7489"/>
                    <a:pt x="31204" y="8363"/>
                    <a:pt x="30954" y="9486"/>
                  </a:cubicBezTo>
                  <a:lnTo>
                    <a:pt x="14728" y="74016"/>
                  </a:lnTo>
                  <a:cubicBezTo>
                    <a:pt x="14104" y="76387"/>
                    <a:pt x="13355" y="77885"/>
                    <a:pt x="12357" y="78509"/>
                  </a:cubicBezTo>
                  <a:cubicBezTo>
                    <a:pt x="11358" y="79133"/>
                    <a:pt x="8737" y="79383"/>
                    <a:pt x="4244" y="79383"/>
                  </a:cubicBezTo>
                  <a:cubicBezTo>
                    <a:pt x="1498" y="79383"/>
                    <a:pt x="0" y="79757"/>
                    <a:pt x="0" y="82503"/>
                  </a:cubicBezTo>
                  <a:cubicBezTo>
                    <a:pt x="0" y="84001"/>
                    <a:pt x="1373" y="84750"/>
                    <a:pt x="4244" y="84750"/>
                  </a:cubicBezTo>
                  <a:lnTo>
                    <a:pt x="74016" y="84750"/>
                  </a:lnTo>
                  <a:cubicBezTo>
                    <a:pt x="77136" y="84750"/>
                    <a:pt x="77635" y="84500"/>
                    <a:pt x="78634" y="82253"/>
                  </a:cubicBezTo>
                  <a:lnTo>
                    <a:pt x="90242" y="55917"/>
                  </a:lnTo>
                  <a:cubicBezTo>
                    <a:pt x="90741" y="54794"/>
                    <a:pt x="90991" y="53920"/>
                    <a:pt x="90991" y="53546"/>
                  </a:cubicBezTo>
                  <a:cubicBezTo>
                    <a:pt x="90991" y="52048"/>
                    <a:pt x="90117" y="51299"/>
                    <a:pt x="88369" y="51299"/>
                  </a:cubicBezTo>
                  <a:lnTo>
                    <a:pt x="86872" y="51923"/>
                  </a:lnTo>
                  <a:cubicBezTo>
                    <a:pt x="86497" y="52298"/>
                    <a:pt x="85748" y="53546"/>
                    <a:pt x="84750" y="55668"/>
                  </a:cubicBezTo>
                  <a:cubicBezTo>
                    <a:pt x="80631" y="64779"/>
                    <a:pt x="76512" y="70895"/>
                    <a:pt x="72143" y="74016"/>
                  </a:cubicBezTo>
                  <a:cubicBezTo>
                    <a:pt x="67400" y="77635"/>
                    <a:pt x="60286" y="79383"/>
                    <a:pt x="50800" y="79383"/>
                  </a:cubicBezTo>
                  <a:lnTo>
                    <a:pt x="29831" y="79383"/>
                  </a:lnTo>
                  <a:cubicBezTo>
                    <a:pt x="27459" y="79383"/>
                    <a:pt x="26336" y="79632"/>
                    <a:pt x="26336" y="78634"/>
                  </a:cubicBezTo>
                  <a:lnTo>
                    <a:pt x="34948" y="43436"/>
                  </a:lnTo>
                  <a:lnTo>
                    <a:pt x="48428" y="43436"/>
                  </a:lnTo>
                  <a:cubicBezTo>
                    <a:pt x="54919" y="43436"/>
                    <a:pt x="59163" y="43436"/>
                    <a:pt x="59163" y="48553"/>
                  </a:cubicBezTo>
                  <a:cubicBezTo>
                    <a:pt x="59163" y="49801"/>
                    <a:pt x="58913" y="51674"/>
                    <a:pt x="58289" y="54045"/>
                  </a:cubicBezTo>
                  <a:cubicBezTo>
                    <a:pt x="58039" y="54794"/>
                    <a:pt x="57914" y="55293"/>
                    <a:pt x="57914" y="55668"/>
                  </a:cubicBezTo>
                  <a:lnTo>
                    <a:pt x="57914" y="56167"/>
                  </a:lnTo>
                  <a:cubicBezTo>
                    <a:pt x="58289" y="57290"/>
                    <a:pt x="59163" y="57914"/>
                    <a:pt x="60536" y="57914"/>
                  </a:cubicBezTo>
                  <a:cubicBezTo>
                    <a:pt x="61909" y="57914"/>
                    <a:pt x="62782" y="56916"/>
                    <a:pt x="63406" y="54794"/>
                  </a:cubicBezTo>
                  <a:lnTo>
                    <a:pt x="70146" y="27709"/>
                  </a:lnTo>
                  <a:cubicBezTo>
                    <a:pt x="70396" y="26711"/>
                    <a:pt x="70521" y="26086"/>
                    <a:pt x="70521" y="25837"/>
                  </a:cubicBezTo>
                  <a:cubicBezTo>
                    <a:pt x="70521" y="24339"/>
                    <a:pt x="69647" y="23590"/>
                    <a:pt x="67900" y="23590"/>
                  </a:cubicBezTo>
                  <a:lnTo>
                    <a:pt x="66901" y="23590"/>
                  </a:lnTo>
                  <a:cubicBezTo>
                    <a:pt x="66277" y="23715"/>
                    <a:pt x="65778" y="24339"/>
                    <a:pt x="65528" y="25462"/>
                  </a:cubicBezTo>
                  <a:cubicBezTo>
                    <a:pt x="63906" y="31204"/>
                    <a:pt x="61909" y="34824"/>
                    <a:pt x="59787" y="36072"/>
                  </a:cubicBezTo>
                  <a:cubicBezTo>
                    <a:pt x="57665" y="37320"/>
                    <a:pt x="54045" y="37944"/>
                    <a:pt x="48678" y="37944"/>
                  </a:cubicBezTo>
                  <a:lnTo>
                    <a:pt x="36321" y="37944"/>
                  </a:lnTo>
                  <a:lnTo>
                    <a:pt x="43561" y="9236"/>
                  </a:lnTo>
                  <a:cubicBezTo>
                    <a:pt x="44559" y="5367"/>
                    <a:pt x="44434" y="5367"/>
                    <a:pt x="49427" y="5367"/>
                  </a:cubicBezTo>
                  <a:lnTo>
                    <a:pt x="69522" y="5367"/>
                  </a:lnTo>
                  <a:cubicBezTo>
                    <a:pt x="76387" y="5367"/>
                    <a:pt x="81130" y="5991"/>
                    <a:pt x="83626" y="7364"/>
                  </a:cubicBezTo>
                  <a:cubicBezTo>
                    <a:pt x="87496" y="9236"/>
                    <a:pt x="89368" y="13230"/>
                    <a:pt x="89368" y="19222"/>
                  </a:cubicBezTo>
                  <a:cubicBezTo>
                    <a:pt x="89368" y="20969"/>
                    <a:pt x="88869" y="24464"/>
                    <a:pt x="88869" y="26711"/>
                  </a:cubicBezTo>
                  <a:cubicBezTo>
                    <a:pt x="88869" y="28458"/>
                    <a:pt x="89742" y="29332"/>
                    <a:pt x="91365" y="29332"/>
                  </a:cubicBezTo>
                  <a:cubicBezTo>
                    <a:pt x="92114" y="29332"/>
                    <a:pt x="92738" y="29207"/>
                    <a:pt x="93112" y="28832"/>
                  </a:cubicBezTo>
                  <a:cubicBezTo>
                    <a:pt x="93737" y="27459"/>
                    <a:pt x="94111" y="26461"/>
                    <a:pt x="94111" y="25712"/>
                  </a:cubicBezTo>
                  <a:lnTo>
                    <a:pt x="96358" y="4244"/>
                  </a:lnTo>
                  <a:lnTo>
                    <a:pt x="96358" y="2247"/>
                  </a:lnTo>
                  <a:cubicBezTo>
                    <a:pt x="96358" y="125"/>
                    <a:pt x="94860" y="0"/>
                    <a:pt x="922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279597" y="1664040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328774" y="1637953"/>
              <a:ext cx="26710" cy="82003"/>
            </a:xfrm>
            <a:custGeom>
              <a:avLst/>
              <a:gdLst/>
              <a:ahLst/>
              <a:cxnLst/>
              <a:rect l="l" t="t" r="r" b="b"/>
              <a:pathLst>
                <a:path w="26710" h="82003">
                  <a:moveTo>
                    <a:pt x="20095" y="6990"/>
                  </a:moveTo>
                  <a:cubicBezTo>
                    <a:pt x="20095" y="3245"/>
                    <a:pt x="16975" y="0"/>
                    <a:pt x="13230" y="0"/>
                  </a:cubicBezTo>
                  <a:cubicBezTo>
                    <a:pt x="9486" y="0"/>
                    <a:pt x="6241" y="3245"/>
                    <a:pt x="6241" y="6990"/>
                  </a:cubicBezTo>
                  <a:cubicBezTo>
                    <a:pt x="6241" y="10734"/>
                    <a:pt x="9361" y="14104"/>
                    <a:pt x="13106" y="14104"/>
                  </a:cubicBezTo>
                  <a:cubicBezTo>
                    <a:pt x="16975" y="14104"/>
                    <a:pt x="20095" y="10859"/>
                    <a:pt x="20095" y="6990"/>
                  </a:cubicBezTo>
                  <a:close/>
                  <a:moveTo>
                    <a:pt x="13730" y="81629"/>
                  </a:moveTo>
                  <a:lnTo>
                    <a:pt x="26711" y="82004"/>
                  </a:lnTo>
                  <a:lnTo>
                    <a:pt x="26711" y="77136"/>
                  </a:lnTo>
                  <a:cubicBezTo>
                    <a:pt x="22592" y="77136"/>
                    <a:pt x="20095" y="76886"/>
                    <a:pt x="19346" y="76387"/>
                  </a:cubicBezTo>
                  <a:cubicBezTo>
                    <a:pt x="18598" y="75888"/>
                    <a:pt x="18348" y="74515"/>
                    <a:pt x="18348" y="72268"/>
                  </a:cubicBezTo>
                  <a:lnTo>
                    <a:pt x="18348" y="26461"/>
                  </a:lnTo>
                  <a:lnTo>
                    <a:pt x="499" y="27959"/>
                  </a:lnTo>
                  <a:lnTo>
                    <a:pt x="499" y="32702"/>
                  </a:lnTo>
                  <a:cubicBezTo>
                    <a:pt x="4618" y="32702"/>
                    <a:pt x="7239" y="33076"/>
                    <a:pt x="8113" y="33700"/>
                  </a:cubicBezTo>
                  <a:cubicBezTo>
                    <a:pt x="8987" y="34324"/>
                    <a:pt x="9361" y="36072"/>
                    <a:pt x="9361" y="38942"/>
                  </a:cubicBezTo>
                  <a:lnTo>
                    <a:pt x="9361" y="72143"/>
                  </a:lnTo>
                  <a:cubicBezTo>
                    <a:pt x="9361" y="74515"/>
                    <a:pt x="8987" y="76013"/>
                    <a:pt x="8113" y="76512"/>
                  </a:cubicBezTo>
                  <a:cubicBezTo>
                    <a:pt x="7239" y="77011"/>
                    <a:pt x="4493" y="77136"/>
                    <a:pt x="0" y="77136"/>
                  </a:cubicBezTo>
                  <a:lnTo>
                    <a:pt x="0" y="8200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363348" y="1664789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302620" y="1913494"/>
              <a:ext cx="66277" cy="113332"/>
            </a:xfrm>
            <a:custGeom>
              <a:avLst/>
              <a:gdLst/>
              <a:ahLst/>
              <a:cxnLst/>
              <a:rect l="l" t="t" r="r" b="b"/>
              <a:pathLst>
                <a:path w="66277" h="113332">
                  <a:moveTo>
                    <a:pt x="66277" y="9236"/>
                  </a:moveTo>
                  <a:cubicBezTo>
                    <a:pt x="66277" y="3245"/>
                    <a:pt x="60036" y="0"/>
                    <a:pt x="53546" y="0"/>
                  </a:cubicBezTo>
                  <a:cubicBezTo>
                    <a:pt x="50550" y="0"/>
                    <a:pt x="47680" y="874"/>
                    <a:pt x="44934" y="2496"/>
                  </a:cubicBezTo>
                  <a:cubicBezTo>
                    <a:pt x="40315" y="5242"/>
                    <a:pt x="37070" y="10235"/>
                    <a:pt x="35448" y="17349"/>
                  </a:cubicBezTo>
                  <a:cubicBezTo>
                    <a:pt x="34824" y="20345"/>
                    <a:pt x="33700" y="25837"/>
                    <a:pt x="32327" y="33825"/>
                  </a:cubicBezTo>
                  <a:lnTo>
                    <a:pt x="22966" y="33825"/>
                  </a:lnTo>
                  <a:cubicBezTo>
                    <a:pt x="20095" y="33825"/>
                    <a:pt x="18473" y="34075"/>
                    <a:pt x="18473" y="36945"/>
                  </a:cubicBezTo>
                  <a:cubicBezTo>
                    <a:pt x="18473" y="38443"/>
                    <a:pt x="19846" y="39192"/>
                    <a:pt x="22716" y="39192"/>
                  </a:cubicBezTo>
                  <a:lnTo>
                    <a:pt x="31204" y="39192"/>
                  </a:lnTo>
                  <a:lnTo>
                    <a:pt x="20595" y="97107"/>
                  </a:lnTo>
                  <a:cubicBezTo>
                    <a:pt x="19097" y="104970"/>
                    <a:pt x="16351" y="108839"/>
                    <a:pt x="12482" y="108839"/>
                  </a:cubicBezTo>
                  <a:lnTo>
                    <a:pt x="11608" y="108839"/>
                  </a:lnTo>
                  <a:cubicBezTo>
                    <a:pt x="10235" y="108714"/>
                    <a:pt x="9112" y="108340"/>
                    <a:pt x="8238" y="107965"/>
                  </a:cubicBezTo>
                  <a:cubicBezTo>
                    <a:pt x="10609" y="106842"/>
                    <a:pt x="12856" y="103971"/>
                    <a:pt x="12856" y="101101"/>
                  </a:cubicBezTo>
                  <a:cubicBezTo>
                    <a:pt x="12856" y="98105"/>
                    <a:pt x="10485" y="95983"/>
                    <a:pt x="7489" y="95983"/>
                  </a:cubicBezTo>
                  <a:cubicBezTo>
                    <a:pt x="3245" y="95983"/>
                    <a:pt x="0" y="99852"/>
                    <a:pt x="0" y="104096"/>
                  </a:cubicBezTo>
                  <a:cubicBezTo>
                    <a:pt x="0" y="110087"/>
                    <a:pt x="6116" y="113333"/>
                    <a:pt x="12482" y="113333"/>
                  </a:cubicBezTo>
                  <a:cubicBezTo>
                    <a:pt x="14853" y="113333"/>
                    <a:pt x="17349" y="112584"/>
                    <a:pt x="19721" y="110961"/>
                  </a:cubicBezTo>
                  <a:cubicBezTo>
                    <a:pt x="22966" y="108839"/>
                    <a:pt x="25587" y="105844"/>
                    <a:pt x="27584" y="102224"/>
                  </a:cubicBezTo>
                  <a:cubicBezTo>
                    <a:pt x="30705" y="96607"/>
                    <a:pt x="33201" y="88245"/>
                    <a:pt x="35198" y="77011"/>
                  </a:cubicBezTo>
                  <a:lnTo>
                    <a:pt x="41938" y="39192"/>
                  </a:lnTo>
                  <a:lnTo>
                    <a:pt x="53671" y="39192"/>
                  </a:lnTo>
                  <a:cubicBezTo>
                    <a:pt x="56666" y="39192"/>
                    <a:pt x="58164" y="38818"/>
                    <a:pt x="58164" y="35947"/>
                  </a:cubicBezTo>
                  <a:cubicBezTo>
                    <a:pt x="58164" y="34574"/>
                    <a:pt x="56666" y="33825"/>
                    <a:pt x="53796" y="33825"/>
                  </a:cubicBezTo>
                  <a:lnTo>
                    <a:pt x="43061" y="33825"/>
                  </a:lnTo>
                  <a:cubicBezTo>
                    <a:pt x="45558" y="19970"/>
                    <a:pt x="47055" y="11857"/>
                    <a:pt x="47680" y="9361"/>
                  </a:cubicBezTo>
                  <a:cubicBezTo>
                    <a:pt x="48553" y="6116"/>
                    <a:pt x="50426" y="4493"/>
                    <a:pt x="53546" y="4493"/>
                  </a:cubicBezTo>
                  <a:lnTo>
                    <a:pt x="54420" y="4493"/>
                  </a:lnTo>
                  <a:cubicBezTo>
                    <a:pt x="55917" y="4618"/>
                    <a:pt x="57166" y="4993"/>
                    <a:pt x="58039" y="5367"/>
                  </a:cubicBezTo>
                  <a:cubicBezTo>
                    <a:pt x="55668" y="6490"/>
                    <a:pt x="53421" y="9361"/>
                    <a:pt x="53421" y="12232"/>
                  </a:cubicBezTo>
                  <a:cubicBezTo>
                    <a:pt x="53421" y="15228"/>
                    <a:pt x="55793" y="17349"/>
                    <a:pt x="58788" y="17349"/>
                  </a:cubicBezTo>
                  <a:cubicBezTo>
                    <a:pt x="63032" y="17349"/>
                    <a:pt x="66277" y="13480"/>
                    <a:pt x="66277" y="92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298580" y="2095332"/>
              <a:ext cx="40814" cy="57290"/>
            </a:xfrm>
            <a:custGeom>
              <a:avLst/>
              <a:gdLst/>
              <a:ahLst/>
              <a:cxnLst/>
              <a:rect l="l" t="t" r="r" b="b"/>
              <a:pathLst>
                <a:path w="40814" h="57290">
                  <a:moveTo>
                    <a:pt x="40815" y="39691"/>
                  </a:moveTo>
                  <a:cubicBezTo>
                    <a:pt x="40815" y="30205"/>
                    <a:pt x="34324" y="24214"/>
                    <a:pt x="21468" y="21718"/>
                  </a:cubicBezTo>
                  <a:cubicBezTo>
                    <a:pt x="15602" y="20595"/>
                    <a:pt x="11857" y="19222"/>
                    <a:pt x="9860" y="17849"/>
                  </a:cubicBezTo>
                  <a:cubicBezTo>
                    <a:pt x="7863" y="16476"/>
                    <a:pt x="6865" y="14479"/>
                    <a:pt x="6865" y="12107"/>
                  </a:cubicBezTo>
                  <a:cubicBezTo>
                    <a:pt x="6865" y="6241"/>
                    <a:pt x="11233" y="3370"/>
                    <a:pt x="19970" y="3370"/>
                  </a:cubicBezTo>
                  <a:cubicBezTo>
                    <a:pt x="28458" y="3370"/>
                    <a:pt x="33076" y="8113"/>
                    <a:pt x="33700" y="17724"/>
                  </a:cubicBezTo>
                  <a:cubicBezTo>
                    <a:pt x="33825" y="18722"/>
                    <a:pt x="34449" y="19222"/>
                    <a:pt x="35697" y="19222"/>
                  </a:cubicBezTo>
                  <a:cubicBezTo>
                    <a:pt x="37070" y="19222"/>
                    <a:pt x="37819" y="18098"/>
                    <a:pt x="37819" y="15852"/>
                  </a:cubicBezTo>
                  <a:lnTo>
                    <a:pt x="37819" y="3495"/>
                  </a:lnTo>
                  <a:cubicBezTo>
                    <a:pt x="37819" y="1123"/>
                    <a:pt x="37195" y="0"/>
                    <a:pt x="35947" y="0"/>
                  </a:cubicBezTo>
                  <a:cubicBezTo>
                    <a:pt x="34574" y="0"/>
                    <a:pt x="32702" y="2247"/>
                    <a:pt x="31454" y="3245"/>
                  </a:cubicBezTo>
                  <a:cubicBezTo>
                    <a:pt x="28333" y="1123"/>
                    <a:pt x="24464" y="0"/>
                    <a:pt x="19970" y="0"/>
                  </a:cubicBezTo>
                  <a:cubicBezTo>
                    <a:pt x="8862" y="0"/>
                    <a:pt x="0" y="4993"/>
                    <a:pt x="0" y="15602"/>
                  </a:cubicBezTo>
                  <a:cubicBezTo>
                    <a:pt x="0" y="19846"/>
                    <a:pt x="1747" y="23465"/>
                    <a:pt x="5367" y="26336"/>
                  </a:cubicBezTo>
                  <a:cubicBezTo>
                    <a:pt x="9736" y="29956"/>
                    <a:pt x="13855" y="30705"/>
                    <a:pt x="21718" y="32078"/>
                  </a:cubicBezTo>
                  <a:cubicBezTo>
                    <a:pt x="29831" y="33700"/>
                    <a:pt x="33950" y="37320"/>
                    <a:pt x="33950" y="42937"/>
                  </a:cubicBezTo>
                  <a:cubicBezTo>
                    <a:pt x="33950" y="50051"/>
                    <a:pt x="29581" y="53671"/>
                    <a:pt x="20719" y="53671"/>
                  </a:cubicBezTo>
                  <a:cubicBezTo>
                    <a:pt x="12107" y="53671"/>
                    <a:pt x="6615" y="47929"/>
                    <a:pt x="4244" y="36571"/>
                  </a:cubicBezTo>
                  <a:cubicBezTo>
                    <a:pt x="3869" y="34948"/>
                    <a:pt x="3245" y="34075"/>
                    <a:pt x="2122" y="34075"/>
                  </a:cubicBezTo>
                  <a:cubicBezTo>
                    <a:pt x="749" y="34075"/>
                    <a:pt x="0" y="35323"/>
                    <a:pt x="0" y="37694"/>
                  </a:cubicBezTo>
                  <a:lnTo>
                    <a:pt x="0" y="53796"/>
                  </a:lnTo>
                  <a:cubicBezTo>
                    <a:pt x="0" y="56167"/>
                    <a:pt x="624" y="57290"/>
                    <a:pt x="1872" y="57290"/>
                  </a:cubicBezTo>
                  <a:cubicBezTo>
                    <a:pt x="2247" y="57290"/>
                    <a:pt x="2871" y="56916"/>
                    <a:pt x="3869" y="56042"/>
                  </a:cubicBezTo>
                  <a:cubicBezTo>
                    <a:pt x="6116" y="54045"/>
                    <a:pt x="5117" y="54420"/>
                    <a:pt x="7364" y="52173"/>
                  </a:cubicBezTo>
                  <a:cubicBezTo>
                    <a:pt x="10984" y="55543"/>
                    <a:pt x="15477" y="57290"/>
                    <a:pt x="20719" y="57290"/>
                  </a:cubicBezTo>
                  <a:cubicBezTo>
                    <a:pt x="32577" y="57290"/>
                    <a:pt x="40815" y="51174"/>
                    <a:pt x="40815" y="396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347757" y="2069245"/>
              <a:ext cx="26710" cy="82003"/>
            </a:xfrm>
            <a:custGeom>
              <a:avLst/>
              <a:gdLst/>
              <a:ahLst/>
              <a:cxnLst/>
              <a:rect l="l" t="t" r="r" b="b"/>
              <a:pathLst>
                <a:path w="26710" h="82003">
                  <a:moveTo>
                    <a:pt x="20095" y="6990"/>
                  </a:moveTo>
                  <a:cubicBezTo>
                    <a:pt x="20095" y="3245"/>
                    <a:pt x="16975" y="0"/>
                    <a:pt x="13230" y="0"/>
                  </a:cubicBezTo>
                  <a:cubicBezTo>
                    <a:pt x="9486" y="0"/>
                    <a:pt x="6241" y="3245"/>
                    <a:pt x="6241" y="6990"/>
                  </a:cubicBezTo>
                  <a:cubicBezTo>
                    <a:pt x="6241" y="10734"/>
                    <a:pt x="9361" y="14104"/>
                    <a:pt x="13106" y="14104"/>
                  </a:cubicBezTo>
                  <a:cubicBezTo>
                    <a:pt x="16975" y="14104"/>
                    <a:pt x="20095" y="10859"/>
                    <a:pt x="20095" y="6990"/>
                  </a:cubicBezTo>
                  <a:close/>
                  <a:moveTo>
                    <a:pt x="13730" y="81629"/>
                  </a:moveTo>
                  <a:lnTo>
                    <a:pt x="26711" y="82004"/>
                  </a:lnTo>
                  <a:lnTo>
                    <a:pt x="26711" y="77136"/>
                  </a:lnTo>
                  <a:cubicBezTo>
                    <a:pt x="22592" y="77136"/>
                    <a:pt x="20095" y="76886"/>
                    <a:pt x="19346" y="76387"/>
                  </a:cubicBezTo>
                  <a:cubicBezTo>
                    <a:pt x="18598" y="75888"/>
                    <a:pt x="18348" y="74515"/>
                    <a:pt x="18348" y="72268"/>
                  </a:cubicBezTo>
                  <a:lnTo>
                    <a:pt x="18348" y="26461"/>
                  </a:lnTo>
                  <a:lnTo>
                    <a:pt x="499" y="27959"/>
                  </a:lnTo>
                  <a:lnTo>
                    <a:pt x="499" y="32702"/>
                  </a:lnTo>
                  <a:cubicBezTo>
                    <a:pt x="4618" y="32702"/>
                    <a:pt x="7239" y="33076"/>
                    <a:pt x="8113" y="33700"/>
                  </a:cubicBezTo>
                  <a:cubicBezTo>
                    <a:pt x="8987" y="34324"/>
                    <a:pt x="9361" y="36072"/>
                    <a:pt x="9361" y="38942"/>
                  </a:cubicBezTo>
                  <a:lnTo>
                    <a:pt x="9361" y="72143"/>
                  </a:lnTo>
                  <a:cubicBezTo>
                    <a:pt x="9361" y="74515"/>
                    <a:pt x="8987" y="76013"/>
                    <a:pt x="8113" y="76512"/>
                  </a:cubicBezTo>
                  <a:cubicBezTo>
                    <a:pt x="7239" y="77011"/>
                    <a:pt x="4493" y="77136"/>
                    <a:pt x="0" y="77136"/>
                  </a:cubicBezTo>
                  <a:lnTo>
                    <a:pt x="0" y="8200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382331" y="2096081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362106" y="1777734"/>
              <a:ext cx="68024" cy="87870"/>
            </a:xfrm>
            <a:custGeom>
              <a:avLst/>
              <a:gdLst/>
              <a:ahLst/>
              <a:cxnLst/>
              <a:rect l="l" t="t" r="r" b="b"/>
              <a:pathLst>
                <a:path w="68024" h="87870">
                  <a:moveTo>
                    <a:pt x="18473" y="8113"/>
                  </a:moveTo>
                  <a:cubicBezTo>
                    <a:pt x="18473" y="8612"/>
                    <a:pt x="18348" y="9486"/>
                    <a:pt x="17973" y="10734"/>
                  </a:cubicBezTo>
                  <a:cubicBezTo>
                    <a:pt x="11982" y="34574"/>
                    <a:pt x="6241" y="58663"/>
                    <a:pt x="125" y="82378"/>
                  </a:cubicBezTo>
                  <a:cubicBezTo>
                    <a:pt x="0" y="82878"/>
                    <a:pt x="0" y="83252"/>
                    <a:pt x="0" y="83377"/>
                  </a:cubicBezTo>
                  <a:cubicBezTo>
                    <a:pt x="0" y="86372"/>
                    <a:pt x="1498" y="87870"/>
                    <a:pt x="4618" y="87870"/>
                  </a:cubicBezTo>
                  <a:cubicBezTo>
                    <a:pt x="8363" y="87870"/>
                    <a:pt x="9860" y="85499"/>
                    <a:pt x="10984" y="81879"/>
                  </a:cubicBezTo>
                  <a:lnTo>
                    <a:pt x="15103" y="65528"/>
                  </a:lnTo>
                  <a:cubicBezTo>
                    <a:pt x="16476" y="59537"/>
                    <a:pt x="17849" y="52797"/>
                    <a:pt x="20719" y="48553"/>
                  </a:cubicBezTo>
                  <a:cubicBezTo>
                    <a:pt x="26336" y="39941"/>
                    <a:pt x="32702" y="35697"/>
                    <a:pt x="39941" y="35697"/>
                  </a:cubicBezTo>
                  <a:cubicBezTo>
                    <a:pt x="44434" y="35697"/>
                    <a:pt x="46681" y="38443"/>
                    <a:pt x="46681" y="43810"/>
                  </a:cubicBezTo>
                  <a:cubicBezTo>
                    <a:pt x="46681" y="48678"/>
                    <a:pt x="44310" y="57290"/>
                    <a:pt x="39567" y="69897"/>
                  </a:cubicBezTo>
                  <a:cubicBezTo>
                    <a:pt x="38318" y="73267"/>
                    <a:pt x="37694" y="75513"/>
                    <a:pt x="37694" y="76762"/>
                  </a:cubicBezTo>
                  <a:cubicBezTo>
                    <a:pt x="37694" y="83502"/>
                    <a:pt x="43061" y="87870"/>
                    <a:pt x="49801" y="87870"/>
                  </a:cubicBezTo>
                  <a:cubicBezTo>
                    <a:pt x="55668" y="87870"/>
                    <a:pt x="60411" y="84875"/>
                    <a:pt x="63781" y="78759"/>
                  </a:cubicBezTo>
                  <a:cubicBezTo>
                    <a:pt x="66652" y="73641"/>
                    <a:pt x="68025" y="70271"/>
                    <a:pt x="68025" y="68524"/>
                  </a:cubicBezTo>
                  <a:cubicBezTo>
                    <a:pt x="68025" y="67151"/>
                    <a:pt x="67151" y="66402"/>
                    <a:pt x="65528" y="66402"/>
                  </a:cubicBezTo>
                  <a:cubicBezTo>
                    <a:pt x="64654" y="66527"/>
                    <a:pt x="63781" y="67151"/>
                    <a:pt x="62907" y="68399"/>
                  </a:cubicBezTo>
                  <a:cubicBezTo>
                    <a:pt x="62782" y="68524"/>
                    <a:pt x="62782" y="68773"/>
                    <a:pt x="62782" y="68898"/>
                  </a:cubicBezTo>
                  <a:cubicBezTo>
                    <a:pt x="59911" y="78509"/>
                    <a:pt x="55793" y="83377"/>
                    <a:pt x="50176" y="83377"/>
                  </a:cubicBezTo>
                  <a:cubicBezTo>
                    <a:pt x="48428" y="83377"/>
                    <a:pt x="47555" y="82129"/>
                    <a:pt x="47555" y="79632"/>
                  </a:cubicBezTo>
                  <a:cubicBezTo>
                    <a:pt x="47555" y="77760"/>
                    <a:pt x="48553" y="74515"/>
                    <a:pt x="50426" y="69772"/>
                  </a:cubicBezTo>
                  <a:cubicBezTo>
                    <a:pt x="54794" y="58663"/>
                    <a:pt x="56916" y="50675"/>
                    <a:pt x="56916" y="45807"/>
                  </a:cubicBezTo>
                  <a:cubicBezTo>
                    <a:pt x="56916" y="36072"/>
                    <a:pt x="51424" y="31204"/>
                    <a:pt x="40440" y="31204"/>
                  </a:cubicBezTo>
                  <a:cubicBezTo>
                    <a:pt x="33326" y="31204"/>
                    <a:pt x="26960" y="34199"/>
                    <a:pt x="21343" y="40191"/>
                  </a:cubicBezTo>
                  <a:lnTo>
                    <a:pt x="30205" y="4369"/>
                  </a:lnTo>
                  <a:cubicBezTo>
                    <a:pt x="30330" y="4119"/>
                    <a:pt x="30455" y="3370"/>
                    <a:pt x="30705" y="2247"/>
                  </a:cubicBezTo>
                  <a:cubicBezTo>
                    <a:pt x="30705" y="749"/>
                    <a:pt x="29956" y="0"/>
                    <a:pt x="28333" y="0"/>
                  </a:cubicBezTo>
                  <a:lnTo>
                    <a:pt x="12482" y="1248"/>
                  </a:lnTo>
                  <a:cubicBezTo>
                    <a:pt x="10360" y="1373"/>
                    <a:pt x="9361" y="2496"/>
                    <a:pt x="9361" y="4618"/>
                  </a:cubicBezTo>
                  <a:cubicBezTo>
                    <a:pt x="9361" y="5991"/>
                    <a:pt x="10609" y="6740"/>
                    <a:pt x="12981" y="6740"/>
                  </a:cubicBezTo>
                  <a:cubicBezTo>
                    <a:pt x="15228" y="6740"/>
                    <a:pt x="18473" y="6615"/>
                    <a:pt x="18473" y="81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385001" y="1908002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7085" y="124316"/>
                  </a:moveTo>
                  <a:cubicBezTo>
                    <a:pt x="28208" y="124316"/>
                    <a:pt x="28832" y="123692"/>
                    <a:pt x="28832" y="122569"/>
                  </a:cubicBezTo>
                  <a:cubicBezTo>
                    <a:pt x="28832" y="122194"/>
                    <a:pt x="28583" y="121695"/>
                    <a:pt x="28208" y="121196"/>
                  </a:cubicBezTo>
                  <a:cubicBezTo>
                    <a:pt x="21718" y="116203"/>
                    <a:pt x="16476" y="107965"/>
                    <a:pt x="12606" y="96607"/>
                  </a:cubicBezTo>
                  <a:cubicBezTo>
                    <a:pt x="9236" y="86747"/>
                    <a:pt x="7489" y="77011"/>
                    <a:pt x="7489" y="67400"/>
                  </a:cubicBezTo>
                  <a:lnTo>
                    <a:pt x="7489" y="56916"/>
                  </a:lnTo>
                  <a:cubicBezTo>
                    <a:pt x="7489" y="47305"/>
                    <a:pt x="9236" y="37569"/>
                    <a:pt x="12606" y="27709"/>
                  </a:cubicBezTo>
                  <a:cubicBezTo>
                    <a:pt x="16476" y="16351"/>
                    <a:pt x="21718" y="8113"/>
                    <a:pt x="28208" y="3120"/>
                  </a:cubicBezTo>
                  <a:cubicBezTo>
                    <a:pt x="28583" y="2746"/>
                    <a:pt x="28832" y="2247"/>
                    <a:pt x="28832" y="1747"/>
                  </a:cubicBezTo>
                  <a:cubicBezTo>
                    <a:pt x="28832" y="624"/>
                    <a:pt x="28208" y="0"/>
                    <a:pt x="27085" y="0"/>
                  </a:cubicBezTo>
                  <a:cubicBezTo>
                    <a:pt x="26960" y="0"/>
                    <a:pt x="26586" y="125"/>
                    <a:pt x="26211" y="374"/>
                  </a:cubicBezTo>
                  <a:cubicBezTo>
                    <a:pt x="18722" y="6116"/>
                    <a:pt x="12482" y="14603"/>
                    <a:pt x="7364" y="25962"/>
                  </a:cubicBezTo>
                  <a:cubicBezTo>
                    <a:pt x="2496" y="36821"/>
                    <a:pt x="0" y="47055"/>
                    <a:pt x="0" y="56916"/>
                  </a:cubicBezTo>
                  <a:lnTo>
                    <a:pt x="0" y="67400"/>
                  </a:lnTo>
                  <a:cubicBezTo>
                    <a:pt x="0" y="77261"/>
                    <a:pt x="2496" y="87496"/>
                    <a:pt x="7364" y="98355"/>
                  </a:cubicBezTo>
                  <a:cubicBezTo>
                    <a:pt x="12482" y="109713"/>
                    <a:pt x="18722" y="118200"/>
                    <a:pt x="26211" y="123942"/>
                  </a:cubicBezTo>
                  <a:cubicBezTo>
                    <a:pt x="26586" y="124192"/>
                    <a:pt x="26960" y="124316"/>
                    <a:pt x="27085" y="1243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429681" y="1914742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458294" y="1633335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477277" y="2064627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513812" y="1908002"/>
              <a:ext cx="28832" cy="124316"/>
            </a:xfrm>
            <a:custGeom>
              <a:avLst/>
              <a:gdLst/>
              <a:ahLst/>
              <a:cxnLst/>
              <a:rect l="l" t="t" r="r" b="b"/>
              <a:pathLst>
                <a:path w="28832" h="124316">
                  <a:moveTo>
                    <a:pt x="2621" y="123942"/>
                  </a:moveTo>
                  <a:cubicBezTo>
                    <a:pt x="10110" y="118200"/>
                    <a:pt x="16351" y="109713"/>
                    <a:pt x="21468" y="98355"/>
                  </a:cubicBezTo>
                  <a:cubicBezTo>
                    <a:pt x="26336" y="87496"/>
                    <a:pt x="28832" y="77261"/>
                    <a:pt x="28832" y="67400"/>
                  </a:cubicBezTo>
                  <a:lnTo>
                    <a:pt x="28832" y="56916"/>
                  </a:lnTo>
                  <a:cubicBezTo>
                    <a:pt x="28832" y="47055"/>
                    <a:pt x="26336" y="36821"/>
                    <a:pt x="21468" y="25962"/>
                  </a:cubicBezTo>
                  <a:cubicBezTo>
                    <a:pt x="16351" y="14603"/>
                    <a:pt x="10110" y="6116"/>
                    <a:pt x="2621" y="374"/>
                  </a:cubicBezTo>
                  <a:cubicBezTo>
                    <a:pt x="2247" y="125"/>
                    <a:pt x="1872" y="0"/>
                    <a:pt x="1747" y="0"/>
                  </a:cubicBezTo>
                  <a:cubicBezTo>
                    <a:pt x="624" y="0"/>
                    <a:pt x="0" y="624"/>
                    <a:pt x="0" y="1747"/>
                  </a:cubicBezTo>
                  <a:cubicBezTo>
                    <a:pt x="0" y="2247"/>
                    <a:pt x="250" y="2746"/>
                    <a:pt x="624" y="3120"/>
                  </a:cubicBezTo>
                  <a:cubicBezTo>
                    <a:pt x="7114" y="8113"/>
                    <a:pt x="12357" y="16351"/>
                    <a:pt x="16226" y="27709"/>
                  </a:cubicBezTo>
                  <a:cubicBezTo>
                    <a:pt x="19596" y="37569"/>
                    <a:pt x="21343" y="47305"/>
                    <a:pt x="21343" y="56916"/>
                  </a:cubicBezTo>
                  <a:lnTo>
                    <a:pt x="21343" y="67400"/>
                  </a:lnTo>
                  <a:cubicBezTo>
                    <a:pt x="21343" y="77011"/>
                    <a:pt x="19596" y="86747"/>
                    <a:pt x="16226" y="96607"/>
                  </a:cubicBezTo>
                  <a:cubicBezTo>
                    <a:pt x="12357" y="107965"/>
                    <a:pt x="7114" y="116203"/>
                    <a:pt x="624" y="121196"/>
                  </a:cubicBezTo>
                  <a:cubicBezTo>
                    <a:pt x="250" y="121695"/>
                    <a:pt x="0" y="122194"/>
                    <a:pt x="0" y="122569"/>
                  </a:cubicBezTo>
                  <a:cubicBezTo>
                    <a:pt x="0" y="123692"/>
                    <a:pt x="624" y="124316"/>
                    <a:pt x="1747" y="124316"/>
                  </a:cubicBezTo>
                  <a:cubicBezTo>
                    <a:pt x="1872" y="124316"/>
                    <a:pt x="2247" y="124192"/>
                    <a:pt x="2621" y="1239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576500" y="1651807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4399" y="212900"/>
                  </a:moveTo>
                  <a:cubicBezTo>
                    <a:pt x="46182" y="212900"/>
                    <a:pt x="47073" y="212008"/>
                    <a:pt x="47073" y="210225"/>
                  </a:cubicBezTo>
                  <a:cubicBezTo>
                    <a:pt x="47073" y="209334"/>
                    <a:pt x="46717" y="208620"/>
                    <a:pt x="46182" y="208085"/>
                  </a:cubicBezTo>
                  <a:cubicBezTo>
                    <a:pt x="35305" y="199705"/>
                    <a:pt x="26568" y="185975"/>
                    <a:pt x="19970" y="166718"/>
                  </a:cubicBezTo>
                  <a:cubicBezTo>
                    <a:pt x="14265" y="150135"/>
                    <a:pt x="11412" y="133731"/>
                    <a:pt x="11412" y="117862"/>
                  </a:cubicBezTo>
                  <a:lnTo>
                    <a:pt x="11412" y="95038"/>
                  </a:lnTo>
                  <a:cubicBezTo>
                    <a:pt x="11412" y="79169"/>
                    <a:pt x="14265" y="62764"/>
                    <a:pt x="19970" y="46182"/>
                  </a:cubicBezTo>
                  <a:cubicBezTo>
                    <a:pt x="26568" y="26925"/>
                    <a:pt x="35305" y="13195"/>
                    <a:pt x="46182" y="4814"/>
                  </a:cubicBezTo>
                  <a:cubicBezTo>
                    <a:pt x="46717" y="4279"/>
                    <a:pt x="47073" y="3566"/>
                    <a:pt x="47073" y="2675"/>
                  </a:cubicBezTo>
                  <a:cubicBezTo>
                    <a:pt x="47073" y="892"/>
                    <a:pt x="46182" y="0"/>
                    <a:pt x="44399" y="0"/>
                  </a:cubicBezTo>
                  <a:cubicBezTo>
                    <a:pt x="44042" y="0"/>
                    <a:pt x="43507" y="178"/>
                    <a:pt x="42972" y="535"/>
                  </a:cubicBezTo>
                  <a:cubicBezTo>
                    <a:pt x="30491" y="9985"/>
                    <a:pt x="20149" y="24250"/>
                    <a:pt x="11947" y="43329"/>
                  </a:cubicBezTo>
                  <a:cubicBezTo>
                    <a:pt x="3923" y="61338"/>
                    <a:pt x="0" y="78634"/>
                    <a:pt x="0" y="95038"/>
                  </a:cubicBezTo>
                  <a:lnTo>
                    <a:pt x="0" y="117862"/>
                  </a:lnTo>
                  <a:cubicBezTo>
                    <a:pt x="0" y="134266"/>
                    <a:pt x="3923" y="151562"/>
                    <a:pt x="11947" y="169571"/>
                  </a:cubicBezTo>
                  <a:cubicBezTo>
                    <a:pt x="20149" y="188650"/>
                    <a:pt x="30491" y="202915"/>
                    <a:pt x="42972" y="212365"/>
                  </a:cubicBezTo>
                  <a:cubicBezTo>
                    <a:pt x="43507" y="212721"/>
                    <a:pt x="44042" y="212900"/>
                    <a:pt x="44399" y="212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608857" y="1965982"/>
              <a:ext cx="87905" cy="125707"/>
            </a:xfrm>
            <a:custGeom>
              <a:avLst/>
              <a:gdLst/>
              <a:ahLst/>
              <a:cxnLst/>
              <a:rect l="l" t="t" r="r" b="b"/>
              <a:pathLst>
                <a:path w="87905" h="125707">
                  <a:moveTo>
                    <a:pt x="60625" y="125707"/>
                  </a:moveTo>
                  <a:lnTo>
                    <a:pt x="87906" y="123746"/>
                  </a:lnTo>
                  <a:lnTo>
                    <a:pt x="87906" y="116970"/>
                  </a:lnTo>
                  <a:cubicBezTo>
                    <a:pt x="81487" y="116970"/>
                    <a:pt x="77742" y="116613"/>
                    <a:pt x="76316" y="115544"/>
                  </a:cubicBezTo>
                  <a:cubicBezTo>
                    <a:pt x="74889" y="114474"/>
                    <a:pt x="74176" y="111799"/>
                    <a:pt x="74176" y="107698"/>
                  </a:cubicBezTo>
                  <a:lnTo>
                    <a:pt x="74176" y="0"/>
                  </a:lnTo>
                  <a:lnTo>
                    <a:pt x="47608" y="1961"/>
                  </a:lnTo>
                  <a:lnTo>
                    <a:pt x="47608" y="8737"/>
                  </a:lnTo>
                  <a:cubicBezTo>
                    <a:pt x="53849" y="8737"/>
                    <a:pt x="57772" y="9272"/>
                    <a:pt x="59198" y="10342"/>
                  </a:cubicBezTo>
                  <a:cubicBezTo>
                    <a:pt x="60625" y="11412"/>
                    <a:pt x="61160" y="13908"/>
                    <a:pt x="61160" y="18009"/>
                  </a:cubicBezTo>
                  <a:lnTo>
                    <a:pt x="61160" y="54206"/>
                  </a:lnTo>
                  <a:cubicBezTo>
                    <a:pt x="55454" y="47608"/>
                    <a:pt x="48321" y="44399"/>
                    <a:pt x="39763" y="44399"/>
                  </a:cubicBezTo>
                  <a:cubicBezTo>
                    <a:pt x="28708" y="44399"/>
                    <a:pt x="19257" y="48321"/>
                    <a:pt x="11590" y="56345"/>
                  </a:cubicBezTo>
                  <a:cubicBezTo>
                    <a:pt x="3923" y="64369"/>
                    <a:pt x="0" y="73998"/>
                    <a:pt x="0" y="85231"/>
                  </a:cubicBezTo>
                  <a:cubicBezTo>
                    <a:pt x="0" y="96108"/>
                    <a:pt x="3566" y="105558"/>
                    <a:pt x="10877" y="113582"/>
                  </a:cubicBezTo>
                  <a:cubicBezTo>
                    <a:pt x="18187" y="121606"/>
                    <a:pt x="27103" y="125707"/>
                    <a:pt x="37980" y="125707"/>
                  </a:cubicBezTo>
                  <a:cubicBezTo>
                    <a:pt x="47073" y="125707"/>
                    <a:pt x="54741" y="122319"/>
                    <a:pt x="60625" y="115365"/>
                  </a:cubicBezTo>
                  <a:close/>
                  <a:moveTo>
                    <a:pt x="40476" y="49748"/>
                  </a:moveTo>
                  <a:cubicBezTo>
                    <a:pt x="48143" y="49748"/>
                    <a:pt x="54384" y="53136"/>
                    <a:pt x="58842" y="59911"/>
                  </a:cubicBezTo>
                  <a:cubicBezTo>
                    <a:pt x="60090" y="61873"/>
                    <a:pt x="60625" y="63834"/>
                    <a:pt x="60625" y="66152"/>
                  </a:cubicBezTo>
                  <a:lnTo>
                    <a:pt x="60625" y="102170"/>
                  </a:lnTo>
                  <a:cubicBezTo>
                    <a:pt x="60625" y="104488"/>
                    <a:pt x="60090" y="106450"/>
                    <a:pt x="58842" y="108411"/>
                  </a:cubicBezTo>
                  <a:cubicBezTo>
                    <a:pt x="53849" y="116435"/>
                    <a:pt x="47073" y="120358"/>
                    <a:pt x="38693" y="120358"/>
                  </a:cubicBezTo>
                  <a:cubicBezTo>
                    <a:pt x="31382" y="120358"/>
                    <a:pt x="25498" y="116792"/>
                    <a:pt x="20862" y="109481"/>
                  </a:cubicBezTo>
                  <a:cubicBezTo>
                    <a:pt x="17652" y="104132"/>
                    <a:pt x="16048" y="96108"/>
                    <a:pt x="16048" y="85410"/>
                  </a:cubicBezTo>
                  <a:cubicBezTo>
                    <a:pt x="16048" y="65974"/>
                    <a:pt x="22645" y="49748"/>
                    <a:pt x="40476" y="497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641763" y="1681050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710678" y="1965982"/>
              <a:ext cx="93433" cy="160298"/>
            </a:xfrm>
            <a:custGeom>
              <a:avLst/>
              <a:gdLst/>
              <a:ahLst/>
              <a:cxnLst/>
              <a:rect l="l" t="t" r="r" b="b"/>
              <a:pathLst>
                <a:path w="93433" h="160298">
                  <a:moveTo>
                    <a:pt x="59911" y="44399"/>
                  </a:moveTo>
                  <a:cubicBezTo>
                    <a:pt x="63299" y="30312"/>
                    <a:pt x="66865" y="16583"/>
                    <a:pt x="70075" y="2496"/>
                  </a:cubicBezTo>
                  <a:lnTo>
                    <a:pt x="70075" y="1961"/>
                  </a:lnTo>
                  <a:cubicBezTo>
                    <a:pt x="69540" y="713"/>
                    <a:pt x="68649" y="0"/>
                    <a:pt x="67222" y="0"/>
                  </a:cubicBezTo>
                  <a:cubicBezTo>
                    <a:pt x="65617" y="0"/>
                    <a:pt x="64547" y="1426"/>
                    <a:pt x="64013" y="4101"/>
                  </a:cubicBezTo>
                  <a:lnTo>
                    <a:pt x="53849" y="44399"/>
                  </a:lnTo>
                  <a:cubicBezTo>
                    <a:pt x="40476" y="44934"/>
                    <a:pt x="28351" y="49926"/>
                    <a:pt x="17474" y="59198"/>
                  </a:cubicBezTo>
                  <a:cubicBezTo>
                    <a:pt x="5884" y="69005"/>
                    <a:pt x="0" y="80417"/>
                    <a:pt x="0" y="93433"/>
                  </a:cubicBezTo>
                  <a:cubicBezTo>
                    <a:pt x="0" y="112691"/>
                    <a:pt x="14800" y="124994"/>
                    <a:pt x="33522" y="126064"/>
                  </a:cubicBezTo>
                  <a:cubicBezTo>
                    <a:pt x="30134" y="140150"/>
                    <a:pt x="27638" y="150314"/>
                    <a:pt x="26033" y="156376"/>
                  </a:cubicBezTo>
                  <a:cubicBezTo>
                    <a:pt x="25855" y="156911"/>
                    <a:pt x="25855" y="157446"/>
                    <a:pt x="25855" y="157624"/>
                  </a:cubicBezTo>
                  <a:cubicBezTo>
                    <a:pt x="25855" y="159407"/>
                    <a:pt x="26746" y="160299"/>
                    <a:pt x="28708" y="160299"/>
                  </a:cubicBezTo>
                  <a:cubicBezTo>
                    <a:pt x="30669" y="160299"/>
                    <a:pt x="31204" y="159229"/>
                    <a:pt x="31739" y="157089"/>
                  </a:cubicBezTo>
                  <a:lnTo>
                    <a:pt x="39584" y="126242"/>
                  </a:lnTo>
                  <a:cubicBezTo>
                    <a:pt x="52957" y="125707"/>
                    <a:pt x="65082" y="120715"/>
                    <a:pt x="75959" y="111442"/>
                  </a:cubicBezTo>
                  <a:cubicBezTo>
                    <a:pt x="87549" y="101457"/>
                    <a:pt x="93433" y="90046"/>
                    <a:pt x="93433" y="77029"/>
                  </a:cubicBezTo>
                  <a:cubicBezTo>
                    <a:pt x="93433" y="57950"/>
                    <a:pt x="78277" y="46003"/>
                    <a:pt x="59911" y="44399"/>
                  </a:cubicBezTo>
                  <a:close/>
                  <a:moveTo>
                    <a:pt x="58485" y="49748"/>
                  </a:moveTo>
                  <a:cubicBezTo>
                    <a:pt x="72036" y="50639"/>
                    <a:pt x="80595" y="59020"/>
                    <a:pt x="80595" y="73285"/>
                  </a:cubicBezTo>
                  <a:cubicBezTo>
                    <a:pt x="80595" y="80417"/>
                    <a:pt x="78990" y="87549"/>
                    <a:pt x="75781" y="94503"/>
                  </a:cubicBezTo>
                  <a:cubicBezTo>
                    <a:pt x="70075" y="107341"/>
                    <a:pt x="57059" y="119110"/>
                    <a:pt x="40833" y="120715"/>
                  </a:cubicBezTo>
                  <a:close/>
                  <a:moveTo>
                    <a:pt x="12838" y="97178"/>
                  </a:moveTo>
                  <a:cubicBezTo>
                    <a:pt x="12838" y="90046"/>
                    <a:pt x="14443" y="82913"/>
                    <a:pt x="17652" y="75959"/>
                  </a:cubicBezTo>
                  <a:cubicBezTo>
                    <a:pt x="23358" y="63121"/>
                    <a:pt x="36375" y="51531"/>
                    <a:pt x="52423" y="49748"/>
                  </a:cubicBezTo>
                  <a:lnTo>
                    <a:pt x="34770" y="120893"/>
                  </a:lnTo>
                  <a:cubicBezTo>
                    <a:pt x="21397" y="119823"/>
                    <a:pt x="12838" y="111442"/>
                    <a:pt x="12838" y="971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778717" y="1759008"/>
              <a:ext cx="55917" cy="89118"/>
            </a:xfrm>
            <a:custGeom>
              <a:avLst/>
              <a:gdLst/>
              <a:ahLst/>
              <a:cxnLst/>
              <a:rect l="l" t="t" r="r" b="b"/>
              <a:pathLst>
                <a:path w="55917" h="89118">
                  <a:moveTo>
                    <a:pt x="17474" y="89118"/>
                  </a:moveTo>
                  <a:cubicBezTo>
                    <a:pt x="23590" y="89118"/>
                    <a:pt x="29706" y="85873"/>
                    <a:pt x="35822" y="79383"/>
                  </a:cubicBezTo>
                  <a:cubicBezTo>
                    <a:pt x="46307" y="68399"/>
                    <a:pt x="55917" y="47680"/>
                    <a:pt x="55917" y="27335"/>
                  </a:cubicBezTo>
                  <a:cubicBezTo>
                    <a:pt x="55917" y="20470"/>
                    <a:pt x="54669" y="14479"/>
                    <a:pt x="52298" y="9611"/>
                  </a:cubicBezTo>
                  <a:cubicBezTo>
                    <a:pt x="49177" y="3245"/>
                    <a:pt x="44559" y="0"/>
                    <a:pt x="38443" y="0"/>
                  </a:cubicBezTo>
                  <a:cubicBezTo>
                    <a:pt x="32327" y="0"/>
                    <a:pt x="26211" y="3245"/>
                    <a:pt x="20095" y="9611"/>
                  </a:cubicBezTo>
                  <a:cubicBezTo>
                    <a:pt x="9611" y="20595"/>
                    <a:pt x="0" y="41439"/>
                    <a:pt x="0" y="61784"/>
                  </a:cubicBezTo>
                  <a:cubicBezTo>
                    <a:pt x="0" y="75638"/>
                    <a:pt x="5117" y="89118"/>
                    <a:pt x="17474" y="89118"/>
                  </a:cubicBezTo>
                  <a:close/>
                  <a:moveTo>
                    <a:pt x="38443" y="4493"/>
                  </a:moveTo>
                  <a:cubicBezTo>
                    <a:pt x="43311" y="4493"/>
                    <a:pt x="45683" y="9611"/>
                    <a:pt x="45683" y="19970"/>
                  </a:cubicBezTo>
                  <a:cubicBezTo>
                    <a:pt x="45683" y="25213"/>
                    <a:pt x="44559" y="32452"/>
                    <a:pt x="42312" y="41813"/>
                  </a:cubicBezTo>
                  <a:lnTo>
                    <a:pt x="14978" y="41813"/>
                  </a:lnTo>
                  <a:cubicBezTo>
                    <a:pt x="18098" y="29082"/>
                    <a:pt x="26960" y="4493"/>
                    <a:pt x="38443" y="4493"/>
                  </a:cubicBezTo>
                  <a:close/>
                  <a:moveTo>
                    <a:pt x="13605" y="47305"/>
                  </a:moveTo>
                  <a:lnTo>
                    <a:pt x="40940" y="47305"/>
                  </a:lnTo>
                  <a:cubicBezTo>
                    <a:pt x="38194" y="58039"/>
                    <a:pt x="34948" y="66527"/>
                    <a:pt x="31204" y="72643"/>
                  </a:cubicBezTo>
                  <a:cubicBezTo>
                    <a:pt x="26461" y="80631"/>
                    <a:pt x="21843" y="84625"/>
                    <a:pt x="17474" y="84625"/>
                  </a:cubicBezTo>
                  <a:cubicBezTo>
                    <a:pt x="12606" y="84625"/>
                    <a:pt x="10235" y="79508"/>
                    <a:pt x="10235" y="69148"/>
                  </a:cubicBezTo>
                  <a:cubicBezTo>
                    <a:pt x="10235" y="63157"/>
                    <a:pt x="11358" y="55917"/>
                    <a:pt x="13605" y="47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858706" y="1985774"/>
              <a:ext cx="118753" cy="118753"/>
            </a:xfrm>
            <a:custGeom>
              <a:avLst/>
              <a:gdLst/>
              <a:ahLst/>
              <a:cxnLst/>
              <a:rect l="l" t="t" r="r" b="b"/>
              <a:pathLst>
                <a:path w="118753" h="118753">
                  <a:moveTo>
                    <a:pt x="114474" y="55097"/>
                  </a:moveTo>
                  <a:lnTo>
                    <a:pt x="63656" y="55097"/>
                  </a:lnTo>
                  <a:lnTo>
                    <a:pt x="63656" y="4279"/>
                  </a:lnTo>
                  <a:cubicBezTo>
                    <a:pt x="63656" y="1426"/>
                    <a:pt x="62229" y="0"/>
                    <a:pt x="59377" y="0"/>
                  </a:cubicBezTo>
                  <a:cubicBezTo>
                    <a:pt x="56524" y="0"/>
                    <a:pt x="55097" y="1426"/>
                    <a:pt x="55097" y="4279"/>
                  </a:cubicBezTo>
                  <a:lnTo>
                    <a:pt x="55097" y="55097"/>
                  </a:lnTo>
                  <a:lnTo>
                    <a:pt x="4279" y="55097"/>
                  </a:lnTo>
                  <a:cubicBezTo>
                    <a:pt x="1426" y="55097"/>
                    <a:pt x="0" y="56524"/>
                    <a:pt x="0" y="59377"/>
                  </a:cubicBezTo>
                  <a:cubicBezTo>
                    <a:pt x="0" y="62229"/>
                    <a:pt x="1426" y="63656"/>
                    <a:pt x="4279" y="63656"/>
                  </a:cubicBezTo>
                  <a:lnTo>
                    <a:pt x="55097" y="63656"/>
                  </a:lnTo>
                  <a:lnTo>
                    <a:pt x="55097" y="114474"/>
                  </a:lnTo>
                  <a:cubicBezTo>
                    <a:pt x="55097" y="117327"/>
                    <a:pt x="56524" y="118753"/>
                    <a:pt x="59377" y="118753"/>
                  </a:cubicBezTo>
                  <a:cubicBezTo>
                    <a:pt x="62229" y="118753"/>
                    <a:pt x="63656" y="117327"/>
                    <a:pt x="63656" y="114474"/>
                  </a:cubicBezTo>
                  <a:lnTo>
                    <a:pt x="63656" y="63656"/>
                  </a:lnTo>
                  <a:lnTo>
                    <a:pt x="114474" y="63656"/>
                  </a:lnTo>
                  <a:cubicBezTo>
                    <a:pt x="117327" y="63656"/>
                    <a:pt x="118753" y="62229"/>
                    <a:pt x="118753" y="59377"/>
                  </a:cubicBezTo>
                  <a:cubicBezTo>
                    <a:pt x="118753" y="57059"/>
                    <a:pt x="116792" y="55097"/>
                    <a:pt x="114474" y="550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858190" y="1724022"/>
              <a:ext cx="83983" cy="78812"/>
            </a:xfrm>
            <a:custGeom>
              <a:avLst/>
              <a:gdLst/>
              <a:ahLst/>
              <a:cxnLst/>
              <a:rect l="l" t="t" r="r" b="b"/>
              <a:pathLst>
                <a:path w="83983" h="78812">
                  <a:moveTo>
                    <a:pt x="15869" y="11055"/>
                  </a:moveTo>
                  <a:cubicBezTo>
                    <a:pt x="15869" y="11412"/>
                    <a:pt x="15691" y="12838"/>
                    <a:pt x="15156" y="15156"/>
                  </a:cubicBezTo>
                  <a:cubicBezTo>
                    <a:pt x="10164" y="35483"/>
                    <a:pt x="4993" y="55632"/>
                    <a:pt x="0" y="75959"/>
                  </a:cubicBezTo>
                  <a:cubicBezTo>
                    <a:pt x="0" y="77921"/>
                    <a:pt x="1248" y="78812"/>
                    <a:pt x="3566" y="78812"/>
                  </a:cubicBezTo>
                  <a:lnTo>
                    <a:pt x="6062" y="78812"/>
                  </a:lnTo>
                  <a:cubicBezTo>
                    <a:pt x="24072" y="75781"/>
                    <a:pt x="40654" y="67044"/>
                    <a:pt x="55810" y="52957"/>
                  </a:cubicBezTo>
                  <a:cubicBezTo>
                    <a:pt x="62764" y="46360"/>
                    <a:pt x="68649" y="39228"/>
                    <a:pt x="73285" y="31382"/>
                  </a:cubicBezTo>
                  <a:cubicBezTo>
                    <a:pt x="80417" y="19436"/>
                    <a:pt x="83983" y="10698"/>
                    <a:pt x="83983" y="5349"/>
                  </a:cubicBezTo>
                  <a:cubicBezTo>
                    <a:pt x="83983" y="1783"/>
                    <a:pt x="82022" y="0"/>
                    <a:pt x="78277" y="0"/>
                  </a:cubicBezTo>
                  <a:cubicBezTo>
                    <a:pt x="74354" y="0"/>
                    <a:pt x="71858" y="2140"/>
                    <a:pt x="70610" y="6241"/>
                  </a:cubicBezTo>
                  <a:cubicBezTo>
                    <a:pt x="65439" y="25320"/>
                    <a:pt x="56880" y="40298"/>
                    <a:pt x="45112" y="51531"/>
                  </a:cubicBezTo>
                  <a:cubicBezTo>
                    <a:pt x="35127" y="60981"/>
                    <a:pt x="24963" y="67579"/>
                    <a:pt x="14443" y="71323"/>
                  </a:cubicBezTo>
                  <a:lnTo>
                    <a:pt x="31382" y="2675"/>
                  </a:lnTo>
                  <a:lnTo>
                    <a:pt x="31382" y="1961"/>
                  </a:lnTo>
                  <a:cubicBezTo>
                    <a:pt x="30847" y="713"/>
                    <a:pt x="29777" y="0"/>
                    <a:pt x="28351" y="0"/>
                  </a:cubicBezTo>
                  <a:cubicBezTo>
                    <a:pt x="22467" y="0"/>
                    <a:pt x="9450" y="1605"/>
                    <a:pt x="7132" y="1783"/>
                  </a:cubicBezTo>
                  <a:cubicBezTo>
                    <a:pt x="4458" y="2140"/>
                    <a:pt x="3031" y="3388"/>
                    <a:pt x="3031" y="5884"/>
                  </a:cubicBezTo>
                  <a:cubicBezTo>
                    <a:pt x="3031" y="7846"/>
                    <a:pt x="4636" y="8737"/>
                    <a:pt x="7846" y="8737"/>
                  </a:cubicBezTo>
                  <a:cubicBezTo>
                    <a:pt x="11233" y="8737"/>
                    <a:pt x="15869" y="8559"/>
                    <a:pt x="15869" y="110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954116" y="1681050"/>
              <a:ext cx="150135" cy="121784"/>
            </a:xfrm>
            <a:custGeom>
              <a:avLst/>
              <a:gdLst/>
              <a:ahLst/>
              <a:cxnLst/>
              <a:rect l="l" t="t" r="r" b="b"/>
              <a:pathLst>
                <a:path w="150135" h="121784">
                  <a:moveTo>
                    <a:pt x="147104" y="0"/>
                  </a:moveTo>
                  <a:cubicBezTo>
                    <a:pt x="143716" y="0"/>
                    <a:pt x="132661" y="535"/>
                    <a:pt x="129273" y="535"/>
                  </a:cubicBezTo>
                  <a:cubicBezTo>
                    <a:pt x="125885" y="535"/>
                    <a:pt x="114652" y="0"/>
                    <a:pt x="111264" y="0"/>
                  </a:cubicBezTo>
                  <a:cubicBezTo>
                    <a:pt x="108590" y="0"/>
                    <a:pt x="107341" y="1426"/>
                    <a:pt x="107341" y="4279"/>
                  </a:cubicBezTo>
                  <a:cubicBezTo>
                    <a:pt x="107341" y="5884"/>
                    <a:pt x="108590" y="6776"/>
                    <a:pt x="111264" y="6954"/>
                  </a:cubicBezTo>
                  <a:cubicBezTo>
                    <a:pt x="118753" y="6954"/>
                    <a:pt x="122498" y="9272"/>
                    <a:pt x="122498" y="13908"/>
                  </a:cubicBezTo>
                  <a:cubicBezTo>
                    <a:pt x="122498" y="14978"/>
                    <a:pt x="122319" y="16226"/>
                    <a:pt x="122141" y="17474"/>
                  </a:cubicBezTo>
                  <a:lnTo>
                    <a:pt x="102884" y="93790"/>
                  </a:lnTo>
                  <a:lnTo>
                    <a:pt x="64547" y="3744"/>
                  </a:lnTo>
                  <a:cubicBezTo>
                    <a:pt x="63121" y="357"/>
                    <a:pt x="62764" y="0"/>
                    <a:pt x="58307" y="0"/>
                  </a:cubicBezTo>
                  <a:lnTo>
                    <a:pt x="34592" y="0"/>
                  </a:lnTo>
                  <a:cubicBezTo>
                    <a:pt x="30312" y="0"/>
                    <a:pt x="28708" y="357"/>
                    <a:pt x="28708" y="4279"/>
                  </a:cubicBezTo>
                  <a:cubicBezTo>
                    <a:pt x="28708" y="6062"/>
                    <a:pt x="30669" y="6954"/>
                    <a:pt x="34413" y="6954"/>
                  </a:cubicBezTo>
                  <a:cubicBezTo>
                    <a:pt x="41902" y="6954"/>
                    <a:pt x="45647" y="7132"/>
                    <a:pt x="45825" y="7667"/>
                  </a:cubicBezTo>
                  <a:lnTo>
                    <a:pt x="22110" y="102170"/>
                  </a:lnTo>
                  <a:cubicBezTo>
                    <a:pt x="20505" y="109124"/>
                    <a:pt x="16404" y="113047"/>
                    <a:pt x="9985" y="114295"/>
                  </a:cubicBezTo>
                  <a:cubicBezTo>
                    <a:pt x="5349" y="114830"/>
                    <a:pt x="0" y="114117"/>
                    <a:pt x="0" y="119110"/>
                  </a:cubicBezTo>
                  <a:cubicBezTo>
                    <a:pt x="0" y="120893"/>
                    <a:pt x="1070" y="121784"/>
                    <a:pt x="3031" y="121784"/>
                  </a:cubicBezTo>
                  <a:cubicBezTo>
                    <a:pt x="6241" y="121784"/>
                    <a:pt x="17296" y="121249"/>
                    <a:pt x="20684" y="121249"/>
                  </a:cubicBezTo>
                  <a:cubicBezTo>
                    <a:pt x="24072" y="121249"/>
                    <a:pt x="35483" y="121784"/>
                    <a:pt x="38871" y="121784"/>
                  </a:cubicBezTo>
                  <a:cubicBezTo>
                    <a:pt x="41546" y="121784"/>
                    <a:pt x="42794" y="120358"/>
                    <a:pt x="42794" y="117505"/>
                  </a:cubicBezTo>
                  <a:cubicBezTo>
                    <a:pt x="42794" y="115900"/>
                    <a:pt x="41367" y="115009"/>
                    <a:pt x="38515" y="114830"/>
                  </a:cubicBezTo>
                  <a:cubicBezTo>
                    <a:pt x="31204" y="114652"/>
                    <a:pt x="27638" y="112334"/>
                    <a:pt x="27638" y="107876"/>
                  </a:cubicBezTo>
                  <a:cubicBezTo>
                    <a:pt x="27638" y="106985"/>
                    <a:pt x="27816" y="105737"/>
                    <a:pt x="28173" y="103954"/>
                  </a:cubicBezTo>
                  <a:lnTo>
                    <a:pt x="51174" y="12838"/>
                  </a:lnTo>
                  <a:lnTo>
                    <a:pt x="95751" y="118040"/>
                  </a:lnTo>
                  <a:cubicBezTo>
                    <a:pt x="96821" y="120536"/>
                    <a:pt x="98248" y="121784"/>
                    <a:pt x="99852" y="121784"/>
                  </a:cubicBezTo>
                  <a:cubicBezTo>
                    <a:pt x="101457" y="121784"/>
                    <a:pt x="102527" y="120358"/>
                    <a:pt x="103240" y="117505"/>
                  </a:cubicBezTo>
                  <a:lnTo>
                    <a:pt x="128025" y="19436"/>
                  </a:lnTo>
                  <a:cubicBezTo>
                    <a:pt x="130343" y="10342"/>
                    <a:pt x="135336" y="7132"/>
                    <a:pt x="146391" y="6954"/>
                  </a:cubicBezTo>
                  <a:cubicBezTo>
                    <a:pt x="148887" y="6776"/>
                    <a:pt x="150135" y="5349"/>
                    <a:pt x="150135" y="2496"/>
                  </a:cubicBezTo>
                  <a:cubicBezTo>
                    <a:pt x="149600" y="892"/>
                    <a:pt x="149422" y="0"/>
                    <a:pt x="1471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035992" y="1964020"/>
              <a:ext cx="126598" cy="129629"/>
            </a:xfrm>
            <a:custGeom>
              <a:avLst/>
              <a:gdLst/>
              <a:ahLst/>
              <a:cxnLst/>
              <a:rect l="l" t="t" r="r" b="b"/>
              <a:pathLst>
                <a:path w="126598" h="129629">
                  <a:moveTo>
                    <a:pt x="17474" y="86836"/>
                  </a:moveTo>
                  <a:cubicBezTo>
                    <a:pt x="17474" y="64013"/>
                    <a:pt x="27459" y="40833"/>
                    <a:pt x="38693" y="27994"/>
                  </a:cubicBezTo>
                  <a:cubicBezTo>
                    <a:pt x="47787" y="17474"/>
                    <a:pt x="63478" y="6954"/>
                    <a:pt x="81130" y="6954"/>
                  </a:cubicBezTo>
                  <a:cubicBezTo>
                    <a:pt x="99674" y="6954"/>
                    <a:pt x="108768" y="21040"/>
                    <a:pt x="108768" y="40298"/>
                  </a:cubicBezTo>
                  <a:cubicBezTo>
                    <a:pt x="108768" y="41902"/>
                    <a:pt x="108233" y="47608"/>
                    <a:pt x="108233" y="49213"/>
                  </a:cubicBezTo>
                  <a:cubicBezTo>
                    <a:pt x="108233" y="50818"/>
                    <a:pt x="109303" y="51709"/>
                    <a:pt x="111621" y="51709"/>
                  </a:cubicBezTo>
                  <a:cubicBezTo>
                    <a:pt x="112512" y="51709"/>
                    <a:pt x="113226" y="51531"/>
                    <a:pt x="113761" y="51353"/>
                  </a:cubicBezTo>
                  <a:cubicBezTo>
                    <a:pt x="114652" y="50105"/>
                    <a:pt x="115187" y="48856"/>
                    <a:pt x="115544" y="47608"/>
                  </a:cubicBezTo>
                  <a:lnTo>
                    <a:pt x="126599" y="2496"/>
                  </a:lnTo>
                  <a:cubicBezTo>
                    <a:pt x="126599" y="892"/>
                    <a:pt x="125707" y="0"/>
                    <a:pt x="123924" y="0"/>
                  </a:cubicBezTo>
                  <a:cubicBezTo>
                    <a:pt x="123211" y="0"/>
                    <a:pt x="122141" y="713"/>
                    <a:pt x="120715" y="2318"/>
                  </a:cubicBezTo>
                  <a:lnTo>
                    <a:pt x="109124" y="15334"/>
                  </a:lnTo>
                  <a:cubicBezTo>
                    <a:pt x="102170" y="5171"/>
                    <a:pt x="92364" y="0"/>
                    <a:pt x="79704" y="0"/>
                  </a:cubicBezTo>
                  <a:cubicBezTo>
                    <a:pt x="69897" y="0"/>
                    <a:pt x="60268" y="2318"/>
                    <a:pt x="50461" y="6776"/>
                  </a:cubicBezTo>
                  <a:cubicBezTo>
                    <a:pt x="30669" y="16048"/>
                    <a:pt x="16226" y="30669"/>
                    <a:pt x="6954" y="50639"/>
                  </a:cubicBezTo>
                  <a:cubicBezTo>
                    <a:pt x="2318" y="60446"/>
                    <a:pt x="0" y="70432"/>
                    <a:pt x="0" y="80595"/>
                  </a:cubicBezTo>
                  <a:cubicBezTo>
                    <a:pt x="0" y="94860"/>
                    <a:pt x="4458" y="106450"/>
                    <a:pt x="13551" y="115722"/>
                  </a:cubicBezTo>
                  <a:cubicBezTo>
                    <a:pt x="22645" y="124994"/>
                    <a:pt x="34235" y="129630"/>
                    <a:pt x="48500" y="129630"/>
                  </a:cubicBezTo>
                  <a:cubicBezTo>
                    <a:pt x="62586" y="129630"/>
                    <a:pt x="75424" y="124459"/>
                    <a:pt x="87014" y="114295"/>
                  </a:cubicBezTo>
                  <a:cubicBezTo>
                    <a:pt x="91829" y="110194"/>
                    <a:pt x="95930" y="105202"/>
                    <a:pt x="99318" y="99674"/>
                  </a:cubicBezTo>
                  <a:cubicBezTo>
                    <a:pt x="104132" y="91650"/>
                    <a:pt x="106628" y="86123"/>
                    <a:pt x="106628" y="82735"/>
                  </a:cubicBezTo>
                  <a:cubicBezTo>
                    <a:pt x="106628" y="81130"/>
                    <a:pt x="105737" y="80239"/>
                    <a:pt x="103775" y="80239"/>
                  </a:cubicBezTo>
                  <a:cubicBezTo>
                    <a:pt x="102170" y="80239"/>
                    <a:pt x="101279" y="80952"/>
                    <a:pt x="100922" y="82557"/>
                  </a:cubicBezTo>
                  <a:cubicBezTo>
                    <a:pt x="97178" y="94147"/>
                    <a:pt x="91294" y="103419"/>
                    <a:pt x="83270" y="110016"/>
                  </a:cubicBezTo>
                  <a:cubicBezTo>
                    <a:pt x="73106" y="118397"/>
                    <a:pt x="62408" y="122676"/>
                    <a:pt x="51353" y="122676"/>
                  </a:cubicBezTo>
                  <a:cubicBezTo>
                    <a:pt x="29956" y="122676"/>
                    <a:pt x="17474" y="108233"/>
                    <a:pt x="17474" y="868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091954" y="1760256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190177" y="1651807"/>
              <a:ext cx="47073" cy="212899"/>
            </a:xfrm>
            <a:custGeom>
              <a:avLst/>
              <a:gdLst/>
              <a:ahLst/>
              <a:cxnLst/>
              <a:rect l="l" t="t" r="r" b="b"/>
              <a:pathLst>
                <a:path w="47073" h="212899">
                  <a:moveTo>
                    <a:pt x="4101" y="212365"/>
                  </a:moveTo>
                  <a:cubicBezTo>
                    <a:pt x="16583" y="202915"/>
                    <a:pt x="26925" y="188650"/>
                    <a:pt x="35127" y="169571"/>
                  </a:cubicBezTo>
                  <a:cubicBezTo>
                    <a:pt x="43151" y="151562"/>
                    <a:pt x="47073" y="134266"/>
                    <a:pt x="47073" y="117862"/>
                  </a:cubicBezTo>
                  <a:lnTo>
                    <a:pt x="47073" y="95038"/>
                  </a:lnTo>
                  <a:cubicBezTo>
                    <a:pt x="47073" y="78634"/>
                    <a:pt x="43151" y="61338"/>
                    <a:pt x="35127" y="43329"/>
                  </a:cubicBezTo>
                  <a:cubicBezTo>
                    <a:pt x="26925" y="24250"/>
                    <a:pt x="16583" y="9985"/>
                    <a:pt x="4101" y="535"/>
                  </a:cubicBezTo>
                  <a:cubicBezTo>
                    <a:pt x="3566" y="178"/>
                    <a:pt x="3031" y="0"/>
                    <a:pt x="2675" y="0"/>
                  </a:cubicBezTo>
                  <a:cubicBezTo>
                    <a:pt x="892" y="0"/>
                    <a:pt x="0" y="892"/>
                    <a:pt x="0" y="2675"/>
                  </a:cubicBezTo>
                  <a:cubicBezTo>
                    <a:pt x="0" y="3566"/>
                    <a:pt x="357" y="4279"/>
                    <a:pt x="892" y="4814"/>
                  </a:cubicBezTo>
                  <a:cubicBezTo>
                    <a:pt x="11768" y="13195"/>
                    <a:pt x="20505" y="26925"/>
                    <a:pt x="27103" y="46182"/>
                  </a:cubicBezTo>
                  <a:cubicBezTo>
                    <a:pt x="32809" y="62764"/>
                    <a:pt x="35662" y="79169"/>
                    <a:pt x="35662" y="95038"/>
                  </a:cubicBezTo>
                  <a:lnTo>
                    <a:pt x="35662" y="117862"/>
                  </a:lnTo>
                  <a:cubicBezTo>
                    <a:pt x="35662" y="133731"/>
                    <a:pt x="32809" y="150135"/>
                    <a:pt x="27103" y="166718"/>
                  </a:cubicBezTo>
                  <a:cubicBezTo>
                    <a:pt x="20505" y="185975"/>
                    <a:pt x="11768" y="199705"/>
                    <a:pt x="892" y="208085"/>
                  </a:cubicBezTo>
                  <a:cubicBezTo>
                    <a:pt x="357" y="208620"/>
                    <a:pt x="0" y="209334"/>
                    <a:pt x="0" y="210225"/>
                  </a:cubicBezTo>
                  <a:cubicBezTo>
                    <a:pt x="0" y="212008"/>
                    <a:pt x="892" y="212900"/>
                    <a:pt x="2675" y="212900"/>
                  </a:cubicBezTo>
                  <a:cubicBezTo>
                    <a:pt x="3031" y="212900"/>
                    <a:pt x="3566" y="212721"/>
                    <a:pt x="4101" y="212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6217189" y="2041584"/>
              <a:ext cx="118753" cy="9525"/>
            </a:xfrm>
            <a:custGeom>
              <a:avLst/>
              <a:gdLst/>
              <a:ahLst/>
              <a:cxnLst/>
              <a:rect l="l" t="t" r="r" b="b"/>
              <a:pathLst>
                <a:path w="118753" h="9525">
                  <a:moveTo>
                    <a:pt x="114474" y="0"/>
                  </a:moveTo>
                  <a:lnTo>
                    <a:pt x="4279" y="0"/>
                  </a:lnTo>
                  <a:cubicBezTo>
                    <a:pt x="1426" y="0"/>
                    <a:pt x="0" y="1248"/>
                    <a:pt x="0" y="3566"/>
                  </a:cubicBezTo>
                  <a:cubicBezTo>
                    <a:pt x="0" y="5884"/>
                    <a:pt x="1426" y="7132"/>
                    <a:pt x="4279" y="7132"/>
                  </a:cubicBezTo>
                  <a:lnTo>
                    <a:pt x="114474" y="7132"/>
                  </a:lnTo>
                  <a:cubicBezTo>
                    <a:pt x="117327" y="7132"/>
                    <a:pt x="118753" y="5884"/>
                    <a:pt x="118753" y="3566"/>
                  </a:cubicBezTo>
                  <a:cubicBezTo>
                    <a:pt x="118753" y="1426"/>
                    <a:pt x="116613" y="0"/>
                    <a:pt x="11447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6405752" y="2074488"/>
              <a:ext cx="39067" cy="78134"/>
            </a:xfrm>
            <a:custGeom>
              <a:avLst/>
              <a:gdLst/>
              <a:ahLst/>
              <a:cxnLst/>
              <a:rect l="l" t="t" r="r" b="b"/>
              <a:pathLst>
                <a:path w="39067" h="78134">
                  <a:moveTo>
                    <a:pt x="39067" y="61035"/>
                  </a:moveTo>
                  <a:lnTo>
                    <a:pt x="39067" y="53546"/>
                  </a:lnTo>
                  <a:lnTo>
                    <a:pt x="35073" y="53546"/>
                  </a:lnTo>
                  <a:lnTo>
                    <a:pt x="35073" y="60785"/>
                  </a:lnTo>
                  <a:cubicBezTo>
                    <a:pt x="35073" y="67026"/>
                    <a:pt x="32827" y="74016"/>
                    <a:pt x="27335" y="74016"/>
                  </a:cubicBezTo>
                  <a:cubicBezTo>
                    <a:pt x="22217" y="74016"/>
                    <a:pt x="19721" y="69772"/>
                    <a:pt x="19721" y="61284"/>
                  </a:cubicBezTo>
                  <a:lnTo>
                    <a:pt x="19721" y="27459"/>
                  </a:lnTo>
                  <a:lnTo>
                    <a:pt x="37070" y="27459"/>
                  </a:lnTo>
                  <a:lnTo>
                    <a:pt x="37070" y="22716"/>
                  </a:lnTo>
                  <a:lnTo>
                    <a:pt x="19721" y="22716"/>
                  </a:lnTo>
                  <a:lnTo>
                    <a:pt x="19721" y="0"/>
                  </a:lnTo>
                  <a:lnTo>
                    <a:pt x="15727" y="0"/>
                  </a:lnTo>
                  <a:cubicBezTo>
                    <a:pt x="15602" y="4119"/>
                    <a:pt x="15228" y="7739"/>
                    <a:pt x="14354" y="10984"/>
                  </a:cubicBezTo>
                  <a:cubicBezTo>
                    <a:pt x="12232" y="19222"/>
                    <a:pt x="7364" y="23465"/>
                    <a:pt x="0" y="23840"/>
                  </a:cubicBezTo>
                  <a:lnTo>
                    <a:pt x="0" y="27459"/>
                  </a:lnTo>
                  <a:lnTo>
                    <a:pt x="10360" y="27459"/>
                  </a:lnTo>
                  <a:lnTo>
                    <a:pt x="10360" y="61035"/>
                  </a:lnTo>
                  <a:cubicBezTo>
                    <a:pt x="10360" y="68399"/>
                    <a:pt x="12606" y="73142"/>
                    <a:pt x="16975" y="75513"/>
                  </a:cubicBezTo>
                  <a:cubicBezTo>
                    <a:pt x="20345" y="77261"/>
                    <a:pt x="23465" y="78135"/>
                    <a:pt x="26586" y="78135"/>
                  </a:cubicBezTo>
                  <a:cubicBezTo>
                    <a:pt x="34824" y="78135"/>
                    <a:pt x="39067" y="69897"/>
                    <a:pt x="39067" y="6103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6455928" y="2095332"/>
              <a:ext cx="56291" cy="57290"/>
            </a:xfrm>
            <a:custGeom>
              <a:avLst/>
              <a:gdLst/>
              <a:ahLst/>
              <a:cxnLst/>
              <a:rect l="l" t="t" r="r" b="b"/>
              <a:pathLst>
                <a:path w="56291" h="57290">
                  <a:moveTo>
                    <a:pt x="56292" y="44559"/>
                  </a:moveTo>
                  <a:lnTo>
                    <a:pt x="56292" y="37195"/>
                  </a:lnTo>
                  <a:lnTo>
                    <a:pt x="52298" y="37195"/>
                  </a:lnTo>
                  <a:lnTo>
                    <a:pt x="52298" y="44559"/>
                  </a:lnTo>
                  <a:cubicBezTo>
                    <a:pt x="52298" y="49427"/>
                    <a:pt x="50925" y="51923"/>
                    <a:pt x="48304" y="51923"/>
                  </a:cubicBezTo>
                  <a:cubicBezTo>
                    <a:pt x="45807" y="51923"/>
                    <a:pt x="44310" y="48803"/>
                    <a:pt x="44310" y="46307"/>
                  </a:cubicBezTo>
                  <a:lnTo>
                    <a:pt x="44310" y="21718"/>
                  </a:lnTo>
                  <a:cubicBezTo>
                    <a:pt x="44310" y="17349"/>
                    <a:pt x="43810" y="14104"/>
                    <a:pt x="42937" y="11857"/>
                  </a:cubicBezTo>
                  <a:cubicBezTo>
                    <a:pt x="39941" y="4493"/>
                    <a:pt x="31329" y="0"/>
                    <a:pt x="22592" y="0"/>
                  </a:cubicBezTo>
                  <a:cubicBezTo>
                    <a:pt x="12981" y="0"/>
                    <a:pt x="3495" y="5367"/>
                    <a:pt x="3495" y="14354"/>
                  </a:cubicBezTo>
                  <a:cubicBezTo>
                    <a:pt x="3495" y="18473"/>
                    <a:pt x="5617" y="20595"/>
                    <a:pt x="9736" y="20595"/>
                  </a:cubicBezTo>
                  <a:cubicBezTo>
                    <a:pt x="13855" y="20595"/>
                    <a:pt x="15852" y="18598"/>
                    <a:pt x="15852" y="14479"/>
                  </a:cubicBezTo>
                  <a:cubicBezTo>
                    <a:pt x="15852" y="10859"/>
                    <a:pt x="13979" y="8737"/>
                    <a:pt x="10110" y="8363"/>
                  </a:cubicBezTo>
                  <a:cubicBezTo>
                    <a:pt x="12856" y="5242"/>
                    <a:pt x="16975" y="3620"/>
                    <a:pt x="22342" y="3620"/>
                  </a:cubicBezTo>
                  <a:cubicBezTo>
                    <a:pt x="30081" y="3620"/>
                    <a:pt x="34824" y="10734"/>
                    <a:pt x="34824" y="18847"/>
                  </a:cubicBezTo>
                  <a:lnTo>
                    <a:pt x="34824" y="22966"/>
                  </a:lnTo>
                  <a:cubicBezTo>
                    <a:pt x="25088" y="23590"/>
                    <a:pt x="17724" y="25088"/>
                    <a:pt x="12606" y="27459"/>
                  </a:cubicBezTo>
                  <a:cubicBezTo>
                    <a:pt x="4244" y="31329"/>
                    <a:pt x="0" y="36696"/>
                    <a:pt x="0" y="43810"/>
                  </a:cubicBezTo>
                  <a:cubicBezTo>
                    <a:pt x="0" y="47055"/>
                    <a:pt x="1248" y="49801"/>
                    <a:pt x="3620" y="51923"/>
                  </a:cubicBezTo>
                  <a:cubicBezTo>
                    <a:pt x="7614" y="55543"/>
                    <a:pt x="13106" y="57290"/>
                    <a:pt x="20095" y="57290"/>
                  </a:cubicBezTo>
                  <a:cubicBezTo>
                    <a:pt x="27459" y="57290"/>
                    <a:pt x="32702" y="54170"/>
                    <a:pt x="35947" y="47804"/>
                  </a:cubicBezTo>
                  <a:cubicBezTo>
                    <a:pt x="36821" y="52547"/>
                    <a:pt x="40315" y="56666"/>
                    <a:pt x="45683" y="56666"/>
                  </a:cubicBezTo>
                  <a:cubicBezTo>
                    <a:pt x="52298" y="56666"/>
                    <a:pt x="56292" y="51424"/>
                    <a:pt x="56292" y="44559"/>
                  </a:cubicBezTo>
                  <a:close/>
                  <a:moveTo>
                    <a:pt x="20969" y="53671"/>
                  </a:moveTo>
                  <a:cubicBezTo>
                    <a:pt x="15228" y="53671"/>
                    <a:pt x="10485" y="49427"/>
                    <a:pt x="10485" y="43685"/>
                  </a:cubicBezTo>
                  <a:cubicBezTo>
                    <a:pt x="10485" y="32078"/>
                    <a:pt x="22592" y="27085"/>
                    <a:pt x="34824" y="26461"/>
                  </a:cubicBezTo>
                  <a:lnTo>
                    <a:pt x="34824" y="38318"/>
                  </a:lnTo>
                  <a:cubicBezTo>
                    <a:pt x="34824" y="46681"/>
                    <a:pt x="29332" y="53671"/>
                    <a:pt x="20969" y="536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6518336" y="2096081"/>
              <a:ext cx="62782" cy="55168"/>
            </a:xfrm>
            <a:custGeom>
              <a:avLst/>
              <a:gdLst/>
              <a:ahLst/>
              <a:cxnLst/>
              <a:rect l="l" t="t" r="r" b="b"/>
              <a:pathLst>
                <a:path w="62782" h="55168">
                  <a:moveTo>
                    <a:pt x="35198" y="3620"/>
                  </a:moveTo>
                  <a:cubicBezTo>
                    <a:pt x="40815" y="3620"/>
                    <a:pt x="43685" y="7988"/>
                    <a:pt x="43685" y="16850"/>
                  </a:cubicBezTo>
                  <a:lnTo>
                    <a:pt x="43685" y="45308"/>
                  </a:lnTo>
                  <a:cubicBezTo>
                    <a:pt x="43685" y="47680"/>
                    <a:pt x="43311" y="49177"/>
                    <a:pt x="42437" y="49677"/>
                  </a:cubicBezTo>
                  <a:cubicBezTo>
                    <a:pt x="41564" y="50176"/>
                    <a:pt x="38818" y="50426"/>
                    <a:pt x="34199" y="50426"/>
                  </a:cubicBezTo>
                  <a:lnTo>
                    <a:pt x="34199" y="55168"/>
                  </a:lnTo>
                  <a:lnTo>
                    <a:pt x="48553" y="54794"/>
                  </a:lnTo>
                  <a:lnTo>
                    <a:pt x="62782" y="55168"/>
                  </a:lnTo>
                  <a:lnTo>
                    <a:pt x="62782" y="50426"/>
                  </a:lnTo>
                  <a:cubicBezTo>
                    <a:pt x="58788" y="50426"/>
                    <a:pt x="56167" y="50301"/>
                    <a:pt x="54919" y="49926"/>
                  </a:cubicBezTo>
                  <a:cubicBezTo>
                    <a:pt x="53671" y="49552"/>
                    <a:pt x="53171" y="48678"/>
                    <a:pt x="53171" y="47180"/>
                  </a:cubicBezTo>
                  <a:lnTo>
                    <a:pt x="53171" y="23840"/>
                  </a:lnTo>
                  <a:cubicBezTo>
                    <a:pt x="53171" y="17973"/>
                    <a:pt x="53047" y="13855"/>
                    <a:pt x="52672" y="11483"/>
                  </a:cubicBezTo>
                  <a:cubicBezTo>
                    <a:pt x="51424" y="3869"/>
                    <a:pt x="45807" y="0"/>
                    <a:pt x="35947" y="0"/>
                  </a:cubicBezTo>
                  <a:cubicBezTo>
                    <a:pt x="28084" y="0"/>
                    <a:pt x="22217" y="3744"/>
                    <a:pt x="18348" y="11233"/>
                  </a:cubicBezTo>
                  <a:lnTo>
                    <a:pt x="18348" y="0"/>
                  </a:lnTo>
                  <a:lnTo>
                    <a:pt x="0" y="1373"/>
                  </a:lnTo>
                  <a:lnTo>
                    <a:pt x="0" y="6116"/>
                  </a:lnTo>
                  <a:cubicBezTo>
                    <a:pt x="4493" y="6116"/>
                    <a:pt x="7239" y="6490"/>
                    <a:pt x="8238" y="7239"/>
                  </a:cubicBezTo>
                  <a:cubicBezTo>
                    <a:pt x="9236" y="7988"/>
                    <a:pt x="9611" y="9611"/>
                    <a:pt x="9611" y="12482"/>
                  </a:cubicBezTo>
                  <a:lnTo>
                    <a:pt x="9611" y="45308"/>
                  </a:lnTo>
                  <a:cubicBezTo>
                    <a:pt x="9611" y="47680"/>
                    <a:pt x="9112" y="49177"/>
                    <a:pt x="8238" y="49677"/>
                  </a:cubicBezTo>
                  <a:cubicBezTo>
                    <a:pt x="7364" y="50176"/>
                    <a:pt x="4618" y="50426"/>
                    <a:pt x="0" y="50426"/>
                  </a:cubicBezTo>
                  <a:lnTo>
                    <a:pt x="0" y="55168"/>
                  </a:lnTo>
                  <a:lnTo>
                    <a:pt x="14354" y="54794"/>
                  </a:lnTo>
                  <a:lnTo>
                    <a:pt x="28583" y="55168"/>
                  </a:lnTo>
                  <a:lnTo>
                    <a:pt x="28583" y="50426"/>
                  </a:lnTo>
                  <a:cubicBezTo>
                    <a:pt x="23965" y="50426"/>
                    <a:pt x="21343" y="50176"/>
                    <a:pt x="20470" y="49677"/>
                  </a:cubicBezTo>
                  <a:cubicBezTo>
                    <a:pt x="19596" y="49177"/>
                    <a:pt x="19097" y="47680"/>
                    <a:pt x="19097" y="45308"/>
                  </a:cubicBezTo>
                  <a:lnTo>
                    <a:pt x="19097" y="22841"/>
                  </a:lnTo>
                  <a:cubicBezTo>
                    <a:pt x="19097" y="12731"/>
                    <a:pt x="25462" y="3620"/>
                    <a:pt x="35198" y="3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6519255" y="1919604"/>
              <a:ext cx="56791" cy="112708"/>
            </a:xfrm>
            <a:custGeom>
              <a:avLst/>
              <a:gdLst/>
              <a:ahLst/>
              <a:cxnLst/>
              <a:rect l="l" t="t" r="r" b="b"/>
              <a:pathLst>
                <a:path w="56791" h="112708">
                  <a:moveTo>
                    <a:pt x="37694" y="2496"/>
                  </a:moveTo>
                  <a:cubicBezTo>
                    <a:pt x="37694" y="874"/>
                    <a:pt x="36821" y="0"/>
                    <a:pt x="35198" y="0"/>
                  </a:cubicBezTo>
                  <a:cubicBezTo>
                    <a:pt x="33076" y="0"/>
                    <a:pt x="31953" y="2371"/>
                    <a:pt x="31953" y="7239"/>
                  </a:cubicBezTo>
                  <a:cubicBezTo>
                    <a:pt x="31953" y="9112"/>
                    <a:pt x="32078" y="10609"/>
                    <a:pt x="32327" y="11733"/>
                  </a:cubicBezTo>
                  <a:cubicBezTo>
                    <a:pt x="21468" y="14978"/>
                    <a:pt x="9736" y="22966"/>
                    <a:pt x="9736" y="35448"/>
                  </a:cubicBezTo>
                  <a:cubicBezTo>
                    <a:pt x="9736" y="41064"/>
                    <a:pt x="12232" y="45433"/>
                    <a:pt x="17349" y="48678"/>
                  </a:cubicBezTo>
                  <a:cubicBezTo>
                    <a:pt x="9611" y="53421"/>
                    <a:pt x="0" y="63282"/>
                    <a:pt x="0" y="74265"/>
                  </a:cubicBezTo>
                  <a:cubicBezTo>
                    <a:pt x="0" y="82004"/>
                    <a:pt x="5367" y="87745"/>
                    <a:pt x="15976" y="91490"/>
                  </a:cubicBezTo>
                  <a:lnTo>
                    <a:pt x="28583" y="95983"/>
                  </a:lnTo>
                  <a:cubicBezTo>
                    <a:pt x="30829" y="96732"/>
                    <a:pt x="32452" y="97356"/>
                    <a:pt x="33575" y="97731"/>
                  </a:cubicBezTo>
                  <a:cubicBezTo>
                    <a:pt x="36945" y="98979"/>
                    <a:pt x="40815" y="99603"/>
                    <a:pt x="40815" y="102973"/>
                  </a:cubicBezTo>
                  <a:cubicBezTo>
                    <a:pt x="40815" y="105719"/>
                    <a:pt x="38693" y="108215"/>
                    <a:pt x="35822" y="108215"/>
                  </a:cubicBezTo>
                  <a:cubicBezTo>
                    <a:pt x="31953" y="108215"/>
                    <a:pt x="28084" y="107092"/>
                    <a:pt x="24214" y="104845"/>
                  </a:cubicBezTo>
                  <a:cubicBezTo>
                    <a:pt x="23590" y="104346"/>
                    <a:pt x="22966" y="104096"/>
                    <a:pt x="22342" y="104096"/>
                  </a:cubicBezTo>
                  <a:cubicBezTo>
                    <a:pt x="20844" y="104096"/>
                    <a:pt x="20095" y="104845"/>
                    <a:pt x="20095" y="106218"/>
                  </a:cubicBezTo>
                  <a:cubicBezTo>
                    <a:pt x="20095" y="109963"/>
                    <a:pt x="31578" y="112708"/>
                    <a:pt x="35822" y="112708"/>
                  </a:cubicBezTo>
                  <a:cubicBezTo>
                    <a:pt x="43186" y="112708"/>
                    <a:pt x="49677" y="106093"/>
                    <a:pt x="49677" y="98729"/>
                  </a:cubicBezTo>
                  <a:cubicBezTo>
                    <a:pt x="49677" y="94610"/>
                    <a:pt x="47929" y="91615"/>
                    <a:pt x="44310" y="89742"/>
                  </a:cubicBezTo>
                  <a:cubicBezTo>
                    <a:pt x="39567" y="87246"/>
                    <a:pt x="33575" y="85124"/>
                    <a:pt x="26461" y="83502"/>
                  </a:cubicBezTo>
                  <a:lnTo>
                    <a:pt x="19846" y="81130"/>
                  </a:lnTo>
                  <a:cubicBezTo>
                    <a:pt x="15352" y="79508"/>
                    <a:pt x="12482" y="78010"/>
                    <a:pt x="11109" y="76762"/>
                  </a:cubicBezTo>
                  <a:cubicBezTo>
                    <a:pt x="9236" y="74889"/>
                    <a:pt x="8363" y="72767"/>
                    <a:pt x="8363" y="70396"/>
                  </a:cubicBezTo>
                  <a:cubicBezTo>
                    <a:pt x="8363" y="62533"/>
                    <a:pt x="16850" y="54420"/>
                    <a:pt x="22592" y="51299"/>
                  </a:cubicBezTo>
                  <a:cubicBezTo>
                    <a:pt x="26211" y="52423"/>
                    <a:pt x="30455" y="52922"/>
                    <a:pt x="35323" y="52922"/>
                  </a:cubicBezTo>
                  <a:cubicBezTo>
                    <a:pt x="44185" y="52922"/>
                    <a:pt x="48553" y="51299"/>
                    <a:pt x="48553" y="47929"/>
                  </a:cubicBezTo>
                  <a:cubicBezTo>
                    <a:pt x="48553" y="45058"/>
                    <a:pt x="44684" y="43561"/>
                    <a:pt x="36821" y="43561"/>
                  </a:cubicBezTo>
                  <a:cubicBezTo>
                    <a:pt x="32452" y="43561"/>
                    <a:pt x="28583" y="44060"/>
                    <a:pt x="25213" y="45183"/>
                  </a:cubicBezTo>
                  <a:cubicBezTo>
                    <a:pt x="22716" y="43061"/>
                    <a:pt x="21468" y="39941"/>
                    <a:pt x="21468" y="36072"/>
                  </a:cubicBezTo>
                  <a:cubicBezTo>
                    <a:pt x="21468" y="27210"/>
                    <a:pt x="28458" y="19846"/>
                    <a:pt x="35073" y="16725"/>
                  </a:cubicBezTo>
                  <a:cubicBezTo>
                    <a:pt x="37070" y="18722"/>
                    <a:pt x="40066" y="19721"/>
                    <a:pt x="44185" y="19721"/>
                  </a:cubicBezTo>
                  <a:cubicBezTo>
                    <a:pt x="52547" y="19721"/>
                    <a:pt x="56791" y="17973"/>
                    <a:pt x="56791" y="14603"/>
                  </a:cubicBezTo>
                  <a:cubicBezTo>
                    <a:pt x="56791" y="11733"/>
                    <a:pt x="52797" y="10235"/>
                    <a:pt x="44934" y="10235"/>
                  </a:cubicBezTo>
                  <a:cubicBezTo>
                    <a:pt x="42063" y="10235"/>
                    <a:pt x="39567" y="10360"/>
                    <a:pt x="37320" y="10734"/>
                  </a:cubicBezTo>
                  <a:lnTo>
                    <a:pt x="36945" y="7489"/>
                  </a:lnTo>
                  <a:cubicBezTo>
                    <a:pt x="36945" y="6490"/>
                    <a:pt x="37320" y="3994"/>
                    <a:pt x="37694" y="2496"/>
                  </a:cubicBezTo>
                  <a:close/>
                  <a:moveTo>
                    <a:pt x="45058" y="14728"/>
                  </a:moveTo>
                  <a:cubicBezTo>
                    <a:pt x="46556" y="14728"/>
                    <a:pt x="47804" y="14853"/>
                    <a:pt x="48928" y="14978"/>
                  </a:cubicBezTo>
                  <a:cubicBezTo>
                    <a:pt x="47555" y="15103"/>
                    <a:pt x="45932" y="15228"/>
                    <a:pt x="44185" y="15228"/>
                  </a:cubicBezTo>
                  <a:cubicBezTo>
                    <a:pt x="42937" y="15228"/>
                    <a:pt x="41938" y="15103"/>
                    <a:pt x="41064" y="14978"/>
                  </a:cubicBezTo>
                  <a:cubicBezTo>
                    <a:pt x="42188" y="14853"/>
                    <a:pt x="43561" y="14728"/>
                    <a:pt x="45058" y="14728"/>
                  </a:cubicBezTo>
                  <a:close/>
                  <a:moveTo>
                    <a:pt x="36696" y="48054"/>
                  </a:moveTo>
                  <a:cubicBezTo>
                    <a:pt x="38069" y="48054"/>
                    <a:pt x="39442" y="48179"/>
                    <a:pt x="40565" y="48304"/>
                  </a:cubicBezTo>
                  <a:cubicBezTo>
                    <a:pt x="39192" y="48428"/>
                    <a:pt x="37569" y="48553"/>
                    <a:pt x="35697" y="48553"/>
                  </a:cubicBezTo>
                  <a:cubicBezTo>
                    <a:pt x="34324" y="48553"/>
                    <a:pt x="33201" y="48428"/>
                    <a:pt x="32078" y="48304"/>
                  </a:cubicBezTo>
                  <a:cubicBezTo>
                    <a:pt x="33451" y="48179"/>
                    <a:pt x="35073" y="48054"/>
                    <a:pt x="36696" y="480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6613276" y="2064627"/>
              <a:ext cx="72018" cy="112084"/>
            </a:xfrm>
            <a:custGeom>
              <a:avLst/>
              <a:gdLst/>
              <a:ahLst/>
              <a:cxnLst/>
              <a:rect l="l" t="t" r="r" b="b"/>
              <a:pathLst>
                <a:path w="72018" h="112084">
                  <a:moveTo>
                    <a:pt x="45807" y="31204"/>
                  </a:moveTo>
                  <a:lnTo>
                    <a:pt x="52922" y="2122"/>
                  </a:lnTo>
                  <a:cubicBezTo>
                    <a:pt x="52922" y="749"/>
                    <a:pt x="52048" y="0"/>
                    <a:pt x="50301" y="0"/>
                  </a:cubicBezTo>
                  <a:cubicBezTo>
                    <a:pt x="47929" y="0"/>
                    <a:pt x="48054" y="999"/>
                    <a:pt x="47430" y="3120"/>
                  </a:cubicBezTo>
                  <a:lnTo>
                    <a:pt x="40440" y="31079"/>
                  </a:lnTo>
                  <a:cubicBezTo>
                    <a:pt x="30580" y="31578"/>
                    <a:pt x="21718" y="34824"/>
                    <a:pt x="13605" y="40815"/>
                  </a:cubicBezTo>
                  <a:cubicBezTo>
                    <a:pt x="4493" y="47430"/>
                    <a:pt x="0" y="55418"/>
                    <a:pt x="0" y="64779"/>
                  </a:cubicBezTo>
                  <a:cubicBezTo>
                    <a:pt x="0" y="78759"/>
                    <a:pt x="12357" y="87496"/>
                    <a:pt x="26211" y="88245"/>
                  </a:cubicBezTo>
                  <a:lnTo>
                    <a:pt x="21593" y="106967"/>
                  </a:lnTo>
                  <a:cubicBezTo>
                    <a:pt x="21219" y="108839"/>
                    <a:pt x="20969" y="109963"/>
                    <a:pt x="20969" y="110087"/>
                  </a:cubicBezTo>
                  <a:cubicBezTo>
                    <a:pt x="20969" y="111460"/>
                    <a:pt x="21718" y="112084"/>
                    <a:pt x="23341" y="112084"/>
                  </a:cubicBezTo>
                  <a:cubicBezTo>
                    <a:pt x="24089" y="112084"/>
                    <a:pt x="24713" y="111960"/>
                    <a:pt x="25088" y="111835"/>
                  </a:cubicBezTo>
                  <a:cubicBezTo>
                    <a:pt x="25837" y="110711"/>
                    <a:pt x="26336" y="109588"/>
                    <a:pt x="26461" y="108714"/>
                  </a:cubicBezTo>
                  <a:lnTo>
                    <a:pt x="31578" y="88369"/>
                  </a:lnTo>
                  <a:cubicBezTo>
                    <a:pt x="41314" y="87870"/>
                    <a:pt x="50301" y="84625"/>
                    <a:pt x="58414" y="78634"/>
                  </a:cubicBezTo>
                  <a:cubicBezTo>
                    <a:pt x="67525" y="71894"/>
                    <a:pt x="72019" y="63906"/>
                    <a:pt x="72019" y="54544"/>
                  </a:cubicBezTo>
                  <a:cubicBezTo>
                    <a:pt x="72019" y="40690"/>
                    <a:pt x="59662" y="31953"/>
                    <a:pt x="45807" y="31204"/>
                  </a:cubicBezTo>
                  <a:close/>
                  <a:moveTo>
                    <a:pt x="32702" y="83751"/>
                  </a:moveTo>
                  <a:lnTo>
                    <a:pt x="44559" y="35697"/>
                  </a:lnTo>
                  <a:cubicBezTo>
                    <a:pt x="54669" y="36072"/>
                    <a:pt x="62033" y="42063"/>
                    <a:pt x="62033" y="52423"/>
                  </a:cubicBezTo>
                  <a:cubicBezTo>
                    <a:pt x="62033" y="69273"/>
                    <a:pt x="48179" y="82004"/>
                    <a:pt x="32702" y="83751"/>
                  </a:cubicBezTo>
                  <a:close/>
                  <a:moveTo>
                    <a:pt x="17100" y="47430"/>
                  </a:moveTo>
                  <a:cubicBezTo>
                    <a:pt x="22217" y="40690"/>
                    <a:pt x="29581" y="36821"/>
                    <a:pt x="39192" y="35697"/>
                  </a:cubicBezTo>
                  <a:lnTo>
                    <a:pt x="27335" y="83751"/>
                  </a:lnTo>
                  <a:cubicBezTo>
                    <a:pt x="17349" y="83127"/>
                    <a:pt x="9985" y="77136"/>
                    <a:pt x="9985" y="66901"/>
                  </a:cubicBezTo>
                  <a:cubicBezTo>
                    <a:pt x="9985" y="60286"/>
                    <a:pt x="12357" y="53796"/>
                    <a:pt x="17100" y="474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70" name="MathFormula 370"/>
          <p:cNvGrpSpPr/>
          <p:nvPr/>
        </p:nvGrpSpPr>
        <p:grpSpPr>
          <a:xfrm>
            <a:off x="4662077" y="1606196"/>
            <a:ext cx="107342" cy="597687"/>
            <a:chOff x="4662077" y="1606196"/>
            <a:chExt cx="107342" cy="597687"/>
          </a:xfrm>
        </p:grpSpPr>
        <p:sp>
          <p:nvSpPr>
            <p:cNvPr id="234" name="MathGlyph 234"/>
            <p:cNvSpPr/>
            <p:nvPr/>
          </p:nvSpPr>
          <p:spPr>
            <a:xfrm>
              <a:off x="4706120" y="2070153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8128" y="133731"/>
                  </a:moveTo>
                  <a:cubicBezTo>
                    <a:pt x="61516" y="133731"/>
                    <a:pt x="63299" y="131948"/>
                    <a:pt x="63299" y="128382"/>
                  </a:cubicBezTo>
                  <a:cubicBezTo>
                    <a:pt x="63299" y="126064"/>
                    <a:pt x="62229" y="124459"/>
                    <a:pt x="59911" y="123567"/>
                  </a:cubicBezTo>
                  <a:cubicBezTo>
                    <a:pt x="48856" y="119466"/>
                    <a:pt x="39228" y="111977"/>
                    <a:pt x="31204" y="100922"/>
                  </a:cubicBezTo>
                  <a:cubicBezTo>
                    <a:pt x="23180" y="89867"/>
                    <a:pt x="19257" y="78456"/>
                    <a:pt x="19257" y="66865"/>
                  </a:cubicBezTo>
                  <a:lnTo>
                    <a:pt x="19257" y="0"/>
                  </a:lnTo>
                  <a:lnTo>
                    <a:pt x="0" y="0"/>
                  </a:lnTo>
                  <a:lnTo>
                    <a:pt x="0" y="66865"/>
                  </a:lnTo>
                  <a:cubicBezTo>
                    <a:pt x="0" y="80952"/>
                    <a:pt x="6062" y="94503"/>
                    <a:pt x="18366" y="107698"/>
                  </a:cubicBezTo>
                  <a:cubicBezTo>
                    <a:pt x="29243" y="119645"/>
                    <a:pt x="41902" y="128203"/>
                    <a:pt x="56345" y="133374"/>
                  </a:cubicBezTo>
                  <a:cubicBezTo>
                    <a:pt x="57059" y="133553"/>
                    <a:pt x="57593" y="133731"/>
                    <a:pt x="58128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706120" y="1987775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662077" y="1771309"/>
              <a:ext cx="63299" cy="267462"/>
            </a:xfrm>
            <a:custGeom>
              <a:avLst/>
              <a:gdLst/>
              <a:ahLst/>
              <a:cxnLst/>
              <a:rect l="l" t="t" r="r" b="b"/>
              <a:pathLst>
                <a:path w="63299" h="267462">
                  <a:moveTo>
                    <a:pt x="17831" y="133731"/>
                  </a:moveTo>
                  <a:cubicBezTo>
                    <a:pt x="38871" y="122319"/>
                    <a:pt x="63299" y="96465"/>
                    <a:pt x="63299" y="67222"/>
                  </a:cubicBezTo>
                  <a:lnTo>
                    <a:pt x="63299" y="0"/>
                  </a:lnTo>
                  <a:lnTo>
                    <a:pt x="44042" y="0"/>
                  </a:lnTo>
                  <a:lnTo>
                    <a:pt x="44042" y="67222"/>
                  </a:lnTo>
                  <a:cubicBezTo>
                    <a:pt x="44042" y="79882"/>
                    <a:pt x="40298" y="92007"/>
                    <a:pt x="32630" y="103954"/>
                  </a:cubicBezTo>
                  <a:cubicBezTo>
                    <a:pt x="24607" y="116257"/>
                    <a:pt x="14978" y="124637"/>
                    <a:pt x="3388" y="128738"/>
                  </a:cubicBezTo>
                  <a:cubicBezTo>
                    <a:pt x="1070" y="129630"/>
                    <a:pt x="0" y="131235"/>
                    <a:pt x="0" y="133731"/>
                  </a:cubicBezTo>
                  <a:cubicBezTo>
                    <a:pt x="0" y="136227"/>
                    <a:pt x="1070" y="137832"/>
                    <a:pt x="3388" y="138724"/>
                  </a:cubicBezTo>
                  <a:cubicBezTo>
                    <a:pt x="14978" y="142825"/>
                    <a:pt x="24607" y="151205"/>
                    <a:pt x="32630" y="163508"/>
                  </a:cubicBezTo>
                  <a:cubicBezTo>
                    <a:pt x="40298" y="175455"/>
                    <a:pt x="44042" y="187580"/>
                    <a:pt x="44042" y="200240"/>
                  </a:cubicBezTo>
                  <a:lnTo>
                    <a:pt x="44042" y="267462"/>
                  </a:lnTo>
                  <a:lnTo>
                    <a:pt x="63299" y="267462"/>
                  </a:lnTo>
                  <a:lnTo>
                    <a:pt x="63299" y="200240"/>
                  </a:lnTo>
                  <a:cubicBezTo>
                    <a:pt x="63299" y="170997"/>
                    <a:pt x="38871" y="145143"/>
                    <a:pt x="17831" y="1337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706120" y="1688931"/>
              <a:ext cx="19257" cy="133374"/>
            </a:xfrm>
            <a:custGeom>
              <a:avLst/>
              <a:gdLst/>
              <a:ahLst/>
              <a:cxnLst/>
              <a:rect l="l" t="t" r="r" b="b"/>
              <a:pathLst>
                <a:path w="19257" h="133374">
                  <a:moveTo>
                    <a:pt x="0" y="133374"/>
                  </a:moveTo>
                  <a:lnTo>
                    <a:pt x="19257" y="133374"/>
                  </a:lnTo>
                  <a:lnTo>
                    <a:pt x="192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706120" y="1606196"/>
              <a:ext cx="63299" cy="133730"/>
            </a:xfrm>
            <a:custGeom>
              <a:avLst/>
              <a:gdLst/>
              <a:ahLst/>
              <a:cxnLst/>
              <a:rect l="l" t="t" r="r" b="b"/>
              <a:pathLst>
                <a:path w="63299" h="133730">
                  <a:moveTo>
                    <a:pt x="59911" y="10164"/>
                  </a:moveTo>
                  <a:cubicBezTo>
                    <a:pt x="62229" y="9272"/>
                    <a:pt x="63299" y="7667"/>
                    <a:pt x="63299" y="5349"/>
                  </a:cubicBezTo>
                  <a:cubicBezTo>
                    <a:pt x="63299" y="1783"/>
                    <a:pt x="61516" y="0"/>
                    <a:pt x="58128" y="0"/>
                  </a:cubicBezTo>
                  <a:cubicBezTo>
                    <a:pt x="57593" y="0"/>
                    <a:pt x="57059" y="178"/>
                    <a:pt x="56345" y="357"/>
                  </a:cubicBezTo>
                  <a:cubicBezTo>
                    <a:pt x="41902" y="5528"/>
                    <a:pt x="29243" y="14086"/>
                    <a:pt x="18366" y="26033"/>
                  </a:cubicBezTo>
                  <a:cubicBezTo>
                    <a:pt x="6062" y="39228"/>
                    <a:pt x="0" y="52779"/>
                    <a:pt x="0" y="66865"/>
                  </a:cubicBezTo>
                  <a:lnTo>
                    <a:pt x="0" y="133731"/>
                  </a:lnTo>
                  <a:lnTo>
                    <a:pt x="19257" y="133731"/>
                  </a:lnTo>
                  <a:lnTo>
                    <a:pt x="19257" y="66865"/>
                  </a:lnTo>
                  <a:cubicBezTo>
                    <a:pt x="19257" y="55275"/>
                    <a:pt x="23180" y="43864"/>
                    <a:pt x="31204" y="32809"/>
                  </a:cubicBezTo>
                  <a:cubicBezTo>
                    <a:pt x="39228" y="21754"/>
                    <a:pt x="48856" y="14265"/>
                    <a:pt x="59911" y="101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83" y="542553"/>
            <a:ext cx="2132571" cy="3114774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3786673" y="1164355"/>
            <a:ext cx="302005" cy="9525"/>
          </a:xfrm>
          <a:custGeom>
            <a:avLst/>
            <a:gdLst/>
            <a:ahLst/>
            <a:cxnLst/>
            <a:rect l="l" t="t" r="r" b="b"/>
            <a:pathLst>
              <a:path w="302005" h="9525">
                <a:moveTo>
                  <a:pt x="0" y="0"/>
                </a:moveTo>
                <a:lnTo>
                  <a:pt x="30200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143869" y="1485280"/>
            <a:ext cx="174405" cy="9525"/>
          </a:xfrm>
          <a:custGeom>
            <a:avLst/>
            <a:gdLst/>
            <a:ahLst/>
            <a:cxnLst/>
            <a:rect l="l" t="t" r="r" b="b"/>
            <a:pathLst>
              <a:path w="174405" h="9525">
                <a:moveTo>
                  <a:pt x="0" y="0"/>
                </a:moveTo>
                <a:lnTo>
                  <a:pt x="17440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130496" y="1806606"/>
            <a:ext cx="126303" cy="9525"/>
          </a:xfrm>
          <a:custGeom>
            <a:avLst/>
            <a:gdLst/>
            <a:ahLst/>
            <a:cxnLst/>
            <a:rect l="l" t="t" r="r" b="b"/>
            <a:pathLst>
              <a:path w="126303" h="9525">
                <a:moveTo>
                  <a:pt x="0" y="0"/>
                </a:moveTo>
                <a:lnTo>
                  <a:pt x="1263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405549" y="1806606"/>
            <a:ext cx="209834" cy="9525"/>
          </a:xfrm>
          <a:custGeom>
            <a:avLst/>
            <a:gdLst/>
            <a:ahLst/>
            <a:cxnLst/>
            <a:rect l="l" t="t" r="r" b="b"/>
            <a:pathLst>
              <a:path w="209834" h="9525">
                <a:moveTo>
                  <a:pt x="0" y="0"/>
                </a:moveTo>
                <a:lnTo>
                  <a:pt x="20983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3213411" y="2368124"/>
            <a:ext cx="281452" cy="9525"/>
          </a:xfrm>
          <a:custGeom>
            <a:avLst/>
            <a:gdLst/>
            <a:ahLst/>
            <a:cxnLst/>
            <a:rect l="l" t="t" r="r" b="b"/>
            <a:pathLst>
              <a:path w="281452" h="9525">
                <a:moveTo>
                  <a:pt x="0" y="0"/>
                </a:moveTo>
                <a:lnTo>
                  <a:pt x="28145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3130496" y="2889065"/>
            <a:ext cx="450104" cy="9525"/>
          </a:xfrm>
          <a:custGeom>
            <a:avLst/>
            <a:gdLst/>
            <a:ahLst/>
            <a:cxnLst/>
            <a:rect l="l" t="t" r="r" b="b"/>
            <a:pathLst>
              <a:path w="450104" h="9525">
                <a:moveTo>
                  <a:pt x="0" y="0"/>
                </a:moveTo>
                <a:lnTo>
                  <a:pt x="4501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3301603" y="3220107"/>
            <a:ext cx="302005" cy="9525"/>
          </a:xfrm>
          <a:custGeom>
            <a:avLst/>
            <a:gdLst/>
            <a:ahLst/>
            <a:cxnLst/>
            <a:rect l="l" t="t" r="r" b="b"/>
            <a:pathLst>
              <a:path w="302005" h="9525">
                <a:moveTo>
                  <a:pt x="0" y="0"/>
                </a:moveTo>
                <a:lnTo>
                  <a:pt x="30200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4582220" y="3220107"/>
            <a:ext cx="331049" cy="9525"/>
          </a:xfrm>
          <a:custGeom>
            <a:avLst/>
            <a:gdLst/>
            <a:ahLst/>
            <a:cxnLst/>
            <a:rect l="l" t="t" r="r" b="b"/>
            <a:pathLst>
              <a:path w="331049" h="9525">
                <a:moveTo>
                  <a:pt x="0" y="0"/>
                </a:moveTo>
                <a:lnTo>
                  <a:pt x="3310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130496" y="3557911"/>
            <a:ext cx="450104" cy="9525"/>
          </a:xfrm>
          <a:custGeom>
            <a:avLst/>
            <a:gdLst/>
            <a:ahLst/>
            <a:cxnLst/>
            <a:rect l="l" t="t" r="r" b="b"/>
            <a:pathLst>
              <a:path w="450104" h="9525">
                <a:moveTo>
                  <a:pt x="0" y="0"/>
                </a:moveTo>
                <a:lnTo>
                  <a:pt x="4501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3621747" y="3557911"/>
            <a:ext cx="189815" cy="9525"/>
          </a:xfrm>
          <a:custGeom>
            <a:avLst/>
            <a:gdLst/>
            <a:ahLst/>
            <a:cxnLst/>
            <a:rect l="l" t="t" r="r" b="b"/>
            <a:pathLst>
              <a:path w="189815" h="9525">
                <a:moveTo>
                  <a:pt x="0" y="0"/>
                </a:moveTo>
                <a:lnTo>
                  <a:pt x="18981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104217" y="3557911"/>
            <a:ext cx="314919" cy="9525"/>
          </a:xfrm>
          <a:custGeom>
            <a:avLst/>
            <a:gdLst/>
            <a:ahLst/>
            <a:cxnLst/>
            <a:rect l="l" t="t" r="r" b="b"/>
            <a:pathLst>
              <a:path w="314919" h="9525">
                <a:moveTo>
                  <a:pt x="0" y="0"/>
                </a:moveTo>
                <a:lnTo>
                  <a:pt x="31491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6089237" y="401954"/>
            <a:ext cx="1385070" cy="19050"/>
          </a:xfrm>
          <a:custGeom>
            <a:avLst/>
            <a:gdLst/>
            <a:ahLst/>
            <a:cxnLst/>
            <a:rect l="l" t="t" r="r" b="b"/>
            <a:pathLst>
              <a:path w="1385070" h="19050">
                <a:moveTo>
                  <a:pt x="9525" y="9525"/>
                </a:moveTo>
                <a:moveTo>
                  <a:pt x="19050" y="19050"/>
                </a:moveTo>
                <a:lnTo>
                  <a:pt x="0" y="0"/>
                </a:lnTo>
                <a:lnTo>
                  <a:pt x="0" y="0"/>
                </a:lnTo>
                <a:lnTo>
                  <a:pt x="1371600" y="0"/>
                </a:lnTo>
                <a:cubicBezTo>
                  <a:pt x="1376652" y="0"/>
                  <a:pt x="1381498" y="2007"/>
                  <a:pt x="1385070" y="5580"/>
                </a:cubicBezTo>
                <a:lnTo>
                  <a:pt x="1371600" y="1905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15" name="Freeform 115"/>
          <p:cNvSpPr/>
          <p:nvPr/>
        </p:nvSpPr>
        <p:spPr>
          <a:xfrm>
            <a:off x="6089237" y="407534"/>
            <a:ext cx="1390650" cy="2483661"/>
          </a:xfrm>
          <a:custGeom>
            <a:avLst/>
            <a:gdLst/>
            <a:ahLst/>
            <a:cxnLst/>
            <a:rect l="l" t="t" r="r" b="b"/>
            <a:pathLst>
              <a:path w="1390650" h="2483661">
                <a:moveTo>
                  <a:pt x="9525" y="3945"/>
                </a:moveTo>
                <a:moveTo>
                  <a:pt x="1371600" y="13470"/>
                </a:moveTo>
                <a:lnTo>
                  <a:pt x="1385070" y="0"/>
                </a:lnTo>
                <a:cubicBezTo>
                  <a:pt x="1388643" y="3573"/>
                  <a:pt x="1390650" y="8418"/>
                  <a:pt x="1390650" y="13470"/>
                </a:cubicBezTo>
                <a:lnTo>
                  <a:pt x="1390650" y="2464611"/>
                </a:lnTo>
                <a:cubicBezTo>
                  <a:pt x="1390650" y="2475132"/>
                  <a:pt x="1382121" y="2483661"/>
                  <a:pt x="1371600" y="2483661"/>
                </a:cubicBezTo>
                <a:lnTo>
                  <a:pt x="0" y="2483661"/>
                </a:lnTo>
                <a:lnTo>
                  <a:pt x="19050" y="2464611"/>
                </a:lnTo>
                <a:lnTo>
                  <a:pt x="1371600" y="2464611"/>
                </a:lnTo>
                <a:close/>
              </a:path>
            </a:pathLst>
          </a:custGeom>
          <a:solidFill>
            <a:srgbClr val="B4E4F7"/>
          </a:solidFill>
        </p:spPr>
      </p:sp>
      <p:sp>
        <p:nvSpPr>
          <p:cNvPr id="116" name="Freeform 116"/>
          <p:cNvSpPr/>
          <p:nvPr/>
        </p:nvSpPr>
        <p:spPr>
          <a:xfrm>
            <a:off x="6089237" y="401954"/>
            <a:ext cx="19050" cy="2489240"/>
          </a:xfrm>
          <a:custGeom>
            <a:avLst/>
            <a:gdLst/>
            <a:ahLst/>
            <a:cxnLst/>
            <a:rect l="l" t="t" r="r" b="b"/>
            <a:pathLst>
              <a:path w="19050" h="2489240">
                <a:moveTo>
                  <a:pt x="9525" y="9525"/>
                </a:moveTo>
                <a:moveTo>
                  <a:pt x="19050" y="2470191"/>
                </a:moveTo>
                <a:lnTo>
                  <a:pt x="0" y="2489241"/>
                </a:lnTo>
                <a:lnTo>
                  <a:pt x="0" y="2489241"/>
                </a:lnTo>
                <a:lnTo>
                  <a:pt x="0" y="0"/>
                </a:lnTo>
                <a:lnTo>
                  <a:pt x="19050" y="19050"/>
                </a:lnTo>
                <a:close/>
              </a:path>
            </a:pathLst>
          </a:custGeom>
          <a:solidFill>
            <a:srgbClr val="04A5E5"/>
          </a:solidFill>
        </p:spPr>
      </p:sp>
      <p:sp>
        <p:nvSpPr>
          <p:cNvPr id="117" name="Freeform 117"/>
          <p:cNvSpPr/>
          <p:nvPr/>
        </p:nvSpPr>
        <p:spPr>
          <a:xfrm>
            <a:off x="6098762" y="411479"/>
            <a:ext cx="1362075" cy="2460665"/>
          </a:xfrm>
          <a:custGeom>
            <a:avLst/>
            <a:gdLst/>
            <a:ahLst/>
            <a:cxnLst/>
            <a:rect l="l" t="t" r="r" b="b"/>
            <a:pathLst>
              <a:path w="1362075" h="2460665">
                <a:moveTo>
                  <a:pt x="0" y="0"/>
                </a:moveTo>
                <a:moveTo>
                  <a:pt x="9525" y="9525"/>
                </a:moveTo>
                <a:lnTo>
                  <a:pt x="1362075" y="9525"/>
                </a:lnTo>
                <a:lnTo>
                  <a:pt x="1362075" y="2460666"/>
                </a:lnTo>
                <a:lnTo>
                  <a:pt x="9525" y="2460666"/>
                </a:lnTo>
                <a:close/>
              </a:path>
            </a:pathLst>
          </a:custGeom>
          <a:noFill/>
        </p:spPr>
      </p:sp>
      <p:sp>
        <p:nvSpPr>
          <p:cNvPr id="118" name="Freeform 118"/>
          <p:cNvSpPr/>
          <p:nvPr/>
        </p:nvSpPr>
        <p:spPr>
          <a:xfrm>
            <a:off x="6108287" y="411479"/>
            <a:ext cx="1362075" cy="175260"/>
          </a:xfrm>
          <a:custGeom>
            <a:avLst/>
            <a:gdLst/>
            <a:ahLst/>
            <a:cxnLst/>
            <a:rect l="l" t="t" r="r" b="b"/>
            <a:pathLst>
              <a:path w="1362075" h="175260">
                <a:moveTo>
                  <a:pt x="0" y="0"/>
                </a:moveTo>
                <a:moveTo>
                  <a:pt x="0" y="0"/>
                </a:moveTo>
                <a:lnTo>
                  <a:pt x="1343025" y="0"/>
                </a:lnTo>
                <a:cubicBezTo>
                  <a:pt x="1353546" y="0"/>
                  <a:pt x="1362075" y="8529"/>
                  <a:pt x="1362075" y="19050"/>
                </a:cubicBezTo>
                <a:lnTo>
                  <a:pt x="1362075" y="175260"/>
                </a:lnTo>
                <a:lnTo>
                  <a:pt x="0" y="17526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19" name="Freeform 119"/>
          <p:cNvSpPr/>
          <p:nvPr/>
        </p:nvSpPr>
        <p:spPr>
          <a:xfrm>
            <a:off x="6108287" y="411479"/>
            <a:ext cx="1371600" cy="175260"/>
          </a:xfrm>
          <a:custGeom>
            <a:avLst/>
            <a:gdLst/>
            <a:ahLst/>
            <a:cxnLst/>
            <a:rect l="l" t="t" r="r" b="b"/>
            <a:pathLst>
              <a:path w="1371600" h="175260">
                <a:moveTo>
                  <a:pt x="0" y="0"/>
                </a:moveTo>
                <a:moveTo>
                  <a:pt x="1352550" y="0"/>
                </a:moveTo>
                <a:lnTo>
                  <a:pt x="1352550" y="0"/>
                </a:lnTo>
                <a:cubicBezTo>
                  <a:pt x="1363071" y="0"/>
                  <a:pt x="1371600" y="8529"/>
                  <a:pt x="1371600" y="19050"/>
                </a:cubicBezTo>
                <a:lnTo>
                  <a:pt x="1371600" y="175260"/>
                </a:lnTo>
                <a:lnTo>
                  <a:pt x="1352550" y="175260"/>
                </a:lnTo>
                <a:close/>
              </a:path>
            </a:pathLst>
          </a:custGeom>
          <a:solidFill>
            <a:srgbClr val="D9F2FB"/>
          </a:solidFill>
        </p:spPr>
      </p:sp>
      <p:pic>
        <p:nvPicPr>
          <p:cNvPr id="120" name="Picture 1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337" y="430529"/>
            <a:ext cx="137160" cy="137160"/>
          </a:xfrm>
          <a:prstGeom prst="rect">
            <a:avLst/>
          </a:prstGeom>
        </p:spPr>
      </p:pic>
      <p:sp>
        <p:nvSpPr>
          <p:cNvPr id="121" name="Freeform 121"/>
          <p:cNvSpPr/>
          <p:nvPr/>
        </p:nvSpPr>
        <p:spPr>
          <a:xfrm>
            <a:off x="0" y="4491637"/>
            <a:ext cx="1815622" cy="19050"/>
          </a:xfrm>
          <a:custGeom>
            <a:avLst/>
            <a:gdLst/>
            <a:ahLst/>
            <a:cxnLst/>
            <a:rect l="l" t="t" r="r" b="b"/>
            <a:pathLst>
              <a:path w="1815622" h="19050">
                <a:moveTo>
                  <a:pt x="0" y="0"/>
                </a:moveTo>
                <a:lnTo>
                  <a:pt x="0" y="19050"/>
                </a:lnTo>
                <a:lnTo>
                  <a:pt x="1815623" y="19050"/>
                </a:lnTo>
                <a:lnTo>
                  <a:pt x="1815623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22" name="Freeform 122"/>
          <p:cNvSpPr/>
          <p:nvPr/>
        </p:nvSpPr>
        <p:spPr>
          <a:xfrm>
            <a:off x="1815626" y="4491637"/>
            <a:ext cx="6203377" cy="19050"/>
          </a:xfrm>
          <a:custGeom>
            <a:avLst/>
            <a:gdLst/>
            <a:ahLst/>
            <a:cxnLst/>
            <a:rect l="l" t="t" r="r" b="b"/>
            <a:pathLst>
              <a:path w="6203377" h="19050">
                <a:moveTo>
                  <a:pt x="0" y="0"/>
                </a:moveTo>
                <a:lnTo>
                  <a:pt x="0" y="19050"/>
                </a:lnTo>
                <a:lnTo>
                  <a:pt x="6203377" y="19050"/>
                </a:lnTo>
                <a:lnTo>
                  <a:pt x="6203377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3" name="TextBox 122"/>
          <p:cNvSpPr txBox="1"/>
          <p:nvPr/>
        </p:nvSpPr>
        <p:spPr>
          <a:xfrm>
            <a:off x="137160" y="67547"/>
            <a:ext cx="260877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Compatibility (3/3)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401657" y="434493"/>
            <a:ext cx="23824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1" sz="1071">
                <a:solidFill>
                  <a:srgbClr val="1E3782"/>
                </a:solidFill>
                <a:latin typeface="Arial"/>
              </a:rPr>
              <a:t>Info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127337" y="587189"/>
            <a:ext cx="57045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The radial 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127337" y="770021"/>
            <a:ext cx="1290249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displacement 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𝜉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and the 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127337" y="952853"/>
            <a:ext cx="960388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rotation 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𝜙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can be 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127337" y="1132266"/>
            <a:ext cx="55522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computed 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6127337" y="1311670"/>
            <a:ext cx="119577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independently on the 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127337" y="1491073"/>
            <a:ext cx="1014435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integral term. The 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127337" y="1673905"/>
            <a:ext cx="1278466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integration constant 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𝐶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127337" y="1853309"/>
            <a:ext cx="851906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depends on the 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6127337" y="2032722"/>
            <a:ext cx="1161602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boundary conditions 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6127337" y="2212125"/>
            <a:ext cx="1214952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and represents a rigid 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6127337" y="2394957"/>
            <a:ext cx="1112036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body motion 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𝜂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𝐶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6127337" y="2574361"/>
            <a:ext cx="924458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along the axis of 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127337" y="2753774"/>
            <a:ext cx="591302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symmetry.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045549" y="3752318"/>
            <a:ext cx="205740" cy="2057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1607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12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82" name="MathFormula 382"/>
          <p:cNvGrpSpPr/>
          <p:nvPr/>
        </p:nvGrpSpPr>
        <p:grpSpPr>
          <a:xfrm>
            <a:off x="2526332" y="1006099"/>
            <a:ext cx="2710243" cy="1556864"/>
            <a:chOff x="2526332" y="1006099"/>
            <a:chExt cx="2710243" cy="1556864"/>
          </a:xfrm>
        </p:grpSpPr>
        <p:sp>
          <p:nvSpPr>
            <p:cNvPr id="240" name="MathGlyph 240"/>
            <p:cNvSpPr/>
            <p:nvPr/>
          </p:nvSpPr>
          <p:spPr>
            <a:xfrm>
              <a:off x="2706970" y="1124852"/>
              <a:ext cx="105750" cy="93200"/>
            </a:xfrm>
            <a:custGeom>
              <a:avLst/>
              <a:gdLst/>
              <a:ahLst/>
              <a:cxnLst/>
              <a:rect l="l" t="t" r="r" b="b"/>
              <a:pathLst>
                <a:path w="105750" h="93200">
                  <a:moveTo>
                    <a:pt x="105750" y="61311"/>
                  </a:moveTo>
                  <a:cubicBezTo>
                    <a:pt x="105750" y="59459"/>
                    <a:pt x="104722" y="58430"/>
                    <a:pt x="102459" y="58430"/>
                  </a:cubicBezTo>
                  <a:cubicBezTo>
                    <a:pt x="100607" y="58430"/>
                    <a:pt x="99578" y="59870"/>
                    <a:pt x="98961" y="62751"/>
                  </a:cubicBezTo>
                  <a:cubicBezTo>
                    <a:pt x="97932" y="66660"/>
                    <a:pt x="96904" y="70569"/>
                    <a:pt x="95463" y="74478"/>
                  </a:cubicBezTo>
                  <a:cubicBezTo>
                    <a:pt x="92789" y="82913"/>
                    <a:pt x="89085" y="87234"/>
                    <a:pt x="84559" y="87234"/>
                  </a:cubicBezTo>
                  <a:cubicBezTo>
                    <a:pt x="80856" y="87234"/>
                    <a:pt x="79004" y="84353"/>
                    <a:pt x="79004" y="78593"/>
                  </a:cubicBezTo>
                  <a:cubicBezTo>
                    <a:pt x="79004" y="75095"/>
                    <a:pt x="80444" y="68100"/>
                    <a:pt x="83119" y="57813"/>
                  </a:cubicBezTo>
                  <a:lnTo>
                    <a:pt x="88674" y="36005"/>
                  </a:lnTo>
                  <a:cubicBezTo>
                    <a:pt x="90526" y="28598"/>
                    <a:pt x="92172" y="23454"/>
                    <a:pt x="93406" y="17076"/>
                  </a:cubicBezTo>
                  <a:lnTo>
                    <a:pt x="94640" y="11521"/>
                  </a:lnTo>
                  <a:cubicBezTo>
                    <a:pt x="95052" y="10081"/>
                    <a:pt x="95258" y="9053"/>
                    <a:pt x="95258" y="8435"/>
                  </a:cubicBezTo>
                  <a:cubicBezTo>
                    <a:pt x="95258" y="4321"/>
                    <a:pt x="92994" y="2263"/>
                    <a:pt x="88468" y="2263"/>
                  </a:cubicBezTo>
                  <a:cubicBezTo>
                    <a:pt x="83942" y="2263"/>
                    <a:pt x="81062" y="4732"/>
                    <a:pt x="79827" y="9876"/>
                  </a:cubicBezTo>
                  <a:lnTo>
                    <a:pt x="64602" y="70775"/>
                  </a:lnTo>
                  <a:cubicBezTo>
                    <a:pt x="64397" y="71392"/>
                    <a:pt x="63574" y="72832"/>
                    <a:pt x="61928" y="75301"/>
                  </a:cubicBezTo>
                  <a:cubicBezTo>
                    <a:pt x="58636" y="80650"/>
                    <a:pt x="50612" y="87234"/>
                    <a:pt x="42382" y="87234"/>
                  </a:cubicBezTo>
                  <a:cubicBezTo>
                    <a:pt x="34564" y="87234"/>
                    <a:pt x="30655" y="81885"/>
                    <a:pt x="30655" y="71392"/>
                  </a:cubicBezTo>
                  <a:cubicBezTo>
                    <a:pt x="30655" y="62956"/>
                    <a:pt x="34359" y="49378"/>
                    <a:pt x="41559" y="30450"/>
                  </a:cubicBezTo>
                  <a:cubicBezTo>
                    <a:pt x="43823" y="24277"/>
                    <a:pt x="45057" y="19957"/>
                    <a:pt x="45057" y="17488"/>
                  </a:cubicBezTo>
                  <a:cubicBezTo>
                    <a:pt x="45057" y="7201"/>
                    <a:pt x="37856" y="0"/>
                    <a:pt x="27569" y="0"/>
                  </a:cubicBezTo>
                  <a:cubicBezTo>
                    <a:pt x="18311" y="0"/>
                    <a:pt x="11110" y="5144"/>
                    <a:pt x="5966" y="15431"/>
                  </a:cubicBezTo>
                  <a:cubicBezTo>
                    <a:pt x="2057" y="23454"/>
                    <a:pt x="0" y="29009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5966" y="34770"/>
                    <a:pt x="6378" y="33536"/>
                    <a:pt x="7201" y="30655"/>
                  </a:cubicBezTo>
                  <a:cubicBezTo>
                    <a:pt x="11933" y="14196"/>
                    <a:pt x="18517" y="5966"/>
                    <a:pt x="26952" y="5966"/>
                  </a:cubicBezTo>
                  <a:cubicBezTo>
                    <a:pt x="29832" y="5966"/>
                    <a:pt x="31272" y="8024"/>
                    <a:pt x="31272" y="11933"/>
                  </a:cubicBezTo>
                  <a:cubicBezTo>
                    <a:pt x="31272" y="15019"/>
                    <a:pt x="30038" y="19340"/>
                    <a:pt x="27775" y="25306"/>
                  </a:cubicBezTo>
                  <a:cubicBezTo>
                    <a:pt x="19957" y="46086"/>
                    <a:pt x="16048" y="60488"/>
                    <a:pt x="16048" y="68100"/>
                  </a:cubicBezTo>
                  <a:cubicBezTo>
                    <a:pt x="16048" y="83942"/>
                    <a:pt x="25923" y="93200"/>
                    <a:pt x="41765" y="93200"/>
                  </a:cubicBezTo>
                  <a:cubicBezTo>
                    <a:pt x="50612" y="93200"/>
                    <a:pt x="58636" y="89085"/>
                    <a:pt x="65425" y="80650"/>
                  </a:cubicBezTo>
                  <a:cubicBezTo>
                    <a:pt x="68306" y="89085"/>
                    <a:pt x="74478" y="93200"/>
                    <a:pt x="83942" y="93200"/>
                  </a:cubicBezTo>
                  <a:cubicBezTo>
                    <a:pt x="98138" y="93200"/>
                    <a:pt x="102459" y="76535"/>
                    <a:pt x="105750" y="613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706970" y="1445778"/>
              <a:ext cx="136199" cy="93200"/>
            </a:xfrm>
            <a:custGeom>
              <a:avLst/>
              <a:gdLst/>
              <a:ahLst/>
              <a:cxnLst/>
              <a:rect l="l" t="t" r="r" b="b"/>
              <a:pathLst>
                <a:path w="136199" h="93200">
                  <a:moveTo>
                    <a:pt x="115420" y="10493"/>
                  </a:moveTo>
                  <a:cubicBezTo>
                    <a:pt x="115420" y="12344"/>
                    <a:pt x="116449" y="14402"/>
                    <a:pt x="118712" y="16459"/>
                  </a:cubicBezTo>
                  <a:cubicBezTo>
                    <a:pt x="123444" y="20985"/>
                    <a:pt x="125913" y="26540"/>
                    <a:pt x="125913" y="33124"/>
                  </a:cubicBezTo>
                  <a:cubicBezTo>
                    <a:pt x="125913" y="36622"/>
                    <a:pt x="124678" y="42177"/>
                    <a:pt x="122210" y="50201"/>
                  </a:cubicBezTo>
                  <a:cubicBezTo>
                    <a:pt x="114597" y="74889"/>
                    <a:pt x="104927" y="87234"/>
                    <a:pt x="93200" y="87234"/>
                  </a:cubicBezTo>
                  <a:cubicBezTo>
                    <a:pt x="83530" y="87234"/>
                    <a:pt x="78798" y="81679"/>
                    <a:pt x="78798" y="70363"/>
                  </a:cubicBezTo>
                  <a:cubicBezTo>
                    <a:pt x="78798" y="66454"/>
                    <a:pt x="79621" y="61722"/>
                    <a:pt x="81062" y="55756"/>
                  </a:cubicBezTo>
                  <a:cubicBezTo>
                    <a:pt x="84765" y="40942"/>
                    <a:pt x="88674" y="26335"/>
                    <a:pt x="92172" y="11316"/>
                  </a:cubicBezTo>
                  <a:cubicBezTo>
                    <a:pt x="92583" y="9876"/>
                    <a:pt x="92789" y="9053"/>
                    <a:pt x="92789" y="8435"/>
                  </a:cubicBezTo>
                  <a:cubicBezTo>
                    <a:pt x="92789" y="4321"/>
                    <a:pt x="90526" y="2263"/>
                    <a:pt x="85999" y="2263"/>
                  </a:cubicBezTo>
                  <a:cubicBezTo>
                    <a:pt x="81885" y="2263"/>
                    <a:pt x="79210" y="4321"/>
                    <a:pt x="77770" y="8435"/>
                  </a:cubicBezTo>
                  <a:lnTo>
                    <a:pt x="69540" y="40531"/>
                  </a:lnTo>
                  <a:cubicBezTo>
                    <a:pt x="66454" y="52464"/>
                    <a:pt x="64191" y="56578"/>
                    <a:pt x="64191" y="67277"/>
                  </a:cubicBezTo>
                  <a:cubicBezTo>
                    <a:pt x="64191" y="68923"/>
                    <a:pt x="64191" y="70157"/>
                    <a:pt x="64397" y="70775"/>
                  </a:cubicBezTo>
                  <a:cubicBezTo>
                    <a:pt x="59665" y="81679"/>
                    <a:pt x="53698" y="87234"/>
                    <a:pt x="46497" y="87234"/>
                  </a:cubicBezTo>
                  <a:cubicBezTo>
                    <a:pt x="36210" y="87234"/>
                    <a:pt x="31067" y="81267"/>
                    <a:pt x="31067" y="69540"/>
                  </a:cubicBezTo>
                  <a:cubicBezTo>
                    <a:pt x="31067" y="61928"/>
                    <a:pt x="34564" y="48966"/>
                    <a:pt x="41559" y="30655"/>
                  </a:cubicBezTo>
                  <a:cubicBezTo>
                    <a:pt x="43823" y="24483"/>
                    <a:pt x="45057" y="20163"/>
                    <a:pt x="45057" y="17488"/>
                  </a:cubicBezTo>
                  <a:cubicBezTo>
                    <a:pt x="45057" y="7407"/>
                    <a:pt x="37650" y="0"/>
                    <a:pt x="27569" y="0"/>
                  </a:cubicBezTo>
                  <a:cubicBezTo>
                    <a:pt x="18311" y="0"/>
                    <a:pt x="11316" y="5143"/>
                    <a:pt x="6172" y="15431"/>
                  </a:cubicBezTo>
                  <a:cubicBezTo>
                    <a:pt x="2057" y="23454"/>
                    <a:pt x="0" y="29009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5966" y="34770"/>
                    <a:pt x="6378" y="33536"/>
                    <a:pt x="7201" y="30655"/>
                  </a:cubicBezTo>
                  <a:cubicBezTo>
                    <a:pt x="12139" y="14196"/>
                    <a:pt x="18722" y="5966"/>
                    <a:pt x="26952" y="5966"/>
                  </a:cubicBezTo>
                  <a:cubicBezTo>
                    <a:pt x="29832" y="5966"/>
                    <a:pt x="31272" y="8024"/>
                    <a:pt x="31272" y="11933"/>
                  </a:cubicBezTo>
                  <a:cubicBezTo>
                    <a:pt x="31272" y="15019"/>
                    <a:pt x="30038" y="19545"/>
                    <a:pt x="27775" y="25718"/>
                  </a:cubicBezTo>
                  <a:cubicBezTo>
                    <a:pt x="20163" y="45674"/>
                    <a:pt x="16253" y="59253"/>
                    <a:pt x="16253" y="66866"/>
                  </a:cubicBezTo>
                  <a:cubicBezTo>
                    <a:pt x="16253" y="84353"/>
                    <a:pt x="27981" y="93200"/>
                    <a:pt x="45880" y="93200"/>
                  </a:cubicBezTo>
                  <a:cubicBezTo>
                    <a:pt x="54521" y="93200"/>
                    <a:pt x="61516" y="88880"/>
                    <a:pt x="67071" y="80033"/>
                  </a:cubicBezTo>
                  <a:cubicBezTo>
                    <a:pt x="71186" y="88880"/>
                    <a:pt x="79621" y="93200"/>
                    <a:pt x="92583" y="93200"/>
                  </a:cubicBezTo>
                  <a:cubicBezTo>
                    <a:pt x="105339" y="93200"/>
                    <a:pt x="115420" y="84765"/>
                    <a:pt x="122621" y="67894"/>
                  </a:cubicBezTo>
                  <a:cubicBezTo>
                    <a:pt x="127353" y="57196"/>
                    <a:pt x="136200" y="28804"/>
                    <a:pt x="136200" y="15019"/>
                  </a:cubicBezTo>
                  <a:cubicBezTo>
                    <a:pt x="136200" y="11933"/>
                    <a:pt x="135994" y="9876"/>
                    <a:pt x="135788" y="8847"/>
                  </a:cubicBezTo>
                  <a:cubicBezTo>
                    <a:pt x="134965" y="4938"/>
                    <a:pt x="131056" y="0"/>
                    <a:pt x="126530" y="0"/>
                  </a:cubicBezTo>
                  <a:cubicBezTo>
                    <a:pt x="121181" y="0"/>
                    <a:pt x="115420" y="5143"/>
                    <a:pt x="115420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711291" y="1767104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887357" y="114028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904225" y="178253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917598" y="146120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099842" y="112361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180904" y="1080618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237894" y="1124852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140721" y="1830657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153518" y="1544184"/>
              <a:ext cx="61639" cy="64952"/>
            </a:xfrm>
            <a:custGeom>
              <a:avLst/>
              <a:gdLst/>
              <a:ahLst/>
              <a:cxnLst/>
              <a:rect l="l" t="t" r="r" b="b"/>
              <a:pathLst>
                <a:path w="61639" h="64952">
                  <a:moveTo>
                    <a:pt x="58615" y="45366"/>
                  </a:moveTo>
                  <a:cubicBezTo>
                    <a:pt x="57751" y="45366"/>
                    <a:pt x="56887" y="45942"/>
                    <a:pt x="56023" y="47094"/>
                  </a:cubicBezTo>
                  <a:cubicBezTo>
                    <a:pt x="48678" y="55591"/>
                    <a:pt x="38741" y="59911"/>
                    <a:pt x="26355" y="59911"/>
                  </a:cubicBezTo>
                  <a:cubicBezTo>
                    <a:pt x="17282" y="59911"/>
                    <a:pt x="12674" y="54439"/>
                    <a:pt x="12674" y="43349"/>
                  </a:cubicBezTo>
                  <a:cubicBezTo>
                    <a:pt x="12674" y="40325"/>
                    <a:pt x="13250" y="36293"/>
                    <a:pt x="14258" y="31252"/>
                  </a:cubicBezTo>
                  <a:lnTo>
                    <a:pt x="22755" y="31252"/>
                  </a:lnTo>
                  <a:cubicBezTo>
                    <a:pt x="46518" y="31252"/>
                    <a:pt x="58471" y="25203"/>
                    <a:pt x="58471" y="12962"/>
                  </a:cubicBezTo>
                  <a:cubicBezTo>
                    <a:pt x="58471" y="4465"/>
                    <a:pt x="49542" y="0"/>
                    <a:pt x="40469" y="0"/>
                  </a:cubicBezTo>
                  <a:cubicBezTo>
                    <a:pt x="34420" y="0"/>
                    <a:pt x="28372" y="1440"/>
                    <a:pt x="22323" y="4177"/>
                  </a:cubicBezTo>
                  <a:cubicBezTo>
                    <a:pt x="10657" y="9505"/>
                    <a:pt x="0" y="21891"/>
                    <a:pt x="0" y="37733"/>
                  </a:cubicBezTo>
                  <a:cubicBezTo>
                    <a:pt x="0" y="53575"/>
                    <a:pt x="10225" y="64952"/>
                    <a:pt x="26067" y="64952"/>
                  </a:cubicBezTo>
                  <a:cubicBezTo>
                    <a:pt x="34996" y="64952"/>
                    <a:pt x="42629" y="63224"/>
                    <a:pt x="48966" y="59767"/>
                  </a:cubicBezTo>
                  <a:cubicBezTo>
                    <a:pt x="52279" y="57895"/>
                    <a:pt x="61640" y="51846"/>
                    <a:pt x="61640" y="48390"/>
                  </a:cubicBezTo>
                  <a:cubicBezTo>
                    <a:pt x="61640" y="47094"/>
                    <a:pt x="59911" y="45366"/>
                    <a:pt x="58615" y="45366"/>
                  </a:cubicBezTo>
                  <a:close/>
                  <a:moveTo>
                    <a:pt x="51270" y="12962"/>
                  </a:moveTo>
                  <a:cubicBezTo>
                    <a:pt x="51270" y="21747"/>
                    <a:pt x="41477" y="26211"/>
                    <a:pt x="21891" y="26211"/>
                  </a:cubicBezTo>
                  <a:lnTo>
                    <a:pt x="15698" y="26211"/>
                  </a:lnTo>
                  <a:cubicBezTo>
                    <a:pt x="18434" y="17138"/>
                    <a:pt x="22755" y="11089"/>
                    <a:pt x="28804" y="8353"/>
                  </a:cubicBezTo>
                  <a:cubicBezTo>
                    <a:pt x="33556" y="6193"/>
                    <a:pt x="37445" y="5041"/>
                    <a:pt x="40469" y="5041"/>
                  </a:cubicBezTo>
                  <a:cubicBezTo>
                    <a:pt x="45942" y="5041"/>
                    <a:pt x="51270" y="7777"/>
                    <a:pt x="51270" y="12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168377" y="168135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178145" y="1357293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232727" y="1507747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309466" y="1658062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9253" y="297089"/>
                  </a:moveTo>
                  <a:cubicBezTo>
                    <a:pt x="61516" y="297089"/>
                    <a:pt x="62751" y="295854"/>
                    <a:pt x="62751" y="293591"/>
                  </a:cubicBezTo>
                  <a:cubicBezTo>
                    <a:pt x="62751" y="292357"/>
                    <a:pt x="62339" y="291534"/>
                    <a:pt x="61311" y="290916"/>
                  </a:cubicBezTo>
                  <a:cubicBezTo>
                    <a:pt x="46497" y="279601"/>
                    <a:pt x="34770" y="260467"/>
                    <a:pt x="25923" y="233721"/>
                  </a:cubicBezTo>
                  <a:cubicBezTo>
                    <a:pt x="18311" y="210884"/>
                    <a:pt x="14402" y="188252"/>
                    <a:pt x="14402" y="166238"/>
                  </a:cubicBezTo>
                  <a:lnTo>
                    <a:pt x="14402" y="130851"/>
                  </a:lnTo>
                  <a:cubicBezTo>
                    <a:pt x="14402" y="108836"/>
                    <a:pt x="18311" y="86411"/>
                    <a:pt x="25923" y="63368"/>
                  </a:cubicBezTo>
                  <a:cubicBezTo>
                    <a:pt x="34770" y="36827"/>
                    <a:pt x="46497" y="17694"/>
                    <a:pt x="61311" y="6172"/>
                  </a:cubicBezTo>
                  <a:cubicBezTo>
                    <a:pt x="62339" y="5555"/>
                    <a:pt x="62751" y="4732"/>
                    <a:pt x="62751" y="3498"/>
                  </a:cubicBezTo>
                  <a:cubicBezTo>
                    <a:pt x="62751" y="1234"/>
                    <a:pt x="61516" y="0"/>
                    <a:pt x="59253" y="0"/>
                  </a:cubicBezTo>
                  <a:cubicBezTo>
                    <a:pt x="58430" y="0"/>
                    <a:pt x="57813" y="206"/>
                    <a:pt x="57196" y="823"/>
                  </a:cubicBezTo>
                  <a:cubicBezTo>
                    <a:pt x="40531" y="13785"/>
                    <a:pt x="26540" y="33536"/>
                    <a:pt x="15636" y="59870"/>
                  </a:cubicBezTo>
                  <a:cubicBezTo>
                    <a:pt x="5144" y="84765"/>
                    <a:pt x="0" y="108425"/>
                    <a:pt x="0" y="130851"/>
                  </a:cubicBezTo>
                  <a:lnTo>
                    <a:pt x="0" y="166238"/>
                  </a:lnTo>
                  <a:cubicBezTo>
                    <a:pt x="0" y="188664"/>
                    <a:pt x="5144" y="212324"/>
                    <a:pt x="15636" y="237218"/>
                  </a:cubicBezTo>
                  <a:cubicBezTo>
                    <a:pt x="26540" y="263759"/>
                    <a:pt x="40531" y="283304"/>
                    <a:pt x="57196" y="296266"/>
                  </a:cubicBezTo>
                  <a:cubicBezTo>
                    <a:pt x="57813" y="296883"/>
                    <a:pt x="58430" y="297089"/>
                    <a:pt x="59253" y="2970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365807" y="1362454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390075" y="107300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412174" y="1677035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422185" y="1829073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441100" y="139619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503196" y="1713328"/>
              <a:ext cx="105565" cy="65096"/>
            </a:xfrm>
            <a:custGeom>
              <a:avLst/>
              <a:gdLst/>
              <a:ahLst/>
              <a:cxnLst/>
              <a:rect l="l" t="t" r="r" b="b"/>
              <a:pathLst>
                <a:path w="105565" h="65096">
                  <a:moveTo>
                    <a:pt x="97932" y="0"/>
                  </a:moveTo>
                  <a:cubicBezTo>
                    <a:pt x="93900" y="0"/>
                    <a:pt x="89579" y="4033"/>
                    <a:pt x="89579" y="8065"/>
                  </a:cubicBezTo>
                  <a:cubicBezTo>
                    <a:pt x="89579" y="9361"/>
                    <a:pt x="90875" y="11377"/>
                    <a:pt x="93468" y="14114"/>
                  </a:cubicBezTo>
                  <a:cubicBezTo>
                    <a:pt x="96060" y="16850"/>
                    <a:pt x="97356" y="20163"/>
                    <a:pt x="97356" y="23763"/>
                  </a:cubicBezTo>
                  <a:cubicBezTo>
                    <a:pt x="97356" y="26931"/>
                    <a:pt x="95628" y="33124"/>
                    <a:pt x="92172" y="42485"/>
                  </a:cubicBezTo>
                  <a:cubicBezTo>
                    <a:pt x="89435" y="50406"/>
                    <a:pt x="82954" y="60056"/>
                    <a:pt x="73737" y="60056"/>
                  </a:cubicBezTo>
                  <a:cubicBezTo>
                    <a:pt x="66392" y="60056"/>
                    <a:pt x="62792" y="56023"/>
                    <a:pt x="62792" y="47958"/>
                  </a:cubicBezTo>
                  <a:cubicBezTo>
                    <a:pt x="62792" y="39173"/>
                    <a:pt x="68841" y="19586"/>
                    <a:pt x="71433" y="10081"/>
                  </a:cubicBezTo>
                  <a:cubicBezTo>
                    <a:pt x="71865" y="8209"/>
                    <a:pt x="72153" y="7057"/>
                    <a:pt x="72153" y="6625"/>
                  </a:cubicBezTo>
                  <a:cubicBezTo>
                    <a:pt x="72153" y="3744"/>
                    <a:pt x="69705" y="1584"/>
                    <a:pt x="66824" y="1584"/>
                  </a:cubicBezTo>
                  <a:cubicBezTo>
                    <a:pt x="63224" y="1584"/>
                    <a:pt x="61064" y="3024"/>
                    <a:pt x="60200" y="6049"/>
                  </a:cubicBezTo>
                  <a:cubicBezTo>
                    <a:pt x="58183" y="13106"/>
                    <a:pt x="53431" y="31828"/>
                    <a:pt x="53143" y="32980"/>
                  </a:cubicBezTo>
                  <a:cubicBezTo>
                    <a:pt x="51702" y="38741"/>
                    <a:pt x="50982" y="43205"/>
                    <a:pt x="50838" y="46230"/>
                  </a:cubicBezTo>
                  <a:cubicBezTo>
                    <a:pt x="51270" y="48678"/>
                    <a:pt x="49974" y="51702"/>
                    <a:pt x="46950" y="55591"/>
                  </a:cubicBezTo>
                  <a:cubicBezTo>
                    <a:pt x="44502" y="58615"/>
                    <a:pt x="41477" y="60056"/>
                    <a:pt x="37877" y="60056"/>
                  </a:cubicBezTo>
                  <a:cubicBezTo>
                    <a:pt x="29668" y="60056"/>
                    <a:pt x="25635" y="55879"/>
                    <a:pt x="25635" y="47526"/>
                  </a:cubicBezTo>
                  <a:cubicBezTo>
                    <a:pt x="25635" y="42485"/>
                    <a:pt x="27939" y="34276"/>
                    <a:pt x="32404" y="22899"/>
                  </a:cubicBezTo>
                  <a:cubicBezTo>
                    <a:pt x="34420" y="17714"/>
                    <a:pt x="35428" y="14258"/>
                    <a:pt x="35428" y="12674"/>
                  </a:cubicBezTo>
                  <a:cubicBezTo>
                    <a:pt x="35428" y="5329"/>
                    <a:pt x="28804" y="144"/>
                    <a:pt x="21315" y="144"/>
                  </a:cubicBezTo>
                  <a:cubicBezTo>
                    <a:pt x="14402" y="144"/>
                    <a:pt x="8929" y="3600"/>
                    <a:pt x="5041" y="10369"/>
                  </a:cubicBezTo>
                  <a:cubicBezTo>
                    <a:pt x="1728" y="16130"/>
                    <a:pt x="0" y="20163"/>
                    <a:pt x="0" y="22323"/>
                  </a:cubicBezTo>
                  <a:cubicBezTo>
                    <a:pt x="0" y="23907"/>
                    <a:pt x="1008" y="24771"/>
                    <a:pt x="3024" y="24771"/>
                  </a:cubicBezTo>
                  <a:cubicBezTo>
                    <a:pt x="4609" y="24771"/>
                    <a:pt x="5617" y="23907"/>
                    <a:pt x="6049" y="22035"/>
                  </a:cubicBezTo>
                  <a:cubicBezTo>
                    <a:pt x="9505" y="10801"/>
                    <a:pt x="14402" y="5185"/>
                    <a:pt x="20883" y="5185"/>
                  </a:cubicBezTo>
                  <a:cubicBezTo>
                    <a:pt x="22899" y="5185"/>
                    <a:pt x="23907" y="6625"/>
                    <a:pt x="23907" y="9649"/>
                  </a:cubicBezTo>
                  <a:cubicBezTo>
                    <a:pt x="23907" y="11665"/>
                    <a:pt x="23331" y="14258"/>
                    <a:pt x="22035" y="17570"/>
                  </a:cubicBezTo>
                  <a:cubicBezTo>
                    <a:pt x="19442" y="24195"/>
                    <a:pt x="17570" y="29380"/>
                    <a:pt x="16274" y="33124"/>
                  </a:cubicBezTo>
                  <a:cubicBezTo>
                    <a:pt x="14690" y="38165"/>
                    <a:pt x="13826" y="42341"/>
                    <a:pt x="13826" y="45654"/>
                  </a:cubicBezTo>
                  <a:cubicBezTo>
                    <a:pt x="13826" y="59047"/>
                    <a:pt x="23331" y="65096"/>
                    <a:pt x="37301" y="65096"/>
                  </a:cubicBezTo>
                  <a:cubicBezTo>
                    <a:pt x="43781" y="65096"/>
                    <a:pt x="49110" y="62072"/>
                    <a:pt x="53431" y="56167"/>
                  </a:cubicBezTo>
                  <a:cubicBezTo>
                    <a:pt x="57031" y="62072"/>
                    <a:pt x="63512" y="65096"/>
                    <a:pt x="73161" y="65096"/>
                  </a:cubicBezTo>
                  <a:cubicBezTo>
                    <a:pt x="82378" y="65096"/>
                    <a:pt x="89867" y="59479"/>
                    <a:pt x="95484" y="48102"/>
                  </a:cubicBezTo>
                  <a:cubicBezTo>
                    <a:pt x="99660" y="39893"/>
                    <a:pt x="105565" y="22467"/>
                    <a:pt x="105565" y="11809"/>
                  </a:cubicBezTo>
                  <a:cubicBezTo>
                    <a:pt x="105565" y="5761"/>
                    <a:pt x="102973" y="0"/>
                    <a:pt x="979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550135" y="1015193"/>
              <a:ext cx="38679" cy="298322"/>
            </a:xfrm>
            <a:custGeom>
              <a:avLst/>
              <a:gdLst/>
              <a:ahLst/>
              <a:cxnLst/>
              <a:rect l="l" t="t" r="r" b="b"/>
              <a:pathLst>
                <a:path w="38679" h="298322">
                  <a:moveTo>
                    <a:pt x="33124" y="298323"/>
                  </a:moveTo>
                  <a:cubicBezTo>
                    <a:pt x="36827" y="298323"/>
                    <a:pt x="38679" y="296471"/>
                    <a:pt x="38679" y="292562"/>
                  </a:cubicBezTo>
                  <a:cubicBezTo>
                    <a:pt x="38679" y="288653"/>
                    <a:pt x="36827" y="286802"/>
                    <a:pt x="33124" y="286802"/>
                  </a:cubicBezTo>
                  <a:lnTo>
                    <a:pt x="11110" y="286802"/>
                  </a:lnTo>
                  <a:lnTo>
                    <a:pt x="11110" y="11521"/>
                  </a:lnTo>
                  <a:lnTo>
                    <a:pt x="33124" y="11521"/>
                  </a:lnTo>
                  <a:cubicBezTo>
                    <a:pt x="36827" y="11521"/>
                    <a:pt x="38679" y="9670"/>
                    <a:pt x="38679" y="5761"/>
                  </a:cubicBezTo>
                  <a:cubicBezTo>
                    <a:pt x="38679" y="1852"/>
                    <a:pt x="36827" y="0"/>
                    <a:pt x="33124" y="0"/>
                  </a:cubicBezTo>
                  <a:lnTo>
                    <a:pt x="0" y="0"/>
                  </a:lnTo>
                  <a:lnTo>
                    <a:pt x="0" y="2983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516519" y="182907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599131" y="1486152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606513" y="1050064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5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1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4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693200" y="1802491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737168" y="148116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797186" y="1012436"/>
              <a:ext cx="76473" cy="130768"/>
            </a:xfrm>
            <a:custGeom>
              <a:avLst/>
              <a:gdLst/>
              <a:ahLst/>
              <a:cxnLst/>
              <a:rect l="l" t="t" r="r" b="b"/>
              <a:pathLst>
                <a:path w="76473" h="130768">
                  <a:moveTo>
                    <a:pt x="76474" y="10657"/>
                  </a:moveTo>
                  <a:cubicBezTo>
                    <a:pt x="76474" y="3744"/>
                    <a:pt x="69273" y="0"/>
                    <a:pt x="61784" y="0"/>
                  </a:cubicBezTo>
                  <a:cubicBezTo>
                    <a:pt x="58327" y="0"/>
                    <a:pt x="55015" y="1008"/>
                    <a:pt x="51846" y="2880"/>
                  </a:cubicBezTo>
                  <a:cubicBezTo>
                    <a:pt x="46518" y="6049"/>
                    <a:pt x="42773" y="11809"/>
                    <a:pt x="40901" y="20019"/>
                  </a:cubicBezTo>
                  <a:cubicBezTo>
                    <a:pt x="40181" y="23475"/>
                    <a:pt x="38885" y="29812"/>
                    <a:pt x="37301" y="39029"/>
                  </a:cubicBezTo>
                  <a:lnTo>
                    <a:pt x="26499" y="39029"/>
                  </a:lnTo>
                  <a:cubicBezTo>
                    <a:pt x="23187" y="39029"/>
                    <a:pt x="21315" y="39317"/>
                    <a:pt x="21315" y="42629"/>
                  </a:cubicBezTo>
                  <a:cubicBezTo>
                    <a:pt x="21315" y="44358"/>
                    <a:pt x="22899" y="45222"/>
                    <a:pt x="26211" y="45222"/>
                  </a:cubicBezTo>
                  <a:lnTo>
                    <a:pt x="36004" y="45222"/>
                  </a:lnTo>
                  <a:lnTo>
                    <a:pt x="23763" y="112046"/>
                  </a:lnTo>
                  <a:cubicBezTo>
                    <a:pt x="22035" y="121119"/>
                    <a:pt x="18866" y="125584"/>
                    <a:pt x="14402" y="125584"/>
                  </a:cubicBezTo>
                  <a:lnTo>
                    <a:pt x="13394" y="125584"/>
                  </a:lnTo>
                  <a:cubicBezTo>
                    <a:pt x="11809" y="125440"/>
                    <a:pt x="10513" y="125008"/>
                    <a:pt x="9505" y="124576"/>
                  </a:cubicBezTo>
                  <a:cubicBezTo>
                    <a:pt x="12242" y="123279"/>
                    <a:pt x="14834" y="119967"/>
                    <a:pt x="14834" y="116655"/>
                  </a:cubicBezTo>
                  <a:cubicBezTo>
                    <a:pt x="14834" y="113198"/>
                    <a:pt x="12098" y="110750"/>
                    <a:pt x="8641" y="110750"/>
                  </a:cubicBezTo>
                  <a:cubicBezTo>
                    <a:pt x="3744" y="110750"/>
                    <a:pt x="0" y="115214"/>
                    <a:pt x="0" y="120111"/>
                  </a:cubicBezTo>
                  <a:cubicBezTo>
                    <a:pt x="0" y="127024"/>
                    <a:pt x="7057" y="130768"/>
                    <a:pt x="14402" y="130768"/>
                  </a:cubicBezTo>
                  <a:cubicBezTo>
                    <a:pt x="17138" y="130768"/>
                    <a:pt x="20019" y="129904"/>
                    <a:pt x="22755" y="128032"/>
                  </a:cubicBezTo>
                  <a:cubicBezTo>
                    <a:pt x="26499" y="125584"/>
                    <a:pt x="29524" y="122127"/>
                    <a:pt x="31828" y="117951"/>
                  </a:cubicBezTo>
                  <a:cubicBezTo>
                    <a:pt x="35428" y="111470"/>
                    <a:pt x="38309" y="101821"/>
                    <a:pt x="40613" y="88859"/>
                  </a:cubicBezTo>
                  <a:lnTo>
                    <a:pt x="48390" y="45222"/>
                  </a:lnTo>
                  <a:lnTo>
                    <a:pt x="61928" y="45222"/>
                  </a:lnTo>
                  <a:cubicBezTo>
                    <a:pt x="65384" y="45222"/>
                    <a:pt x="67112" y="44790"/>
                    <a:pt x="67112" y="41477"/>
                  </a:cubicBezTo>
                  <a:cubicBezTo>
                    <a:pt x="67112" y="39893"/>
                    <a:pt x="65384" y="39029"/>
                    <a:pt x="62072" y="39029"/>
                  </a:cubicBezTo>
                  <a:lnTo>
                    <a:pt x="49686" y="39029"/>
                  </a:lnTo>
                  <a:cubicBezTo>
                    <a:pt x="52567" y="23043"/>
                    <a:pt x="54295" y="13682"/>
                    <a:pt x="55015" y="10801"/>
                  </a:cubicBezTo>
                  <a:cubicBezTo>
                    <a:pt x="56023" y="7057"/>
                    <a:pt x="58183" y="5185"/>
                    <a:pt x="61784" y="5185"/>
                  </a:cubicBezTo>
                  <a:lnTo>
                    <a:pt x="62792" y="5185"/>
                  </a:lnTo>
                  <a:cubicBezTo>
                    <a:pt x="64520" y="5329"/>
                    <a:pt x="65960" y="5761"/>
                    <a:pt x="66968" y="6193"/>
                  </a:cubicBezTo>
                  <a:cubicBezTo>
                    <a:pt x="64232" y="7489"/>
                    <a:pt x="61640" y="10801"/>
                    <a:pt x="61640" y="14114"/>
                  </a:cubicBezTo>
                  <a:cubicBezTo>
                    <a:pt x="61640" y="17570"/>
                    <a:pt x="64376" y="20019"/>
                    <a:pt x="67832" y="20019"/>
                  </a:cubicBezTo>
                  <a:cubicBezTo>
                    <a:pt x="72729" y="20019"/>
                    <a:pt x="76474" y="15554"/>
                    <a:pt x="76474" y="106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792530" y="1222250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849273" y="1192150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889166" y="1223114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892239" y="100609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893433" y="1767104"/>
              <a:ext cx="105750" cy="93200"/>
            </a:xfrm>
            <a:custGeom>
              <a:avLst/>
              <a:gdLst/>
              <a:ahLst/>
              <a:cxnLst/>
              <a:rect l="l" t="t" r="r" b="b"/>
              <a:pathLst>
                <a:path w="105750" h="93200">
                  <a:moveTo>
                    <a:pt x="105750" y="61311"/>
                  </a:moveTo>
                  <a:cubicBezTo>
                    <a:pt x="105750" y="59459"/>
                    <a:pt x="104722" y="58430"/>
                    <a:pt x="102459" y="58430"/>
                  </a:cubicBezTo>
                  <a:cubicBezTo>
                    <a:pt x="100607" y="58430"/>
                    <a:pt x="99578" y="59870"/>
                    <a:pt x="98961" y="62751"/>
                  </a:cubicBezTo>
                  <a:cubicBezTo>
                    <a:pt x="97932" y="66660"/>
                    <a:pt x="96904" y="70569"/>
                    <a:pt x="95463" y="74478"/>
                  </a:cubicBezTo>
                  <a:cubicBezTo>
                    <a:pt x="92789" y="82913"/>
                    <a:pt x="89085" y="87234"/>
                    <a:pt x="84559" y="87234"/>
                  </a:cubicBezTo>
                  <a:cubicBezTo>
                    <a:pt x="80856" y="87234"/>
                    <a:pt x="79004" y="84353"/>
                    <a:pt x="79004" y="78593"/>
                  </a:cubicBezTo>
                  <a:cubicBezTo>
                    <a:pt x="79004" y="75095"/>
                    <a:pt x="80444" y="68100"/>
                    <a:pt x="83119" y="57813"/>
                  </a:cubicBezTo>
                  <a:lnTo>
                    <a:pt x="88674" y="36005"/>
                  </a:lnTo>
                  <a:cubicBezTo>
                    <a:pt x="90526" y="28598"/>
                    <a:pt x="92172" y="23454"/>
                    <a:pt x="93406" y="17076"/>
                  </a:cubicBezTo>
                  <a:lnTo>
                    <a:pt x="94640" y="11521"/>
                  </a:lnTo>
                  <a:cubicBezTo>
                    <a:pt x="95052" y="10081"/>
                    <a:pt x="95258" y="9053"/>
                    <a:pt x="95258" y="8435"/>
                  </a:cubicBezTo>
                  <a:cubicBezTo>
                    <a:pt x="95258" y="4321"/>
                    <a:pt x="92994" y="2263"/>
                    <a:pt x="88468" y="2263"/>
                  </a:cubicBezTo>
                  <a:cubicBezTo>
                    <a:pt x="83942" y="2263"/>
                    <a:pt x="81062" y="4732"/>
                    <a:pt x="79827" y="9876"/>
                  </a:cubicBezTo>
                  <a:lnTo>
                    <a:pt x="64602" y="70775"/>
                  </a:lnTo>
                  <a:cubicBezTo>
                    <a:pt x="64397" y="71392"/>
                    <a:pt x="63574" y="72832"/>
                    <a:pt x="61928" y="75301"/>
                  </a:cubicBezTo>
                  <a:cubicBezTo>
                    <a:pt x="58636" y="80650"/>
                    <a:pt x="50612" y="87234"/>
                    <a:pt x="42382" y="87234"/>
                  </a:cubicBezTo>
                  <a:cubicBezTo>
                    <a:pt x="34564" y="87234"/>
                    <a:pt x="30655" y="81885"/>
                    <a:pt x="30655" y="71392"/>
                  </a:cubicBezTo>
                  <a:cubicBezTo>
                    <a:pt x="30655" y="62956"/>
                    <a:pt x="34359" y="49378"/>
                    <a:pt x="41559" y="30450"/>
                  </a:cubicBezTo>
                  <a:cubicBezTo>
                    <a:pt x="43823" y="24277"/>
                    <a:pt x="45057" y="19957"/>
                    <a:pt x="45057" y="17488"/>
                  </a:cubicBezTo>
                  <a:cubicBezTo>
                    <a:pt x="45057" y="7201"/>
                    <a:pt x="37856" y="0"/>
                    <a:pt x="27569" y="0"/>
                  </a:cubicBezTo>
                  <a:cubicBezTo>
                    <a:pt x="18311" y="0"/>
                    <a:pt x="11110" y="5143"/>
                    <a:pt x="5966" y="15431"/>
                  </a:cubicBezTo>
                  <a:cubicBezTo>
                    <a:pt x="2057" y="23454"/>
                    <a:pt x="0" y="29009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5966" y="34770"/>
                    <a:pt x="6378" y="33536"/>
                    <a:pt x="7201" y="30655"/>
                  </a:cubicBezTo>
                  <a:cubicBezTo>
                    <a:pt x="11933" y="14196"/>
                    <a:pt x="18517" y="5966"/>
                    <a:pt x="26952" y="5966"/>
                  </a:cubicBezTo>
                  <a:cubicBezTo>
                    <a:pt x="29832" y="5966"/>
                    <a:pt x="31272" y="8024"/>
                    <a:pt x="31272" y="11933"/>
                  </a:cubicBezTo>
                  <a:cubicBezTo>
                    <a:pt x="31272" y="15019"/>
                    <a:pt x="30038" y="19340"/>
                    <a:pt x="27775" y="25306"/>
                  </a:cubicBezTo>
                  <a:cubicBezTo>
                    <a:pt x="19957" y="46086"/>
                    <a:pt x="16048" y="60488"/>
                    <a:pt x="16048" y="68100"/>
                  </a:cubicBezTo>
                  <a:cubicBezTo>
                    <a:pt x="16048" y="83942"/>
                    <a:pt x="25923" y="93200"/>
                    <a:pt x="41765" y="93200"/>
                  </a:cubicBezTo>
                  <a:cubicBezTo>
                    <a:pt x="50612" y="93200"/>
                    <a:pt x="58636" y="89085"/>
                    <a:pt x="65425" y="80650"/>
                  </a:cubicBezTo>
                  <a:cubicBezTo>
                    <a:pt x="68306" y="89085"/>
                    <a:pt x="74478" y="93200"/>
                    <a:pt x="83942" y="93200"/>
                  </a:cubicBezTo>
                  <a:cubicBezTo>
                    <a:pt x="98138" y="93200"/>
                    <a:pt x="102459" y="76535"/>
                    <a:pt x="105750" y="613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942338" y="1445778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943801" y="101387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998713" y="118682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4017904" y="1658062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555" y="296266"/>
                  </a:moveTo>
                  <a:cubicBezTo>
                    <a:pt x="22220" y="283304"/>
                    <a:pt x="36210" y="263759"/>
                    <a:pt x="47114" y="237218"/>
                  </a:cubicBezTo>
                  <a:cubicBezTo>
                    <a:pt x="57607" y="212324"/>
                    <a:pt x="62751" y="188664"/>
                    <a:pt x="62751" y="166238"/>
                  </a:cubicBezTo>
                  <a:lnTo>
                    <a:pt x="62751" y="130851"/>
                  </a:lnTo>
                  <a:cubicBezTo>
                    <a:pt x="62751" y="108425"/>
                    <a:pt x="57607" y="84765"/>
                    <a:pt x="47114" y="59870"/>
                  </a:cubicBezTo>
                  <a:cubicBezTo>
                    <a:pt x="36210" y="33330"/>
                    <a:pt x="22220" y="13785"/>
                    <a:pt x="5555" y="823"/>
                  </a:cubicBezTo>
                  <a:cubicBezTo>
                    <a:pt x="4732" y="206"/>
                    <a:pt x="4115" y="0"/>
                    <a:pt x="3498" y="0"/>
                  </a:cubicBezTo>
                  <a:cubicBezTo>
                    <a:pt x="1234" y="0"/>
                    <a:pt x="0" y="1234"/>
                    <a:pt x="0" y="3498"/>
                  </a:cubicBezTo>
                  <a:cubicBezTo>
                    <a:pt x="0" y="4526"/>
                    <a:pt x="411" y="5555"/>
                    <a:pt x="1234" y="6172"/>
                  </a:cubicBezTo>
                  <a:cubicBezTo>
                    <a:pt x="16048" y="17488"/>
                    <a:pt x="27981" y="36416"/>
                    <a:pt x="36827" y="63368"/>
                  </a:cubicBezTo>
                  <a:cubicBezTo>
                    <a:pt x="44440" y="86411"/>
                    <a:pt x="48349" y="108836"/>
                    <a:pt x="48349" y="130851"/>
                  </a:cubicBezTo>
                  <a:lnTo>
                    <a:pt x="48349" y="166238"/>
                  </a:lnTo>
                  <a:cubicBezTo>
                    <a:pt x="48349" y="188252"/>
                    <a:pt x="44440" y="210678"/>
                    <a:pt x="36827" y="233721"/>
                  </a:cubicBezTo>
                  <a:cubicBezTo>
                    <a:pt x="27981" y="260673"/>
                    <a:pt x="16048" y="279601"/>
                    <a:pt x="1234" y="290916"/>
                  </a:cubicBezTo>
                  <a:cubicBezTo>
                    <a:pt x="411" y="291534"/>
                    <a:pt x="0" y="292562"/>
                    <a:pt x="0" y="293591"/>
                  </a:cubicBezTo>
                  <a:cubicBezTo>
                    <a:pt x="0" y="295854"/>
                    <a:pt x="1234" y="297089"/>
                    <a:pt x="3498" y="297089"/>
                  </a:cubicBezTo>
                  <a:cubicBezTo>
                    <a:pt x="4115" y="297089"/>
                    <a:pt x="4938" y="296883"/>
                    <a:pt x="5555" y="296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4040865" y="100609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4053024" y="139619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150532" y="1073006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212063" y="148759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268013" y="107300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325405" y="1362454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438827" y="109584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463916" y="148116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643370" y="1070743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664139" y="1445778"/>
              <a:ext cx="105750" cy="93200"/>
            </a:xfrm>
            <a:custGeom>
              <a:avLst/>
              <a:gdLst/>
              <a:ahLst/>
              <a:cxnLst/>
              <a:rect l="l" t="t" r="r" b="b"/>
              <a:pathLst>
                <a:path w="105750" h="93200">
                  <a:moveTo>
                    <a:pt x="105750" y="61311"/>
                  </a:moveTo>
                  <a:cubicBezTo>
                    <a:pt x="105750" y="59459"/>
                    <a:pt x="104722" y="58430"/>
                    <a:pt x="102459" y="58430"/>
                  </a:cubicBezTo>
                  <a:cubicBezTo>
                    <a:pt x="100607" y="58430"/>
                    <a:pt x="99578" y="59870"/>
                    <a:pt x="98961" y="62751"/>
                  </a:cubicBezTo>
                  <a:cubicBezTo>
                    <a:pt x="97932" y="66660"/>
                    <a:pt x="96904" y="70569"/>
                    <a:pt x="95463" y="74478"/>
                  </a:cubicBezTo>
                  <a:cubicBezTo>
                    <a:pt x="92789" y="82913"/>
                    <a:pt x="89085" y="87234"/>
                    <a:pt x="84559" y="87234"/>
                  </a:cubicBezTo>
                  <a:cubicBezTo>
                    <a:pt x="80856" y="87234"/>
                    <a:pt x="79004" y="84353"/>
                    <a:pt x="79004" y="78593"/>
                  </a:cubicBezTo>
                  <a:cubicBezTo>
                    <a:pt x="79004" y="75095"/>
                    <a:pt x="80444" y="68100"/>
                    <a:pt x="83119" y="57813"/>
                  </a:cubicBezTo>
                  <a:lnTo>
                    <a:pt x="88674" y="36005"/>
                  </a:lnTo>
                  <a:cubicBezTo>
                    <a:pt x="90526" y="28598"/>
                    <a:pt x="92172" y="23454"/>
                    <a:pt x="93406" y="17076"/>
                  </a:cubicBezTo>
                  <a:lnTo>
                    <a:pt x="94640" y="11521"/>
                  </a:lnTo>
                  <a:cubicBezTo>
                    <a:pt x="95052" y="10081"/>
                    <a:pt x="95258" y="9053"/>
                    <a:pt x="95258" y="8435"/>
                  </a:cubicBezTo>
                  <a:cubicBezTo>
                    <a:pt x="95258" y="4321"/>
                    <a:pt x="92994" y="2263"/>
                    <a:pt x="88468" y="2263"/>
                  </a:cubicBezTo>
                  <a:cubicBezTo>
                    <a:pt x="83942" y="2263"/>
                    <a:pt x="81062" y="4732"/>
                    <a:pt x="79827" y="9876"/>
                  </a:cubicBezTo>
                  <a:lnTo>
                    <a:pt x="64602" y="70775"/>
                  </a:lnTo>
                  <a:cubicBezTo>
                    <a:pt x="64397" y="71392"/>
                    <a:pt x="63574" y="72832"/>
                    <a:pt x="61928" y="75301"/>
                  </a:cubicBezTo>
                  <a:cubicBezTo>
                    <a:pt x="58636" y="80650"/>
                    <a:pt x="50612" y="87234"/>
                    <a:pt x="42382" y="87234"/>
                  </a:cubicBezTo>
                  <a:cubicBezTo>
                    <a:pt x="34564" y="87234"/>
                    <a:pt x="30655" y="81885"/>
                    <a:pt x="30655" y="71392"/>
                  </a:cubicBezTo>
                  <a:cubicBezTo>
                    <a:pt x="30655" y="62956"/>
                    <a:pt x="34359" y="49378"/>
                    <a:pt x="41559" y="30450"/>
                  </a:cubicBezTo>
                  <a:cubicBezTo>
                    <a:pt x="43823" y="24277"/>
                    <a:pt x="45057" y="19957"/>
                    <a:pt x="45057" y="17488"/>
                  </a:cubicBezTo>
                  <a:cubicBezTo>
                    <a:pt x="45057" y="7201"/>
                    <a:pt x="37856" y="0"/>
                    <a:pt x="27569" y="0"/>
                  </a:cubicBezTo>
                  <a:cubicBezTo>
                    <a:pt x="18311" y="0"/>
                    <a:pt x="11110" y="5143"/>
                    <a:pt x="5966" y="15431"/>
                  </a:cubicBezTo>
                  <a:cubicBezTo>
                    <a:pt x="2057" y="23454"/>
                    <a:pt x="0" y="29009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5966" y="34770"/>
                    <a:pt x="6378" y="33536"/>
                    <a:pt x="7201" y="30655"/>
                  </a:cubicBezTo>
                  <a:cubicBezTo>
                    <a:pt x="11933" y="14196"/>
                    <a:pt x="18517" y="5966"/>
                    <a:pt x="26952" y="5966"/>
                  </a:cubicBezTo>
                  <a:cubicBezTo>
                    <a:pt x="29832" y="5966"/>
                    <a:pt x="31272" y="8024"/>
                    <a:pt x="31272" y="11933"/>
                  </a:cubicBezTo>
                  <a:cubicBezTo>
                    <a:pt x="31272" y="15019"/>
                    <a:pt x="30038" y="19340"/>
                    <a:pt x="27775" y="25306"/>
                  </a:cubicBezTo>
                  <a:cubicBezTo>
                    <a:pt x="19957" y="46086"/>
                    <a:pt x="16048" y="60488"/>
                    <a:pt x="16048" y="68100"/>
                  </a:cubicBezTo>
                  <a:cubicBezTo>
                    <a:pt x="16048" y="83942"/>
                    <a:pt x="25923" y="93200"/>
                    <a:pt x="41765" y="93200"/>
                  </a:cubicBezTo>
                  <a:cubicBezTo>
                    <a:pt x="50612" y="93200"/>
                    <a:pt x="58636" y="89085"/>
                    <a:pt x="65425" y="80650"/>
                  </a:cubicBezTo>
                  <a:cubicBezTo>
                    <a:pt x="68306" y="89085"/>
                    <a:pt x="74478" y="93200"/>
                    <a:pt x="83942" y="93200"/>
                  </a:cubicBezTo>
                  <a:cubicBezTo>
                    <a:pt x="98138" y="93200"/>
                    <a:pt x="102459" y="76535"/>
                    <a:pt x="105750" y="613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801381" y="1015193"/>
              <a:ext cx="38679" cy="298322"/>
            </a:xfrm>
            <a:custGeom>
              <a:avLst/>
              <a:gdLst/>
              <a:ahLst/>
              <a:cxnLst/>
              <a:rect l="l" t="t" r="r" b="b"/>
              <a:pathLst>
                <a:path w="38679" h="298322">
                  <a:moveTo>
                    <a:pt x="5555" y="298323"/>
                  </a:moveTo>
                  <a:lnTo>
                    <a:pt x="38679" y="298323"/>
                  </a:lnTo>
                  <a:lnTo>
                    <a:pt x="38679" y="0"/>
                  </a:lnTo>
                  <a:lnTo>
                    <a:pt x="5555" y="0"/>
                  </a:lnTo>
                  <a:cubicBezTo>
                    <a:pt x="1852" y="0"/>
                    <a:pt x="0" y="1852"/>
                    <a:pt x="0" y="5761"/>
                  </a:cubicBezTo>
                  <a:cubicBezTo>
                    <a:pt x="0" y="9670"/>
                    <a:pt x="1852" y="11521"/>
                    <a:pt x="5555" y="11521"/>
                  </a:cubicBezTo>
                  <a:lnTo>
                    <a:pt x="27569" y="11521"/>
                  </a:lnTo>
                  <a:lnTo>
                    <a:pt x="27569" y="286802"/>
                  </a:lnTo>
                  <a:lnTo>
                    <a:pt x="5555" y="286802"/>
                  </a:lnTo>
                  <a:cubicBezTo>
                    <a:pt x="1852" y="286802"/>
                    <a:pt x="0" y="288653"/>
                    <a:pt x="0" y="292562"/>
                  </a:cubicBezTo>
                  <a:cubicBezTo>
                    <a:pt x="0" y="296471"/>
                    <a:pt x="1852" y="298323"/>
                    <a:pt x="5555" y="2983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817148" y="1444544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907262" y="1444544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5008281" y="1410185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5128768" y="139393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2526332" y="2274512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7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2655537" y="226566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2724868" y="227677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2850167" y="226566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2987140" y="234405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3221229" y="2420797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0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3282025" y="2139755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3387671" y="2417917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7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7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3536219" y="226566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3613779" y="2282536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3755579" y="229961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3960750" y="2328622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4075139" y="226566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4170403" y="2245297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4245705" y="227903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4404735" y="237042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4562356" y="236400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4764646" y="227903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4922677" y="2368986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016434" y="2245297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4" name="MathFormula 384"/>
          <p:cNvGrpSpPr/>
          <p:nvPr/>
        </p:nvGrpSpPr>
        <p:grpSpPr>
          <a:xfrm>
            <a:off x="2546289" y="958496"/>
            <a:ext cx="123855" cy="1047525"/>
            <a:chOff x="2546289" y="958496"/>
            <a:chExt cx="123855" cy="1047525"/>
          </a:xfrm>
        </p:grpSpPr>
        <p:sp>
          <p:nvSpPr>
            <p:cNvPr id="241" name="MathGlyph 241"/>
            <p:cNvSpPr/>
            <p:nvPr/>
          </p:nvSpPr>
          <p:spPr>
            <a:xfrm>
              <a:off x="2597107" y="1851717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597107" y="1721689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597107" y="161264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546289" y="1327903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597107" y="1197978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597107" y="108883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597107" y="958496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6" name="MathFormula 386"/>
          <p:cNvGrpSpPr/>
          <p:nvPr/>
        </p:nvGrpSpPr>
        <p:grpSpPr>
          <a:xfrm>
            <a:off x="2705736" y="2744921"/>
            <a:ext cx="2774845" cy="964785"/>
            <a:chOff x="2705736" y="2744921"/>
            <a:chExt cx="2774845" cy="964785"/>
          </a:xfrm>
        </p:grpSpPr>
        <p:sp>
          <p:nvSpPr>
            <p:cNvPr id="242" name="MathGlyph 242"/>
            <p:cNvSpPr/>
            <p:nvPr/>
          </p:nvSpPr>
          <p:spPr>
            <a:xfrm>
              <a:off x="2705736" y="2797100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706970" y="3180605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39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39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711291" y="3518409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904225" y="2864994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904225" y="319603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904225" y="353383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121443" y="3105816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4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0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3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140721" y="274650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140721" y="3581962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254733" y="2913692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285553" y="278034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342296" y="2750250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382189" y="2781213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285553" y="3615806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342296" y="3585706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382189" y="3616670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312116" y="3068188"/>
              <a:ext cx="76473" cy="130768"/>
            </a:xfrm>
            <a:custGeom>
              <a:avLst/>
              <a:gdLst/>
              <a:ahLst/>
              <a:cxnLst/>
              <a:rect l="l" t="t" r="r" b="b"/>
              <a:pathLst>
                <a:path w="76473" h="130768">
                  <a:moveTo>
                    <a:pt x="76474" y="10657"/>
                  </a:moveTo>
                  <a:cubicBezTo>
                    <a:pt x="76474" y="3744"/>
                    <a:pt x="69273" y="0"/>
                    <a:pt x="61784" y="0"/>
                  </a:cubicBezTo>
                  <a:cubicBezTo>
                    <a:pt x="58327" y="0"/>
                    <a:pt x="55015" y="1008"/>
                    <a:pt x="51846" y="2880"/>
                  </a:cubicBezTo>
                  <a:cubicBezTo>
                    <a:pt x="46518" y="6049"/>
                    <a:pt x="42773" y="11809"/>
                    <a:pt x="40901" y="20019"/>
                  </a:cubicBezTo>
                  <a:cubicBezTo>
                    <a:pt x="40181" y="23475"/>
                    <a:pt x="38885" y="29812"/>
                    <a:pt x="37301" y="39029"/>
                  </a:cubicBezTo>
                  <a:lnTo>
                    <a:pt x="26499" y="39029"/>
                  </a:lnTo>
                  <a:cubicBezTo>
                    <a:pt x="23187" y="39029"/>
                    <a:pt x="21315" y="39317"/>
                    <a:pt x="21315" y="42629"/>
                  </a:cubicBezTo>
                  <a:cubicBezTo>
                    <a:pt x="21315" y="44358"/>
                    <a:pt x="22899" y="45222"/>
                    <a:pt x="26211" y="45222"/>
                  </a:cubicBezTo>
                  <a:lnTo>
                    <a:pt x="36004" y="45222"/>
                  </a:lnTo>
                  <a:lnTo>
                    <a:pt x="23763" y="112046"/>
                  </a:lnTo>
                  <a:cubicBezTo>
                    <a:pt x="22035" y="121119"/>
                    <a:pt x="18866" y="125584"/>
                    <a:pt x="14402" y="125584"/>
                  </a:cubicBezTo>
                  <a:lnTo>
                    <a:pt x="13394" y="125584"/>
                  </a:lnTo>
                  <a:cubicBezTo>
                    <a:pt x="11809" y="125440"/>
                    <a:pt x="10513" y="125008"/>
                    <a:pt x="9505" y="124576"/>
                  </a:cubicBezTo>
                  <a:cubicBezTo>
                    <a:pt x="12242" y="123279"/>
                    <a:pt x="14834" y="119967"/>
                    <a:pt x="14834" y="116655"/>
                  </a:cubicBezTo>
                  <a:cubicBezTo>
                    <a:pt x="14834" y="113198"/>
                    <a:pt x="12098" y="110750"/>
                    <a:pt x="8641" y="110750"/>
                  </a:cubicBezTo>
                  <a:cubicBezTo>
                    <a:pt x="3744" y="110750"/>
                    <a:pt x="0" y="115214"/>
                    <a:pt x="0" y="120111"/>
                  </a:cubicBezTo>
                  <a:cubicBezTo>
                    <a:pt x="0" y="127024"/>
                    <a:pt x="7057" y="130768"/>
                    <a:pt x="14402" y="130768"/>
                  </a:cubicBezTo>
                  <a:cubicBezTo>
                    <a:pt x="17138" y="130768"/>
                    <a:pt x="20019" y="129904"/>
                    <a:pt x="22755" y="128032"/>
                  </a:cubicBezTo>
                  <a:cubicBezTo>
                    <a:pt x="26499" y="125584"/>
                    <a:pt x="29524" y="122127"/>
                    <a:pt x="31828" y="117951"/>
                  </a:cubicBezTo>
                  <a:cubicBezTo>
                    <a:pt x="35428" y="111470"/>
                    <a:pt x="38309" y="101821"/>
                    <a:pt x="40613" y="88859"/>
                  </a:cubicBezTo>
                  <a:lnTo>
                    <a:pt x="48390" y="45222"/>
                  </a:lnTo>
                  <a:lnTo>
                    <a:pt x="61928" y="45222"/>
                  </a:lnTo>
                  <a:cubicBezTo>
                    <a:pt x="65384" y="45222"/>
                    <a:pt x="67112" y="44790"/>
                    <a:pt x="67112" y="41477"/>
                  </a:cubicBezTo>
                  <a:cubicBezTo>
                    <a:pt x="67112" y="39893"/>
                    <a:pt x="65384" y="39029"/>
                    <a:pt x="62072" y="39029"/>
                  </a:cubicBezTo>
                  <a:lnTo>
                    <a:pt x="49686" y="39029"/>
                  </a:lnTo>
                  <a:cubicBezTo>
                    <a:pt x="52567" y="23043"/>
                    <a:pt x="54295" y="13682"/>
                    <a:pt x="55015" y="10801"/>
                  </a:cubicBezTo>
                  <a:cubicBezTo>
                    <a:pt x="56023" y="7057"/>
                    <a:pt x="58183" y="5185"/>
                    <a:pt x="61784" y="5185"/>
                  </a:cubicBezTo>
                  <a:lnTo>
                    <a:pt x="62792" y="5185"/>
                  </a:lnTo>
                  <a:cubicBezTo>
                    <a:pt x="64520" y="5329"/>
                    <a:pt x="65960" y="5761"/>
                    <a:pt x="66968" y="6193"/>
                  </a:cubicBezTo>
                  <a:cubicBezTo>
                    <a:pt x="64232" y="7489"/>
                    <a:pt x="61640" y="10801"/>
                    <a:pt x="61640" y="14114"/>
                  </a:cubicBezTo>
                  <a:cubicBezTo>
                    <a:pt x="61640" y="17570"/>
                    <a:pt x="64376" y="20019"/>
                    <a:pt x="67832" y="20019"/>
                  </a:cubicBezTo>
                  <a:cubicBezTo>
                    <a:pt x="72729" y="20019"/>
                    <a:pt x="76474" y="15554"/>
                    <a:pt x="76474" y="106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307460" y="3278002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364203" y="3247902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404096" y="3278866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330274" y="343265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380755" y="2911532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407169" y="306185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458731" y="306962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491744" y="274492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491744" y="358037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513642" y="324257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555795" y="306185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628125" y="2766239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628372" y="3580378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640117" y="3413766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665471" y="3128758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703428" y="2799980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722707" y="358037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3730265" y="3413046"/>
              <a:ext cx="65528" cy="130048"/>
            </a:xfrm>
            <a:custGeom>
              <a:avLst/>
              <a:gdLst/>
              <a:ahLst/>
              <a:cxnLst/>
              <a:rect l="l" t="t" r="r" b="b"/>
              <a:pathLst>
                <a:path w="65528" h="130048">
                  <a:moveTo>
                    <a:pt x="43493" y="2880"/>
                  </a:moveTo>
                  <a:cubicBezTo>
                    <a:pt x="43493" y="1008"/>
                    <a:pt x="42485" y="0"/>
                    <a:pt x="40613" y="0"/>
                  </a:cubicBezTo>
                  <a:cubicBezTo>
                    <a:pt x="38165" y="0"/>
                    <a:pt x="36869" y="2736"/>
                    <a:pt x="36869" y="8353"/>
                  </a:cubicBezTo>
                  <a:cubicBezTo>
                    <a:pt x="36869" y="10513"/>
                    <a:pt x="37013" y="12242"/>
                    <a:pt x="37301" y="13538"/>
                  </a:cubicBezTo>
                  <a:cubicBezTo>
                    <a:pt x="24771" y="17282"/>
                    <a:pt x="11233" y="26499"/>
                    <a:pt x="11233" y="40901"/>
                  </a:cubicBezTo>
                  <a:cubicBezTo>
                    <a:pt x="11233" y="47382"/>
                    <a:pt x="14114" y="52423"/>
                    <a:pt x="20019" y="56167"/>
                  </a:cubicBezTo>
                  <a:cubicBezTo>
                    <a:pt x="11089" y="61640"/>
                    <a:pt x="0" y="73017"/>
                    <a:pt x="0" y="85691"/>
                  </a:cubicBezTo>
                  <a:cubicBezTo>
                    <a:pt x="0" y="94620"/>
                    <a:pt x="6193" y="101245"/>
                    <a:pt x="18434" y="105565"/>
                  </a:cubicBezTo>
                  <a:lnTo>
                    <a:pt x="32980" y="110750"/>
                  </a:lnTo>
                  <a:cubicBezTo>
                    <a:pt x="35572" y="111614"/>
                    <a:pt x="37445" y="112334"/>
                    <a:pt x="38741" y="112766"/>
                  </a:cubicBezTo>
                  <a:cubicBezTo>
                    <a:pt x="42629" y="114206"/>
                    <a:pt x="47094" y="114926"/>
                    <a:pt x="47094" y="118815"/>
                  </a:cubicBezTo>
                  <a:cubicBezTo>
                    <a:pt x="47094" y="121983"/>
                    <a:pt x="44646" y="124864"/>
                    <a:pt x="41333" y="124864"/>
                  </a:cubicBezTo>
                  <a:cubicBezTo>
                    <a:pt x="36869" y="124864"/>
                    <a:pt x="32404" y="123567"/>
                    <a:pt x="27939" y="120975"/>
                  </a:cubicBezTo>
                  <a:cubicBezTo>
                    <a:pt x="27219" y="120399"/>
                    <a:pt x="26499" y="120111"/>
                    <a:pt x="25779" y="120111"/>
                  </a:cubicBezTo>
                  <a:cubicBezTo>
                    <a:pt x="24051" y="120111"/>
                    <a:pt x="23187" y="120975"/>
                    <a:pt x="23187" y="122559"/>
                  </a:cubicBezTo>
                  <a:cubicBezTo>
                    <a:pt x="23187" y="126880"/>
                    <a:pt x="36437" y="130048"/>
                    <a:pt x="41333" y="130048"/>
                  </a:cubicBezTo>
                  <a:cubicBezTo>
                    <a:pt x="49830" y="130048"/>
                    <a:pt x="57319" y="122415"/>
                    <a:pt x="57319" y="113918"/>
                  </a:cubicBezTo>
                  <a:cubicBezTo>
                    <a:pt x="57319" y="109166"/>
                    <a:pt x="55303" y="105709"/>
                    <a:pt x="51126" y="103549"/>
                  </a:cubicBezTo>
                  <a:cubicBezTo>
                    <a:pt x="45654" y="100669"/>
                    <a:pt x="38741" y="98220"/>
                    <a:pt x="30532" y="96348"/>
                  </a:cubicBezTo>
                  <a:lnTo>
                    <a:pt x="22899" y="93612"/>
                  </a:lnTo>
                  <a:cubicBezTo>
                    <a:pt x="17714" y="91739"/>
                    <a:pt x="14402" y="90011"/>
                    <a:pt x="12818" y="88571"/>
                  </a:cubicBezTo>
                  <a:cubicBezTo>
                    <a:pt x="10657" y="86411"/>
                    <a:pt x="9649" y="83962"/>
                    <a:pt x="9649" y="81226"/>
                  </a:cubicBezTo>
                  <a:cubicBezTo>
                    <a:pt x="9649" y="72153"/>
                    <a:pt x="19442" y="62792"/>
                    <a:pt x="26067" y="59191"/>
                  </a:cubicBezTo>
                  <a:cubicBezTo>
                    <a:pt x="30244" y="60488"/>
                    <a:pt x="35140" y="61064"/>
                    <a:pt x="40757" y="61064"/>
                  </a:cubicBezTo>
                  <a:cubicBezTo>
                    <a:pt x="50982" y="61064"/>
                    <a:pt x="56023" y="59191"/>
                    <a:pt x="56023" y="55303"/>
                  </a:cubicBezTo>
                  <a:cubicBezTo>
                    <a:pt x="56023" y="51990"/>
                    <a:pt x="51558" y="50262"/>
                    <a:pt x="42485" y="50262"/>
                  </a:cubicBezTo>
                  <a:cubicBezTo>
                    <a:pt x="37445" y="50262"/>
                    <a:pt x="32980" y="50838"/>
                    <a:pt x="29092" y="52135"/>
                  </a:cubicBezTo>
                  <a:cubicBezTo>
                    <a:pt x="26211" y="49686"/>
                    <a:pt x="24771" y="46086"/>
                    <a:pt x="24771" y="41621"/>
                  </a:cubicBezTo>
                  <a:cubicBezTo>
                    <a:pt x="24771" y="31396"/>
                    <a:pt x="32836" y="22899"/>
                    <a:pt x="40469" y="19298"/>
                  </a:cubicBezTo>
                  <a:cubicBezTo>
                    <a:pt x="42773" y="21603"/>
                    <a:pt x="46230" y="22755"/>
                    <a:pt x="50982" y="22755"/>
                  </a:cubicBezTo>
                  <a:cubicBezTo>
                    <a:pt x="60632" y="22755"/>
                    <a:pt x="65528" y="20739"/>
                    <a:pt x="65528" y="16850"/>
                  </a:cubicBezTo>
                  <a:cubicBezTo>
                    <a:pt x="65528" y="13538"/>
                    <a:pt x="60920" y="11809"/>
                    <a:pt x="51846" y="11809"/>
                  </a:cubicBezTo>
                  <a:cubicBezTo>
                    <a:pt x="48534" y="11809"/>
                    <a:pt x="45654" y="11953"/>
                    <a:pt x="43061" y="12386"/>
                  </a:cubicBezTo>
                  <a:lnTo>
                    <a:pt x="42629" y="8641"/>
                  </a:lnTo>
                  <a:cubicBezTo>
                    <a:pt x="42629" y="7489"/>
                    <a:pt x="43061" y="4609"/>
                    <a:pt x="43493" y="2880"/>
                  </a:cubicBezTo>
                  <a:close/>
                  <a:moveTo>
                    <a:pt x="51990" y="16994"/>
                  </a:moveTo>
                  <a:cubicBezTo>
                    <a:pt x="53719" y="16994"/>
                    <a:pt x="55159" y="17138"/>
                    <a:pt x="56455" y="17282"/>
                  </a:cubicBezTo>
                  <a:cubicBezTo>
                    <a:pt x="54871" y="17426"/>
                    <a:pt x="52999" y="17570"/>
                    <a:pt x="50982" y="17570"/>
                  </a:cubicBezTo>
                  <a:cubicBezTo>
                    <a:pt x="49542" y="17570"/>
                    <a:pt x="48390" y="17426"/>
                    <a:pt x="47382" y="17282"/>
                  </a:cubicBezTo>
                  <a:cubicBezTo>
                    <a:pt x="48678" y="17138"/>
                    <a:pt x="50262" y="16994"/>
                    <a:pt x="51990" y="16994"/>
                  </a:cubicBezTo>
                  <a:close/>
                  <a:moveTo>
                    <a:pt x="42341" y="55447"/>
                  </a:moveTo>
                  <a:cubicBezTo>
                    <a:pt x="43925" y="55447"/>
                    <a:pt x="45510" y="55591"/>
                    <a:pt x="46806" y="55735"/>
                  </a:cubicBezTo>
                  <a:cubicBezTo>
                    <a:pt x="45222" y="55879"/>
                    <a:pt x="43349" y="56023"/>
                    <a:pt x="41189" y="56023"/>
                  </a:cubicBezTo>
                  <a:cubicBezTo>
                    <a:pt x="39605" y="56023"/>
                    <a:pt x="38309" y="55879"/>
                    <a:pt x="37013" y="55735"/>
                  </a:cubicBezTo>
                  <a:cubicBezTo>
                    <a:pt x="38597" y="55591"/>
                    <a:pt x="40469" y="55447"/>
                    <a:pt x="42341" y="554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3782943" y="312875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3861459" y="2889928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3889377" y="355379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3953757" y="3151595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3999496" y="2884951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109114" y="344919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172194" y="3449195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242907" y="3425144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158310" y="3126495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160865" y="3582538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204666" y="2849563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286878" y="3580378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315352" y="2799980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4330278" y="341376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4367389" y="321599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4466668" y="3435084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4474391" y="289136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4541961" y="346882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4587733" y="2766239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4584956" y="3253951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4642851" y="3278002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4714860" y="3278866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4701000" y="356021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4715921" y="3075242"/>
              <a:ext cx="65528" cy="130048"/>
            </a:xfrm>
            <a:custGeom>
              <a:avLst/>
              <a:gdLst/>
              <a:ahLst/>
              <a:cxnLst/>
              <a:rect l="l" t="t" r="r" b="b"/>
              <a:pathLst>
                <a:path w="65528" h="130048">
                  <a:moveTo>
                    <a:pt x="43493" y="2880"/>
                  </a:moveTo>
                  <a:cubicBezTo>
                    <a:pt x="43493" y="1008"/>
                    <a:pt x="42485" y="0"/>
                    <a:pt x="40613" y="0"/>
                  </a:cubicBezTo>
                  <a:cubicBezTo>
                    <a:pt x="38165" y="0"/>
                    <a:pt x="36869" y="2736"/>
                    <a:pt x="36869" y="8353"/>
                  </a:cubicBezTo>
                  <a:cubicBezTo>
                    <a:pt x="36869" y="10513"/>
                    <a:pt x="37013" y="12242"/>
                    <a:pt x="37301" y="13538"/>
                  </a:cubicBezTo>
                  <a:cubicBezTo>
                    <a:pt x="24771" y="17282"/>
                    <a:pt x="11233" y="26499"/>
                    <a:pt x="11233" y="40901"/>
                  </a:cubicBezTo>
                  <a:cubicBezTo>
                    <a:pt x="11233" y="47382"/>
                    <a:pt x="14114" y="52423"/>
                    <a:pt x="20019" y="56167"/>
                  </a:cubicBezTo>
                  <a:cubicBezTo>
                    <a:pt x="11089" y="61640"/>
                    <a:pt x="0" y="73017"/>
                    <a:pt x="0" y="85691"/>
                  </a:cubicBezTo>
                  <a:cubicBezTo>
                    <a:pt x="0" y="94620"/>
                    <a:pt x="6193" y="101245"/>
                    <a:pt x="18434" y="105565"/>
                  </a:cubicBezTo>
                  <a:lnTo>
                    <a:pt x="32980" y="110750"/>
                  </a:lnTo>
                  <a:cubicBezTo>
                    <a:pt x="35572" y="111614"/>
                    <a:pt x="37445" y="112334"/>
                    <a:pt x="38741" y="112766"/>
                  </a:cubicBezTo>
                  <a:cubicBezTo>
                    <a:pt x="42629" y="114206"/>
                    <a:pt x="47094" y="114926"/>
                    <a:pt x="47094" y="118815"/>
                  </a:cubicBezTo>
                  <a:cubicBezTo>
                    <a:pt x="47094" y="121983"/>
                    <a:pt x="44646" y="124864"/>
                    <a:pt x="41333" y="124864"/>
                  </a:cubicBezTo>
                  <a:cubicBezTo>
                    <a:pt x="36869" y="124864"/>
                    <a:pt x="32404" y="123567"/>
                    <a:pt x="27939" y="120975"/>
                  </a:cubicBezTo>
                  <a:cubicBezTo>
                    <a:pt x="27219" y="120399"/>
                    <a:pt x="26499" y="120111"/>
                    <a:pt x="25779" y="120111"/>
                  </a:cubicBezTo>
                  <a:cubicBezTo>
                    <a:pt x="24051" y="120111"/>
                    <a:pt x="23187" y="120975"/>
                    <a:pt x="23187" y="122559"/>
                  </a:cubicBezTo>
                  <a:cubicBezTo>
                    <a:pt x="23187" y="126880"/>
                    <a:pt x="36437" y="130048"/>
                    <a:pt x="41333" y="130048"/>
                  </a:cubicBezTo>
                  <a:cubicBezTo>
                    <a:pt x="49830" y="130048"/>
                    <a:pt x="57319" y="122415"/>
                    <a:pt x="57319" y="113918"/>
                  </a:cubicBezTo>
                  <a:cubicBezTo>
                    <a:pt x="57319" y="109166"/>
                    <a:pt x="55303" y="105709"/>
                    <a:pt x="51126" y="103549"/>
                  </a:cubicBezTo>
                  <a:cubicBezTo>
                    <a:pt x="45654" y="100669"/>
                    <a:pt x="38741" y="98220"/>
                    <a:pt x="30532" y="96348"/>
                  </a:cubicBezTo>
                  <a:lnTo>
                    <a:pt x="22899" y="93612"/>
                  </a:lnTo>
                  <a:cubicBezTo>
                    <a:pt x="17714" y="91739"/>
                    <a:pt x="14402" y="90011"/>
                    <a:pt x="12818" y="88571"/>
                  </a:cubicBezTo>
                  <a:cubicBezTo>
                    <a:pt x="10657" y="86411"/>
                    <a:pt x="9649" y="83962"/>
                    <a:pt x="9649" y="81226"/>
                  </a:cubicBezTo>
                  <a:cubicBezTo>
                    <a:pt x="9649" y="72153"/>
                    <a:pt x="19442" y="62792"/>
                    <a:pt x="26067" y="59191"/>
                  </a:cubicBezTo>
                  <a:cubicBezTo>
                    <a:pt x="30244" y="60488"/>
                    <a:pt x="35140" y="61064"/>
                    <a:pt x="40757" y="61064"/>
                  </a:cubicBezTo>
                  <a:cubicBezTo>
                    <a:pt x="50982" y="61064"/>
                    <a:pt x="56023" y="59191"/>
                    <a:pt x="56023" y="55303"/>
                  </a:cubicBezTo>
                  <a:cubicBezTo>
                    <a:pt x="56023" y="51990"/>
                    <a:pt x="51558" y="50262"/>
                    <a:pt x="42485" y="50262"/>
                  </a:cubicBezTo>
                  <a:cubicBezTo>
                    <a:pt x="37445" y="50262"/>
                    <a:pt x="32980" y="50838"/>
                    <a:pt x="29092" y="52135"/>
                  </a:cubicBezTo>
                  <a:cubicBezTo>
                    <a:pt x="26211" y="49686"/>
                    <a:pt x="24771" y="46086"/>
                    <a:pt x="24771" y="41621"/>
                  </a:cubicBezTo>
                  <a:cubicBezTo>
                    <a:pt x="24771" y="31396"/>
                    <a:pt x="32836" y="22899"/>
                    <a:pt x="40469" y="19298"/>
                  </a:cubicBezTo>
                  <a:cubicBezTo>
                    <a:pt x="42773" y="21603"/>
                    <a:pt x="46230" y="22755"/>
                    <a:pt x="50982" y="22755"/>
                  </a:cubicBezTo>
                  <a:cubicBezTo>
                    <a:pt x="60632" y="22755"/>
                    <a:pt x="65528" y="20739"/>
                    <a:pt x="65528" y="16850"/>
                  </a:cubicBezTo>
                  <a:cubicBezTo>
                    <a:pt x="65528" y="13538"/>
                    <a:pt x="60920" y="11809"/>
                    <a:pt x="51846" y="11809"/>
                  </a:cubicBezTo>
                  <a:cubicBezTo>
                    <a:pt x="48534" y="11809"/>
                    <a:pt x="45654" y="11953"/>
                    <a:pt x="43061" y="12386"/>
                  </a:cubicBezTo>
                  <a:lnTo>
                    <a:pt x="42629" y="8641"/>
                  </a:lnTo>
                  <a:cubicBezTo>
                    <a:pt x="42629" y="7489"/>
                    <a:pt x="43061" y="4609"/>
                    <a:pt x="43493" y="2880"/>
                  </a:cubicBezTo>
                  <a:close/>
                  <a:moveTo>
                    <a:pt x="51990" y="16994"/>
                  </a:moveTo>
                  <a:cubicBezTo>
                    <a:pt x="53719" y="16994"/>
                    <a:pt x="55159" y="17138"/>
                    <a:pt x="56455" y="17282"/>
                  </a:cubicBezTo>
                  <a:cubicBezTo>
                    <a:pt x="54871" y="17426"/>
                    <a:pt x="52999" y="17570"/>
                    <a:pt x="50982" y="17570"/>
                  </a:cubicBezTo>
                  <a:cubicBezTo>
                    <a:pt x="49542" y="17570"/>
                    <a:pt x="48390" y="17426"/>
                    <a:pt x="47382" y="17282"/>
                  </a:cubicBezTo>
                  <a:cubicBezTo>
                    <a:pt x="48678" y="17138"/>
                    <a:pt x="50262" y="16994"/>
                    <a:pt x="51990" y="16994"/>
                  </a:cubicBezTo>
                  <a:close/>
                  <a:moveTo>
                    <a:pt x="42341" y="55447"/>
                  </a:moveTo>
                  <a:cubicBezTo>
                    <a:pt x="43925" y="55447"/>
                    <a:pt x="45510" y="55591"/>
                    <a:pt x="46806" y="55735"/>
                  </a:cubicBezTo>
                  <a:cubicBezTo>
                    <a:pt x="45222" y="55879"/>
                    <a:pt x="43349" y="56023"/>
                    <a:pt x="41189" y="56023"/>
                  </a:cubicBezTo>
                  <a:cubicBezTo>
                    <a:pt x="39605" y="56023"/>
                    <a:pt x="38309" y="55879"/>
                    <a:pt x="37013" y="55735"/>
                  </a:cubicBezTo>
                  <a:cubicBezTo>
                    <a:pt x="38597" y="55591"/>
                    <a:pt x="40469" y="55447"/>
                    <a:pt x="42341" y="554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4824416" y="324257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4858622" y="355379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5063792" y="3518409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5174479" y="346882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5332509" y="3558773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5426266" y="3435084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8" name="MathFormula 388"/>
          <p:cNvGrpSpPr/>
          <p:nvPr/>
        </p:nvGrpSpPr>
        <p:grpSpPr>
          <a:xfrm>
            <a:off x="2546289" y="2696738"/>
            <a:ext cx="123855" cy="1061206"/>
            <a:chOff x="2546289" y="2696738"/>
            <a:chExt cx="123855" cy="1061206"/>
          </a:xfrm>
        </p:grpSpPr>
        <p:sp>
          <p:nvSpPr>
            <p:cNvPr id="243" name="MathGlyph 243"/>
            <p:cNvSpPr/>
            <p:nvPr/>
          </p:nvSpPr>
          <p:spPr>
            <a:xfrm>
              <a:off x="2597107" y="3603640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597107" y="347196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597107" y="335942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546289" y="3073037"/>
              <a:ext cx="73037" cy="308609"/>
            </a:xfrm>
            <a:custGeom>
              <a:avLst/>
              <a:gdLst/>
              <a:ahLst/>
              <a:cxnLst/>
              <a:rect l="l" t="t" r="r" b="b"/>
              <a:pathLst>
                <a:path w="73037" h="308609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597107" y="294136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597107" y="2828824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597107" y="2696738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0" name="MathFormula 390"/>
          <p:cNvGrpSpPr/>
          <p:nvPr/>
        </p:nvGrpSpPr>
        <p:grpSpPr>
          <a:xfrm>
            <a:off x="278297" y="3812998"/>
            <a:ext cx="1134383" cy="390502"/>
            <a:chOff x="278297" y="3812998"/>
            <a:chExt cx="1134383" cy="390502"/>
          </a:xfrm>
        </p:grpSpPr>
        <p:sp>
          <p:nvSpPr>
            <p:cNvPr id="244" name="MathGlyph 244"/>
            <p:cNvSpPr/>
            <p:nvPr/>
          </p:nvSpPr>
          <p:spPr>
            <a:xfrm>
              <a:off x="278297" y="3854969"/>
              <a:ext cx="70500" cy="62133"/>
            </a:xfrm>
            <a:custGeom>
              <a:avLst/>
              <a:gdLst/>
              <a:ahLst/>
              <a:cxnLst/>
              <a:rect l="l" t="t" r="r" b="b"/>
              <a:pathLst>
                <a:path w="70500" h="62133">
                  <a:moveTo>
                    <a:pt x="70500" y="40874"/>
                  </a:moveTo>
                  <a:cubicBezTo>
                    <a:pt x="70500" y="39639"/>
                    <a:pt x="69814" y="38953"/>
                    <a:pt x="68306" y="38953"/>
                  </a:cubicBezTo>
                  <a:cubicBezTo>
                    <a:pt x="67071" y="38953"/>
                    <a:pt x="66385" y="39914"/>
                    <a:pt x="65974" y="41834"/>
                  </a:cubicBezTo>
                  <a:cubicBezTo>
                    <a:pt x="65288" y="44440"/>
                    <a:pt x="64602" y="47046"/>
                    <a:pt x="63642" y="49652"/>
                  </a:cubicBezTo>
                  <a:cubicBezTo>
                    <a:pt x="61859" y="55275"/>
                    <a:pt x="59390" y="58156"/>
                    <a:pt x="56373" y="58156"/>
                  </a:cubicBezTo>
                  <a:cubicBezTo>
                    <a:pt x="53904" y="58156"/>
                    <a:pt x="52669" y="56236"/>
                    <a:pt x="52669" y="52395"/>
                  </a:cubicBezTo>
                  <a:cubicBezTo>
                    <a:pt x="52669" y="50063"/>
                    <a:pt x="53630" y="45400"/>
                    <a:pt x="55413" y="38542"/>
                  </a:cubicBezTo>
                  <a:lnTo>
                    <a:pt x="59116" y="24003"/>
                  </a:lnTo>
                  <a:cubicBezTo>
                    <a:pt x="60350" y="19065"/>
                    <a:pt x="61448" y="15636"/>
                    <a:pt x="62271" y="11384"/>
                  </a:cubicBezTo>
                  <a:lnTo>
                    <a:pt x="63094" y="7681"/>
                  </a:lnTo>
                  <a:cubicBezTo>
                    <a:pt x="63368" y="6721"/>
                    <a:pt x="63505" y="6035"/>
                    <a:pt x="63505" y="5624"/>
                  </a:cubicBezTo>
                  <a:cubicBezTo>
                    <a:pt x="63505" y="2880"/>
                    <a:pt x="61996" y="1509"/>
                    <a:pt x="58979" y="1509"/>
                  </a:cubicBezTo>
                  <a:cubicBezTo>
                    <a:pt x="55961" y="1509"/>
                    <a:pt x="54041" y="3155"/>
                    <a:pt x="53218" y="6584"/>
                  </a:cubicBezTo>
                  <a:lnTo>
                    <a:pt x="43068" y="47183"/>
                  </a:lnTo>
                  <a:cubicBezTo>
                    <a:pt x="42931" y="47595"/>
                    <a:pt x="42382" y="48555"/>
                    <a:pt x="41285" y="50201"/>
                  </a:cubicBezTo>
                  <a:cubicBezTo>
                    <a:pt x="39091" y="53767"/>
                    <a:pt x="33741" y="58156"/>
                    <a:pt x="28255" y="58156"/>
                  </a:cubicBezTo>
                  <a:cubicBezTo>
                    <a:pt x="23043" y="58156"/>
                    <a:pt x="20437" y="54590"/>
                    <a:pt x="20437" y="47595"/>
                  </a:cubicBezTo>
                  <a:cubicBezTo>
                    <a:pt x="20437" y="41971"/>
                    <a:pt x="22906" y="32918"/>
                    <a:pt x="27706" y="20300"/>
                  </a:cubicBezTo>
                  <a:cubicBezTo>
                    <a:pt x="29215" y="16185"/>
                    <a:pt x="30038" y="13305"/>
                    <a:pt x="30038" y="11659"/>
                  </a:cubicBezTo>
                  <a:cubicBezTo>
                    <a:pt x="30038" y="4801"/>
                    <a:pt x="25237" y="0"/>
                    <a:pt x="18379" y="0"/>
                  </a:cubicBezTo>
                  <a:cubicBezTo>
                    <a:pt x="12207" y="0"/>
                    <a:pt x="7407" y="3429"/>
                    <a:pt x="3978" y="10287"/>
                  </a:cubicBezTo>
                  <a:cubicBezTo>
                    <a:pt x="1372" y="15636"/>
                    <a:pt x="0" y="19340"/>
                    <a:pt x="0" y="21260"/>
                  </a:cubicBezTo>
                  <a:cubicBezTo>
                    <a:pt x="0" y="22494"/>
                    <a:pt x="686" y="23180"/>
                    <a:pt x="2195" y="23180"/>
                  </a:cubicBezTo>
                  <a:cubicBezTo>
                    <a:pt x="3978" y="23180"/>
                    <a:pt x="4252" y="22357"/>
                    <a:pt x="4801" y="20437"/>
                  </a:cubicBezTo>
                  <a:cubicBezTo>
                    <a:pt x="7955" y="9464"/>
                    <a:pt x="12344" y="3978"/>
                    <a:pt x="17968" y="3978"/>
                  </a:cubicBezTo>
                  <a:cubicBezTo>
                    <a:pt x="19888" y="3978"/>
                    <a:pt x="20848" y="5349"/>
                    <a:pt x="20848" y="7955"/>
                  </a:cubicBezTo>
                  <a:cubicBezTo>
                    <a:pt x="20848" y="10013"/>
                    <a:pt x="20025" y="12893"/>
                    <a:pt x="18517" y="16871"/>
                  </a:cubicBezTo>
                  <a:cubicBezTo>
                    <a:pt x="13305" y="30724"/>
                    <a:pt x="10698" y="40325"/>
                    <a:pt x="10698" y="45400"/>
                  </a:cubicBezTo>
                  <a:cubicBezTo>
                    <a:pt x="10698" y="55961"/>
                    <a:pt x="17282" y="62133"/>
                    <a:pt x="27843" y="62133"/>
                  </a:cubicBezTo>
                  <a:cubicBezTo>
                    <a:pt x="33741" y="62133"/>
                    <a:pt x="39091" y="59390"/>
                    <a:pt x="43617" y="53767"/>
                  </a:cubicBezTo>
                  <a:cubicBezTo>
                    <a:pt x="45537" y="59390"/>
                    <a:pt x="49652" y="62133"/>
                    <a:pt x="55961" y="62133"/>
                  </a:cubicBezTo>
                  <a:cubicBezTo>
                    <a:pt x="65425" y="62133"/>
                    <a:pt x="68306" y="51024"/>
                    <a:pt x="70500" y="408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78297" y="4113249"/>
              <a:ext cx="70500" cy="62133"/>
            </a:xfrm>
            <a:custGeom>
              <a:avLst/>
              <a:gdLst/>
              <a:ahLst/>
              <a:cxnLst/>
              <a:rect l="l" t="t" r="r" b="b"/>
              <a:pathLst>
                <a:path w="70500" h="62133">
                  <a:moveTo>
                    <a:pt x="70500" y="40874"/>
                  </a:moveTo>
                  <a:cubicBezTo>
                    <a:pt x="70500" y="39639"/>
                    <a:pt x="69814" y="38953"/>
                    <a:pt x="68306" y="38953"/>
                  </a:cubicBezTo>
                  <a:cubicBezTo>
                    <a:pt x="67071" y="38953"/>
                    <a:pt x="66385" y="39914"/>
                    <a:pt x="65974" y="41834"/>
                  </a:cubicBezTo>
                  <a:cubicBezTo>
                    <a:pt x="65288" y="44440"/>
                    <a:pt x="64602" y="47046"/>
                    <a:pt x="63642" y="49652"/>
                  </a:cubicBezTo>
                  <a:cubicBezTo>
                    <a:pt x="61859" y="55275"/>
                    <a:pt x="59390" y="58156"/>
                    <a:pt x="56373" y="58156"/>
                  </a:cubicBezTo>
                  <a:cubicBezTo>
                    <a:pt x="53904" y="58156"/>
                    <a:pt x="52669" y="56236"/>
                    <a:pt x="52669" y="52395"/>
                  </a:cubicBezTo>
                  <a:cubicBezTo>
                    <a:pt x="52669" y="50063"/>
                    <a:pt x="53630" y="45400"/>
                    <a:pt x="55413" y="38542"/>
                  </a:cubicBezTo>
                  <a:lnTo>
                    <a:pt x="59116" y="24003"/>
                  </a:lnTo>
                  <a:cubicBezTo>
                    <a:pt x="60350" y="19065"/>
                    <a:pt x="61448" y="15636"/>
                    <a:pt x="62271" y="11384"/>
                  </a:cubicBezTo>
                  <a:lnTo>
                    <a:pt x="63094" y="7681"/>
                  </a:lnTo>
                  <a:cubicBezTo>
                    <a:pt x="63368" y="6721"/>
                    <a:pt x="63505" y="6035"/>
                    <a:pt x="63505" y="5624"/>
                  </a:cubicBezTo>
                  <a:cubicBezTo>
                    <a:pt x="63505" y="2880"/>
                    <a:pt x="61996" y="1509"/>
                    <a:pt x="58979" y="1509"/>
                  </a:cubicBezTo>
                  <a:cubicBezTo>
                    <a:pt x="55961" y="1509"/>
                    <a:pt x="54041" y="3155"/>
                    <a:pt x="53218" y="6584"/>
                  </a:cubicBezTo>
                  <a:lnTo>
                    <a:pt x="43068" y="47183"/>
                  </a:lnTo>
                  <a:cubicBezTo>
                    <a:pt x="42931" y="47595"/>
                    <a:pt x="42382" y="48555"/>
                    <a:pt x="41285" y="50201"/>
                  </a:cubicBezTo>
                  <a:cubicBezTo>
                    <a:pt x="39091" y="53767"/>
                    <a:pt x="33741" y="58156"/>
                    <a:pt x="28255" y="58156"/>
                  </a:cubicBezTo>
                  <a:cubicBezTo>
                    <a:pt x="23043" y="58156"/>
                    <a:pt x="20437" y="54590"/>
                    <a:pt x="20437" y="47595"/>
                  </a:cubicBezTo>
                  <a:cubicBezTo>
                    <a:pt x="20437" y="41971"/>
                    <a:pt x="22906" y="32918"/>
                    <a:pt x="27706" y="20300"/>
                  </a:cubicBezTo>
                  <a:cubicBezTo>
                    <a:pt x="29215" y="16185"/>
                    <a:pt x="30038" y="13305"/>
                    <a:pt x="30038" y="11659"/>
                  </a:cubicBezTo>
                  <a:cubicBezTo>
                    <a:pt x="30038" y="4801"/>
                    <a:pt x="25237" y="0"/>
                    <a:pt x="18379" y="0"/>
                  </a:cubicBezTo>
                  <a:cubicBezTo>
                    <a:pt x="12207" y="0"/>
                    <a:pt x="7407" y="3429"/>
                    <a:pt x="3978" y="10287"/>
                  </a:cubicBezTo>
                  <a:cubicBezTo>
                    <a:pt x="1372" y="15636"/>
                    <a:pt x="0" y="19340"/>
                    <a:pt x="0" y="21260"/>
                  </a:cubicBezTo>
                  <a:cubicBezTo>
                    <a:pt x="0" y="22494"/>
                    <a:pt x="686" y="23180"/>
                    <a:pt x="2195" y="23180"/>
                  </a:cubicBezTo>
                  <a:cubicBezTo>
                    <a:pt x="3978" y="23180"/>
                    <a:pt x="4252" y="22357"/>
                    <a:pt x="4801" y="20437"/>
                  </a:cubicBezTo>
                  <a:cubicBezTo>
                    <a:pt x="7955" y="9464"/>
                    <a:pt x="12344" y="3978"/>
                    <a:pt x="17968" y="3978"/>
                  </a:cubicBezTo>
                  <a:cubicBezTo>
                    <a:pt x="19888" y="3978"/>
                    <a:pt x="20848" y="5349"/>
                    <a:pt x="20848" y="7955"/>
                  </a:cubicBezTo>
                  <a:cubicBezTo>
                    <a:pt x="20848" y="10013"/>
                    <a:pt x="20025" y="12893"/>
                    <a:pt x="18517" y="16871"/>
                  </a:cubicBezTo>
                  <a:cubicBezTo>
                    <a:pt x="13305" y="30724"/>
                    <a:pt x="10698" y="40325"/>
                    <a:pt x="10698" y="45400"/>
                  </a:cubicBezTo>
                  <a:cubicBezTo>
                    <a:pt x="10698" y="55961"/>
                    <a:pt x="17282" y="62133"/>
                    <a:pt x="27843" y="62133"/>
                  </a:cubicBezTo>
                  <a:cubicBezTo>
                    <a:pt x="33741" y="62133"/>
                    <a:pt x="39091" y="59390"/>
                    <a:pt x="43617" y="53767"/>
                  </a:cubicBezTo>
                  <a:cubicBezTo>
                    <a:pt x="45537" y="59390"/>
                    <a:pt x="49652" y="62133"/>
                    <a:pt x="55961" y="62133"/>
                  </a:cubicBezTo>
                  <a:cubicBezTo>
                    <a:pt x="65425" y="62133"/>
                    <a:pt x="68306" y="51024"/>
                    <a:pt x="70500" y="408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66630" y="3812998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98558" y="4123536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12847" y="3820405"/>
              <a:ext cx="71871" cy="123306"/>
            </a:xfrm>
            <a:custGeom>
              <a:avLst/>
              <a:gdLst/>
              <a:ahLst/>
              <a:cxnLst/>
              <a:rect l="l" t="t" r="r" b="b"/>
              <a:pathLst>
                <a:path w="71871" h="123306">
                  <a:moveTo>
                    <a:pt x="46086" y="34153"/>
                  </a:moveTo>
                  <a:cubicBezTo>
                    <a:pt x="48692" y="23317"/>
                    <a:pt x="51435" y="12756"/>
                    <a:pt x="53904" y="1920"/>
                  </a:cubicBezTo>
                  <a:lnTo>
                    <a:pt x="53904" y="1509"/>
                  </a:lnTo>
                  <a:cubicBezTo>
                    <a:pt x="53492" y="549"/>
                    <a:pt x="52807" y="0"/>
                    <a:pt x="51709" y="0"/>
                  </a:cubicBezTo>
                  <a:cubicBezTo>
                    <a:pt x="50475" y="0"/>
                    <a:pt x="49652" y="1097"/>
                    <a:pt x="49240" y="3155"/>
                  </a:cubicBezTo>
                  <a:lnTo>
                    <a:pt x="41422" y="34153"/>
                  </a:lnTo>
                  <a:cubicBezTo>
                    <a:pt x="31135" y="34564"/>
                    <a:pt x="21808" y="38405"/>
                    <a:pt x="13442" y="45537"/>
                  </a:cubicBezTo>
                  <a:cubicBezTo>
                    <a:pt x="4526" y="53081"/>
                    <a:pt x="0" y="61859"/>
                    <a:pt x="0" y="71872"/>
                  </a:cubicBezTo>
                  <a:cubicBezTo>
                    <a:pt x="0" y="86685"/>
                    <a:pt x="11384" y="96149"/>
                    <a:pt x="25786" y="96972"/>
                  </a:cubicBezTo>
                  <a:cubicBezTo>
                    <a:pt x="23180" y="107808"/>
                    <a:pt x="21260" y="115626"/>
                    <a:pt x="20025" y="120289"/>
                  </a:cubicBezTo>
                  <a:cubicBezTo>
                    <a:pt x="19888" y="120701"/>
                    <a:pt x="19888" y="121112"/>
                    <a:pt x="19888" y="121249"/>
                  </a:cubicBezTo>
                  <a:cubicBezTo>
                    <a:pt x="19888" y="122621"/>
                    <a:pt x="20574" y="123307"/>
                    <a:pt x="22083" y="123307"/>
                  </a:cubicBezTo>
                  <a:cubicBezTo>
                    <a:pt x="23592" y="123307"/>
                    <a:pt x="24003" y="122484"/>
                    <a:pt x="24414" y="120838"/>
                  </a:cubicBezTo>
                  <a:lnTo>
                    <a:pt x="30450" y="97109"/>
                  </a:lnTo>
                  <a:cubicBezTo>
                    <a:pt x="40737" y="96698"/>
                    <a:pt x="50063" y="92857"/>
                    <a:pt x="58430" y="85725"/>
                  </a:cubicBezTo>
                  <a:cubicBezTo>
                    <a:pt x="67346" y="78044"/>
                    <a:pt x="71872" y="69266"/>
                    <a:pt x="71872" y="59253"/>
                  </a:cubicBezTo>
                  <a:cubicBezTo>
                    <a:pt x="71872" y="44577"/>
                    <a:pt x="60213" y="35387"/>
                    <a:pt x="46086" y="34153"/>
                  </a:cubicBezTo>
                  <a:close/>
                  <a:moveTo>
                    <a:pt x="44988" y="38268"/>
                  </a:moveTo>
                  <a:cubicBezTo>
                    <a:pt x="55413" y="38953"/>
                    <a:pt x="61996" y="45400"/>
                    <a:pt x="61996" y="56373"/>
                  </a:cubicBezTo>
                  <a:cubicBezTo>
                    <a:pt x="61996" y="61859"/>
                    <a:pt x="60762" y="67346"/>
                    <a:pt x="58293" y="72695"/>
                  </a:cubicBezTo>
                  <a:cubicBezTo>
                    <a:pt x="53904" y="82570"/>
                    <a:pt x="43891" y="91623"/>
                    <a:pt x="31410" y="92857"/>
                  </a:cubicBezTo>
                  <a:close/>
                  <a:moveTo>
                    <a:pt x="9876" y="74752"/>
                  </a:moveTo>
                  <a:cubicBezTo>
                    <a:pt x="9876" y="69266"/>
                    <a:pt x="11110" y="63779"/>
                    <a:pt x="13579" y="58430"/>
                  </a:cubicBezTo>
                  <a:cubicBezTo>
                    <a:pt x="17968" y="48555"/>
                    <a:pt x="27981" y="39639"/>
                    <a:pt x="40325" y="38268"/>
                  </a:cubicBezTo>
                  <a:lnTo>
                    <a:pt x="26746" y="92994"/>
                  </a:lnTo>
                  <a:cubicBezTo>
                    <a:pt x="16459" y="92172"/>
                    <a:pt x="9876" y="85725"/>
                    <a:pt x="9876" y="747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92872" y="3885722"/>
              <a:ext cx="44549" cy="65672"/>
            </a:xfrm>
            <a:custGeom>
              <a:avLst/>
              <a:gdLst/>
              <a:ahLst/>
              <a:cxnLst/>
              <a:rect l="l" t="t" r="r" b="b"/>
              <a:pathLst>
                <a:path w="44549" h="65672">
                  <a:moveTo>
                    <a:pt x="44550" y="33124"/>
                  </a:moveTo>
                  <a:cubicBezTo>
                    <a:pt x="44550" y="22275"/>
                    <a:pt x="42629" y="14018"/>
                    <a:pt x="38885" y="8353"/>
                  </a:cubicBezTo>
                  <a:cubicBezTo>
                    <a:pt x="35812" y="3552"/>
                    <a:pt x="29668" y="0"/>
                    <a:pt x="22275" y="0"/>
                  </a:cubicBezTo>
                  <a:cubicBezTo>
                    <a:pt x="19202" y="0"/>
                    <a:pt x="16418" y="480"/>
                    <a:pt x="14018" y="1536"/>
                  </a:cubicBezTo>
                  <a:cubicBezTo>
                    <a:pt x="3456" y="5953"/>
                    <a:pt x="0" y="18242"/>
                    <a:pt x="0" y="33124"/>
                  </a:cubicBezTo>
                  <a:cubicBezTo>
                    <a:pt x="0" y="36389"/>
                    <a:pt x="192" y="39461"/>
                    <a:pt x="480" y="42437"/>
                  </a:cubicBezTo>
                  <a:cubicBezTo>
                    <a:pt x="2112" y="55015"/>
                    <a:pt x="7969" y="65672"/>
                    <a:pt x="22275" y="65672"/>
                  </a:cubicBezTo>
                  <a:cubicBezTo>
                    <a:pt x="25347" y="65672"/>
                    <a:pt x="28132" y="65192"/>
                    <a:pt x="30532" y="64136"/>
                  </a:cubicBezTo>
                  <a:cubicBezTo>
                    <a:pt x="41093" y="59815"/>
                    <a:pt x="44550" y="47814"/>
                    <a:pt x="44550" y="33124"/>
                  </a:cubicBezTo>
                  <a:close/>
                  <a:moveTo>
                    <a:pt x="33604" y="11809"/>
                  </a:moveTo>
                  <a:cubicBezTo>
                    <a:pt x="34660" y="15362"/>
                    <a:pt x="35236" y="21987"/>
                    <a:pt x="35236" y="31876"/>
                  </a:cubicBezTo>
                  <a:cubicBezTo>
                    <a:pt x="35236" y="41285"/>
                    <a:pt x="34852" y="47910"/>
                    <a:pt x="33988" y="51846"/>
                  </a:cubicBezTo>
                  <a:cubicBezTo>
                    <a:pt x="32836" y="57511"/>
                    <a:pt x="28804" y="62216"/>
                    <a:pt x="22275" y="62216"/>
                  </a:cubicBezTo>
                  <a:cubicBezTo>
                    <a:pt x="19874" y="62216"/>
                    <a:pt x="17474" y="61448"/>
                    <a:pt x="15266" y="59815"/>
                  </a:cubicBezTo>
                  <a:cubicBezTo>
                    <a:pt x="12290" y="57607"/>
                    <a:pt x="10465" y="53287"/>
                    <a:pt x="9697" y="46662"/>
                  </a:cubicBezTo>
                  <a:cubicBezTo>
                    <a:pt x="9409" y="44454"/>
                    <a:pt x="9313" y="39557"/>
                    <a:pt x="9313" y="31876"/>
                  </a:cubicBezTo>
                  <a:cubicBezTo>
                    <a:pt x="9313" y="22563"/>
                    <a:pt x="9793" y="16130"/>
                    <a:pt x="10753" y="12674"/>
                  </a:cubicBezTo>
                  <a:cubicBezTo>
                    <a:pt x="12386" y="6529"/>
                    <a:pt x="16226" y="3456"/>
                    <a:pt x="22275" y="3456"/>
                  </a:cubicBezTo>
                  <a:cubicBezTo>
                    <a:pt x="28036" y="3456"/>
                    <a:pt x="32260" y="7201"/>
                    <a:pt x="33604" y="118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38840" y="4078273"/>
              <a:ext cx="58018" cy="123718"/>
            </a:xfrm>
            <a:custGeom>
              <a:avLst/>
              <a:gdLst/>
              <a:ahLst/>
              <a:cxnLst/>
              <a:rect l="l" t="t" r="r" b="b"/>
              <a:pathLst>
                <a:path w="58018" h="123718">
                  <a:moveTo>
                    <a:pt x="10698" y="37993"/>
                  </a:moveTo>
                  <a:cubicBezTo>
                    <a:pt x="10698" y="44166"/>
                    <a:pt x="13442" y="48966"/>
                    <a:pt x="18928" y="52395"/>
                  </a:cubicBezTo>
                  <a:cubicBezTo>
                    <a:pt x="6309" y="62133"/>
                    <a:pt x="0" y="71735"/>
                    <a:pt x="0" y="81199"/>
                  </a:cubicBezTo>
                  <a:cubicBezTo>
                    <a:pt x="0" y="85999"/>
                    <a:pt x="2332" y="89840"/>
                    <a:pt x="3978" y="92309"/>
                  </a:cubicBezTo>
                  <a:cubicBezTo>
                    <a:pt x="6309" y="94640"/>
                    <a:pt x="8641" y="96423"/>
                    <a:pt x="11247" y="97795"/>
                  </a:cubicBezTo>
                  <a:cubicBezTo>
                    <a:pt x="17968" y="100675"/>
                    <a:pt x="27843" y="104379"/>
                    <a:pt x="36073" y="107671"/>
                  </a:cubicBezTo>
                  <a:cubicBezTo>
                    <a:pt x="38953" y="109042"/>
                    <a:pt x="40462" y="109454"/>
                    <a:pt x="40462" y="113020"/>
                  </a:cubicBezTo>
                  <a:cubicBezTo>
                    <a:pt x="40462" y="116449"/>
                    <a:pt x="37856" y="119604"/>
                    <a:pt x="34427" y="119604"/>
                  </a:cubicBezTo>
                  <a:cubicBezTo>
                    <a:pt x="30587" y="119604"/>
                    <a:pt x="26746" y="118232"/>
                    <a:pt x="22906" y="115352"/>
                  </a:cubicBezTo>
                  <a:cubicBezTo>
                    <a:pt x="22220" y="114940"/>
                    <a:pt x="21534" y="114666"/>
                    <a:pt x="21123" y="114666"/>
                  </a:cubicBezTo>
                  <a:cubicBezTo>
                    <a:pt x="19888" y="114666"/>
                    <a:pt x="19202" y="115352"/>
                    <a:pt x="19202" y="116586"/>
                  </a:cubicBezTo>
                  <a:cubicBezTo>
                    <a:pt x="19202" y="117272"/>
                    <a:pt x="20025" y="118232"/>
                    <a:pt x="21534" y="119466"/>
                  </a:cubicBezTo>
                  <a:cubicBezTo>
                    <a:pt x="25237" y="122347"/>
                    <a:pt x="29489" y="123718"/>
                    <a:pt x="34427" y="123718"/>
                  </a:cubicBezTo>
                  <a:cubicBezTo>
                    <a:pt x="42245" y="123718"/>
                    <a:pt x="48966" y="116449"/>
                    <a:pt x="48966" y="108631"/>
                  </a:cubicBezTo>
                  <a:cubicBezTo>
                    <a:pt x="48966" y="103556"/>
                    <a:pt x="46772" y="100264"/>
                    <a:pt x="42245" y="98481"/>
                  </a:cubicBezTo>
                  <a:lnTo>
                    <a:pt x="34016" y="95326"/>
                  </a:lnTo>
                  <a:cubicBezTo>
                    <a:pt x="30038" y="93817"/>
                    <a:pt x="27295" y="92857"/>
                    <a:pt x="25786" y="92172"/>
                  </a:cubicBezTo>
                  <a:lnTo>
                    <a:pt x="17694" y="89017"/>
                  </a:lnTo>
                  <a:cubicBezTo>
                    <a:pt x="11247" y="86411"/>
                    <a:pt x="7955" y="82433"/>
                    <a:pt x="7955" y="77358"/>
                  </a:cubicBezTo>
                  <a:cubicBezTo>
                    <a:pt x="7955" y="68169"/>
                    <a:pt x="17282" y="58430"/>
                    <a:pt x="24003" y="54864"/>
                  </a:cubicBezTo>
                  <a:cubicBezTo>
                    <a:pt x="27295" y="55961"/>
                    <a:pt x="31272" y="56510"/>
                    <a:pt x="35799" y="56510"/>
                  </a:cubicBezTo>
                  <a:cubicBezTo>
                    <a:pt x="44440" y="56510"/>
                    <a:pt x="48829" y="55001"/>
                    <a:pt x="48829" y="51846"/>
                  </a:cubicBezTo>
                  <a:cubicBezTo>
                    <a:pt x="48829" y="48966"/>
                    <a:pt x="44988" y="47595"/>
                    <a:pt x="37308" y="47595"/>
                  </a:cubicBezTo>
                  <a:cubicBezTo>
                    <a:pt x="33193" y="47595"/>
                    <a:pt x="29489" y="48143"/>
                    <a:pt x="26198" y="49103"/>
                  </a:cubicBezTo>
                  <a:cubicBezTo>
                    <a:pt x="23729" y="46497"/>
                    <a:pt x="22494" y="43205"/>
                    <a:pt x="22494" y="39091"/>
                  </a:cubicBezTo>
                  <a:cubicBezTo>
                    <a:pt x="22494" y="29078"/>
                    <a:pt x="29627" y="20300"/>
                    <a:pt x="36759" y="16734"/>
                  </a:cubicBezTo>
                  <a:cubicBezTo>
                    <a:pt x="38542" y="18654"/>
                    <a:pt x="41422" y="19614"/>
                    <a:pt x="45537" y="19614"/>
                  </a:cubicBezTo>
                  <a:cubicBezTo>
                    <a:pt x="53904" y="19614"/>
                    <a:pt x="58019" y="17968"/>
                    <a:pt x="58019" y="14813"/>
                  </a:cubicBezTo>
                  <a:cubicBezTo>
                    <a:pt x="58019" y="11933"/>
                    <a:pt x="54178" y="10561"/>
                    <a:pt x="46360" y="10561"/>
                  </a:cubicBezTo>
                  <a:cubicBezTo>
                    <a:pt x="43205" y="10561"/>
                    <a:pt x="40462" y="10836"/>
                    <a:pt x="38130" y="11247"/>
                  </a:cubicBezTo>
                  <a:cubicBezTo>
                    <a:pt x="37856" y="10013"/>
                    <a:pt x="37719" y="8778"/>
                    <a:pt x="37719" y="7407"/>
                  </a:cubicBezTo>
                  <a:cubicBezTo>
                    <a:pt x="37719" y="6172"/>
                    <a:pt x="37993" y="4389"/>
                    <a:pt x="38405" y="2332"/>
                  </a:cubicBezTo>
                  <a:cubicBezTo>
                    <a:pt x="38405" y="823"/>
                    <a:pt x="37719" y="0"/>
                    <a:pt x="36210" y="0"/>
                  </a:cubicBezTo>
                  <a:cubicBezTo>
                    <a:pt x="34153" y="0"/>
                    <a:pt x="33193" y="2469"/>
                    <a:pt x="33193" y="7269"/>
                  </a:cubicBezTo>
                  <a:cubicBezTo>
                    <a:pt x="33193" y="8230"/>
                    <a:pt x="33467" y="9738"/>
                    <a:pt x="34016" y="12070"/>
                  </a:cubicBezTo>
                  <a:cubicBezTo>
                    <a:pt x="22906" y="15499"/>
                    <a:pt x="10698" y="24826"/>
                    <a:pt x="10698" y="37993"/>
                  </a:cubicBezTo>
                  <a:close/>
                  <a:moveTo>
                    <a:pt x="46497" y="14676"/>
                  </a:moveTo>
                  <a:cubicBezTo>
                    <a:pt x="48417" y="14676"/>
                    <a:pt x="50201" y="14813"/>
                    <a:pt x="51709" y="15088"/>
                  </a:cubicBezTo>
                  <a:cubicBezTo>
                    <a:pt x="50063" y="15362"/>
                    <a:pt x="48006" y="15499"/>
                    <a:pt x="45674" y="15499"/>
                  </a:cubicBezTo>
                  <a:cubicBezTo>
                    <a:pt x="43891" y="15499"/>
                    <a:pt x="42520" y="15362"/>
                    <a:pt x="41559" y="14950"/>
                  </a:cubicBezTo>
                  <a:cubicBezTo>
                    <a:pt x="42794" y="14813"/>
                    <a:pt x="44440" y="14676"/>
                    <a:pt x="46497" y="14676"/>
                  </a:cubicBezTo>
                  <a:close/>
                  <a:moveTo>
                    <a:pt x="37170" y="51709"/>
                  </a:moveTo>
                  <a:cubicBezTo>
                    <a:pt x="39228" y="51709"/>
                    <a:pt x="41148" y="51846"/>
                    <a:pt x="42657" y="51984"/>
                  </a:cubicBezTo>
                  <a:cubicBezTo>
                    <a:pt x="41148" y="52395"/>
                    <a:pt x="38953" y="52532"/>
                    <a:pt x="36210" y="52532"/>
                  </a:cubicBezTo>
                  <a:cubicBezTo>
                    <a:pt x="34427" y="52532"/>
                    <a:pt x="32781" y="52395"/>
                    <a:pt x="31547" y="51984"/>
                  </a:cubicBezTo>
                  <a:cubicBezTo>
                    <a:pt x="33193" y="51846"/>
                    <a:pt x="35113" y="51709"/>
                    <a:pt x="37170" y="517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58010" y="3812998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611360" y="3812998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28227" y="4112426"/>
              <a:ext cx="52257" cy="62956"/>
            </a:xfrm>
            <a:custGeom>
              <a:avLst/>
              <a:gdLst/>
              <a:ahLst/>
              <a:cxnLst/>
              <a:rect l="l" t="t" r="r" b="b"/>
              <a:pathLst>
                <a:path w="52257" h="62956">
                  <a:moveTo>
                    <a:pt x="29764" y="4389"/>
                  </a:moveTo>
                  <a:cubicBezTo>
                    <a:pt x="35524" y="4389"/>
                    <a:pt x="39914" y="5761"/>
                    <a:pt x="42931" y="8504"/>
                  </a:cubicBezTo>
                  <a:cubicBezTo>
                    <a:pt x="39639" y="8915"/>
                    <a:pt x="37308" y="11933"/>
                    <a:pt x="37308" y="15088"/>
                  </a:cubicBezTo>
                  <a:cubicBezTo>
                    <a:pt x="37308" y="19614"/>
                    <a:pt x="39502" y="21808"/>
                    <a:pt x="44028" y="21808"/>
                  </a:cubicBezTo>
                  <a:cubicBezTo>
                    <a:pt x="48555" y="21808"/>
                    <a:pt x="50749" y="19477"/>
                    <a:pt x="50749" y="14950"/>
                  </a:cubicBezTo>
                  <a:cubicBezTo>
                    <a:pt x="50749" y="5212"/>
                    <a:pt x="40188" y="0"/>
                    <a:pt x="29627" y="0"/>
                  </a:cubicBezTo>
                  <a:cubicBezTo>
                    <a:pt x="21123" y="0"/>
                    <a:pt x="14127" y="3018"/>
                    <a:pt x="8504" y="9327"/>
                  </a:cubicBezTo>
                  <a:cubicBezTo>
                    <a:pt x="2880" y="15636"/>
                    <a:pt x="0" y="23180"/>
                    <a:pt x="0" y="31821"/>
                  </a:cubicBezTo>
                  <a:cubicBezTo>
                    <a:pt x="0" y="40188"/>
                    <a:pt x="2880" y="47595"/>
                    <a:pt x="8504" y="53767"/>
                  </a:cubicBezTo>
                  <a:cubicBezTo>
                    <a:pt x="14127" y="59939"/>
                    <a:pt x="20985" y="62956"/>
                    <a:pt x="29352" y="62956"/>
                  </a:cubicBezTo>
                  <a:cubicBezTo>
                    <a:pt x="36210" y="62956"/>
                    <a:pt x="41559" y="61036"/>
                    <a:pt x="45400" y="57059"/>
                  </a:cubicBezTo>
                  <a:cubicBezTo>
                    <a:pt x="48555" y="53904"/>
                    <a:pt x="50612" y="50749"/>
                    <a:pt x="51709" y="47457"/>
                  </a:cubicBezTo>
                  <a:cubicBezTo>
                    <a:pt x="52121" y="46223"/>
                    <a:pt x="52258" y="45400"/>
                    <a:pt x="52258" y="44851"/>
                  </a:cubicBezTo>
                  <a:cubicBezTo>
                    <a:pt x="52258" y="43617"/>
                    <a:pt x="51435" y="43068"/>
                    <a:pt x="49926" y="43068"/>
                  </a:cubicBezTo>
                  <a:cubicBezTo>
                    <a:pt x="48829" y="43068"/>
                    <a:pt x="48143" y="43617"/>
                    <a:pt x="47732" y="44714"/>
                  </a:cubicBezTo>
                  <a:cubicBezTo>
                    <a:pt x="44851" y="53904"/>
                    <a:pt x="39228" y="58567"/>
                    <a:pt x="30587" y="58567"/>
                  </a:cubicBezTo>
                  <a:cubicBezTo>
                    <a:pt x="26609" y="58567"/>
                    <a:pt x="22769" y="56784"/>
                    <a:pt x="18928" y="53081"/>
                  </a:cubicBezTo>
                  <a:cubicBezTo>
                    <a:pt x="14402" y="48829"/>
                    <a:pt x="12207" y="41697"/>
                    <a:pt x="12207" y="31547"/>
                  </a:cubicBezTo>
                  <a:cubicBezTo>
                    <a:pt x="12207" y="17831"/>
                    <a:pt x="17419" y="4389"/>
                    <a:pt x="29764" y="43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88303" y="4112426"/>
              <a:ext cx="60761" cy="62956"/>
            </a:xfrm>
            <a:custGeom>
              <a:avLst/>
              <a:gdLst/>
              <a:ahLst/>
              <a:cxnLst/>
              <a:rect l="l" t="t" r="r" b="b"/>
              <a:pathLst>
                <a:path w="60761" h="62956">
                  <a:moveTo>
                    <a:pt x="30312" y="62956"/>
                  </a:moveTo>
                  <a:cubicBezTo>
                    <a:pt x="38816" y="62956"/>
                    <a:pt x="45949" y="59939"/>
                    <a:pt x="51846" y="53904"/>
                  </a:cubicBezTo>
                  <a:cubicBezTo>
                    <a:pt x="57744" y="47869"/>
                    <a:pt x="60762" y="40599"/>
                    <a:pt x="60762" y="32095"/>
                  </a:cubicBezTo>
                  <a:cubicBezTo>
                    <a:pt x="60762" y="23454"/>
                    <a:pt x="57882" y="15911"/>
                    <a:pt x="52121" y="9601"/>
                  </a:cubicBezTo>
                  <a:cubicBezTo>
                    <a:pt x="46360" y="3292"/>
                    <a:pt x="39091" y="0"/>
                    <a:pt x="30450" y="0"/>
                  </a:cubicBezTo>
                  <a:cubicBezTo>
                    <a:pt x="21808" y="0"/>
                    <a:pt x="14676" y="3292"/>
                    <a:pt x="8778" y="9601"/>
                  </a:cubicBezTo>
                  <a:cubicBezTo>
                    <a:pt x="2880" y="15911"/>
                    <a:pt x="0" y="23454"/>
                    <a:pt x="0" y="32095"/>
                  </a:cubicBezTo>
                  <a:cubicBezTo>
                    <a:pt x="0" y="40599"/>
                    <a:pt x="2880" y="47869"/>
                    <a:pt x="8778" y="53904"/>
                  </a:cubicBezTo>
                  <a:cubicBezTo>
                    <a:pt x="14676" y="59939"/>
                    <a:pt x="21946" y="62956"/>
                    <a:pt x="30312" y="62956"/>
                  </a:cubicBezTo>
                  <a:close/>
                  <a:moveTo>
                    <a:pt x="30450" y="58567"/>
                  </a:moveTo>
                  <a:cubicBezTo>
                    <a:pt x="23866" y="58567"/>
                    <a:pt x="18928" y="55687"/>
                    <a:pt x="15499" y="49789"/>
                  </a:cubicBezTo>
                  <a:cubicBezTo>
                    <a:pt x="13305" y="45949"/>
                    <a:pt x="12207" y="39639"/>
                    <a:pt x="12207" y="30998"/>
                  </a:cubicBezTo>
                  <a:cubicBezTo>
                    <a:pt x="12207" y="22631"/>
                    <a:pt x="13305" y="16596"/>
                    <a:pt x="15362" y="12756"/>
                  </a:cubicBezTo>
                  <a:cubicBezTo>
                    <a:pt x="18654" y="6858"/>
                    <a:pt x="23592" y="3978"/>
                    <a:pt x="30312" y="3978"/>
                  </a:cubicBezTo>
                  <a:cubicBezTo>
                    <a:pt x="36759" y="3978"/>
                    <a:pt x="41697" y="6858"/>
                    <a:pt x="45126" y="12482"/>
                  </a:cubicBezTo>
                  <a:cubicBezTo>
                    <a:pt x="47457" y="16322"/>
                    <a:pt x="48555" y="22494"/>
                    <a:pt x="48555" y="30998"/>
                  </a:cubicBezTo>
                  <a:cubicBezTo>
                    <a:pt x="48555" y="46909"/>
                    <a:pt x="43891" y="58567"/>
                    <a:pt x="30450" y="585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757568" y="4112426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702682" y="3865256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836662" y="4078685"/>
              <a:ext cx="71871" cy="123306"/>
            </a:xfrm>
            <a:custGeom>
              <a:avLst/>
              <a:gdLst/>
              <a:ahLst/>
              <a:cxnLst/>
              <a:rect l="l" t="t" r="r" b="b"/>
              <a:pathLst>
                <a:path w="71871" h="123306">
                  <a:moveTo>
                    <a:pt x="46086" y="34153"/>
                  </a:moveTo>
                  <a:cubicBezTo>
                    <a:pt x="48692" y="23317"/>
                    <a:pt x="51435" y="12756"/>
                    <a:pt x="53904" y="1920"/>
                  </a:cubicBezTo>
                  <a:lnTo>
                    <a:pt x="53904" y="1509"/>
                  </a:lnTo>
                  <a:cubicBezTo>
                    <a:pt x="53492" y="549"/>
                    <a:pt x="52807" y="0"/>
                    <a:pt x="51709" y="0"/>
                  </a:cubicBezTo>
                  <a:cubicBezTo>
                    <a:pt x="50475" y="0"/>
                    <a:pt x="49652" y="1097"/>
                    <a:pt x="49240" y="3155"/>
                  </a:cubicBezTo>
                  <a:lnTo>
                    <a:pt x="41422" y="34153"/>
                  </a:lnTo>
                  <a:cubicBezTo>
                    <a:pt x="31135" y="34564"/>
                    <a:pt x="21808" y="38405"/>
                    <a:pt x="13442" y="45537"/>
                  </a:cubicBezTo>
                  <a:cubicBezTo>
                    <a:pt x="4526" y="53081"/>
                    <a:pt x="0" y="61859"/>
                    <a:pt x="0" y="71872"/>
                  </a:cubicBezTo>
                  <a:cubicBezTo>
                    <a:pt x="0" y="86685"/>
                    <a:pt x="11384" y="96149"/>
                    <a:pt x="25786" y="96972"/>
                  </a:cubicBezTo>
                  <a:cubicBezTo>
                    <a:pt x="23180" y="107808"/>
                    <a:pt x="21260" y="115626"/>
                    <a:pt x="20025" y="120289"/>
                  </a:cubicBezTo>
                  <a:cubicBezTo>
                    <a:pt x="19888" y="120701"/>
                    <a:pt x="19888" y="121112"/>
                    <a:pt x="19888" y="121249"/>
                  </a:cubicBezTo>
                  <a:cubicBezTo>
                    <a:pt x="19888" y="122621"/>
                    <a:pt x="20574" y="123307"/>
                    <a:pt x="22083" y="123307"/>
                  </a:cubicBezTo>
                  <a:cubicBezTo>
                    <a:pt x="23592" y="123307"/>
                    <a:pt x="24003" y="122484"/>
                    <a:pt x="24414" y="120838"/>
                  </a:cubicBezTo>
                  <a:lnTo>
                    <a:pt x="30450" y="97109"/>
                  </a:lnTo>
                  <a:cubicBezTo>
                    <a:pt x="40737" y="96698"/>
                    <a:pt x="50063" y="92857"/>
                    <a:pt x="58430" y="85725"/>
                  </a:cubicBezTo>
                  <a:cubicBezTo>
                    <a:pt x="67346" y="78044"/>
                    <a:pt x="71872" y="69266"/>
                    <a:pt x="71872" y="59253"/>
                  </a:cubicBezTo>
                  <a:cubicBezTo>
                    <a:pt x="71872" y="44577"/>
                    <a:pt x="60213" y="35387"/>
                    <a:pt x="46086" y="34153"/>
                  </a:cubicBezTo>
                  <a:close/>
                  <a:moveTo>
                    <a:pt x="44988" y="38268"/>
                  </a:moveTo>
                  <a:cubicBezTo>
                    <a:pt x="55413" y="38953"/>
                    <a:pt x="61996" y="45400"/>
                    <a:pt x="61996" y="56373"/>
                  </a:cubicBezTo>
                  <a:cubicBezTo>
                    <a:pt x="61996" y="61859"/>
                    <a:pt x="60762" y="67346"/>
                    <a:pt x="58293" y="72695"/>
                  </a:cubicBezTo>
                  <a:cubicBezTo>
                    <a:pt x="53904" y="82570"/>
                    <a:pt x="43891" y="91623"/>
                    <a:pt x="31410" y="92857"/>
                  </a:cubicBezTo>
                  <a:close/>
                  <a:moveTo>
                    <a:pt x="9876" y="74752"/>
                  </a:moveTo>
                  <a:cubicBezTo>
                    <a:pt x="9876" y="69266"/>
                    <a:pt x="11110" y="63779"/>
                    <a:pt x="13579" y="58430"/>
                  </a:cubicBezTo>
                  <a:cubicBezTo>
                    <a:pt x="17968" y="48555"/>
                    <a:pt x="27981" y="39639"/>
                    <a:pt x="40325" y="38268"/>
                  </a:cubicBezTo>
                  <a:lnTo>
                    <a:pt x="26746" y="92994"/>
                  </a:lnTo>
                  <a:cubicBezTo>
                    <a:pt x="16459" y="92172"/>
                    <a:pt x="9876" y="85725"/>
                    <a:pt x="9876" y="747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845158" y="3824245"/>
              <a:ext cx="57744" cy="94366"/>
            </a:xfrm>
            <a:custGeom>
              <a:avLst/>
              <a:gdLst/>
              <a:ahLst/>
              <a:cxnLst/>
              <a:rect l="l" t="t" r="r" b="b"/>
              <a:pathLst>
                <a:path w="57744" h="94366">
                  <a:moveTo>
                    <a:pt x="28804" y="94366"/>
                  </a:moveTo>
                  <a:cubicBezTo>
                    <a:pt x="48143" y="94366"/>
                    <a:pt x="57744" y="78730"/>
                    <a:pt x="57744" y="47457"/>
                  </a:cubicBezTo>
                  <a:cubicBezTo>
                    <a:pt x="57744" y="26472"/>
                    <a:pt x="53355" y="12482"/>
                    <a:pt x="44714" y="5624"/>
                  </a:cubicBezTo>
                  <a:cubicBezTo>
                    <a:pt x="39914" y="1920"/>
                    <a:pt x="34564" y="0"/>
                    <a:pt x="28941" y="0"/>
                  </a:cubicBezTo>
                  <a:cubicBezTo>
                    <a:pt x="9601" y="0"/>
                    <a:pt x="0" y="15773"/>
                    <a:pt x="0" y="47457"/>
                  </a:cubicBezTo>
                  <a:cubicBezTo>
                    <a:pt x="0" y="72695"/>
                    <a:pt x="6721" y="94366"/>
                    <a:pt x="28804" y="94366"/>
                  </a:cubicBezTo>
                  <a:close/>
                  <a:moveTo>
                    <a:pt x="44166" y="19477"/>
                  </a:moveTo>
                  <a:cubicBezTo>
                    <a:pt x="45126" y="24277"/>
                    <a:pt x="45537" y="33056"/>
                    <a:pt x="45537" y="45811"/>
                  </a:cubicBezTo>
                  <a:cubicBezTo>
                    <a:pt x="45537" y="58430"/>
                    <a:pt x="44988" y="67757"/>
                    <a:pt x="44028" y="73792"/>
                  </a:cubicBezTo>
                  <a:cubicBezTo>
                    <a:pt x="42245" y="84765"/>
                    <a:pt x="37170" y="90251"/>
                    <a:pt x="28804" y="90251"/>
                  </a:cubicBezTo>
                  <a:cubicBezTo>
                    <a:pt x="25649" y="90251"/>
                    <a:pt x="22494" y="89017"/>
                    <a:pt x="19614" y="86685"/>
                  </a:cubicBezTo>
                  <a:cubicBezTo>
                    <a:pt x="15911" y="83530"/>
                    <a:pt x="13716" y="77084"/>
                    <a:pt x="12756" y="67208"/>
                  </a:cubicBezTo>
                  <a:cubicBezTo>
                    <a:pt x="12344" y="63779"/>
                    <a:pt x="12207" y="56647"/>
                    <a:pt x="12207" y="45811"/>
                  </a:cubicBezTo>
                  <a:cubicBezTo>
                    <a:pt x="12207" y="33879"/>
                    <a:pt x="12619" y="25512"/>
                    <a:pt x="13305" y="20985"/>
                  </a:cubicBezTo>
                  <a:cubicBezTo>
                    <a:pt x="14539" y="13442"/>
                    <a:pt x="17008" y="8641"/>
                    <a:pt x="20848" y="6584"/>
                  </a:cubicBezTo>
                  <a:cubicBezTo>
                    <a:pt x="23866" y="4938"/>
                    <a:pt x="26472" y="4115"/>
                    <a:pt x="28804" y="4115"/>
                  </a:cubicBezTo>
                  <a:cubicBezTo>
                    <a:pt x="37719" y="4115"/>
                    <a:pt x="42657" y="11384"/>
                    <a:pt x="44166" y="194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916760" y="4078136"/>
              <a:ext cx="68991" cy="97246"/>
            </a:xfrm>
            <a:custGeom>
              <a:avLst/>
              <a:gdLst/>
              <a:ahLst/>
              <a:cxnLst/>
              <a:rect l="l" t="t" r="r" b="b"/>
              <a:pathLst>
                <a:path w="68991" h="97246">
                  <a:moveTo>
                    <a:pt x="16459" y="5486"/>
                  </a:moveTo>
                  <a:cubicBezTo>
                    <a:pt x="16459" y="7132"/>
                    <a:pt x="17282" y="8641"/>
                    <a:pt x="18928" y="9876"/>
                  </a:cubicBezTo>
                  <a:lnTo>
                    <a:pt x="39914" y="26746"/>
                  </a:lnTo>
                  <a:lnTo>
                    <a:pt x="42794" y="23592"/>
                  </a:lnTo>
                  <a:lnTo>
                    <a:pt x="26335" y="2469"/>
                  </a:lnTo>
                  <a:cubicBezTo>
                    <a:pt x="25237" y="823"/>
                    <a:pt x="23729" y="0"/>
                    <a:pt x="21808" y="0"/>
                  </a:cubicBezTo>
                  <a:cubicBezTo>
                    <a:pt x="19065" y="0"/>
                    <a:pt x="16459" y="2606"/>
                    <a:pt x="16459" y="5486"/>
                  </a:cubicBezTo>
                  <a:close/>
                  <a:moveTo>
                    <a:pt x="32233" y="93132"/>
                  </a:moveTo>
                  <a:cubicBezTo>
                    <a:pt x="22631" y="93132"/>
                    <a:pt x="20985" y="89291"/>
                    <a:pt x="20985" y="80239"/>
                  </a:cubicBezTo>
                  <a:lnTo>
                    <a:pt x="20985" y="34701"/>
                  </a:lnTo>
                  <a:lnTo>
                    <a:pt x="0" y="36210"/>
                  </a:lnTo>
                  <a:lnTo>
                    <a:pt x="0" y="41559"/>
                  </a:lnTo>
                  <a:cubicBezTo>
                    <a:pt x="5349" y="41559"/>
                    <a:pt x="8504" y="42108"/>
                    <a:pt x="9327" y="43068"/>
                  </a:cubicBezTo>
                  <a:cubicBezTo>
                    <a:pt x="10150" y="44028"/>
                    <a:pt x="10561" y="47457"/>
                    <a:pt x="10561" y="53492"/>
                  </a:cubicBezTo>
                  <a:lnTo>
                    <a:pt x="10561" y="73792"/>
                  </a:lnTo>
                  <a:cubicBezTo>
                    <a:pt x="10561" y="79141"/>
                    <a:pt x="10973" y="83256"/>
                    <a:pt x="11933" y="86411"/>
                  </a:cubicBezTo>
                  <a:cubicBezTo>
                    <a:pt x="13990" y="93543"/>
                    <a:pt x="21397" y="97246"/>
                    <a:pt x="31547" y="97246"/>
                  </a:cubicBezTo>
                  <a:cubicBezTo>
                    <a:pt x="38953" y="97246"/>
                    <a:pt x="44577" y="93817"/>
                    <a:pt x="48417" y="86822"/>
                  </a:cubicBezTo>
                  <a:lnTo>
                    <a:pt x="48417" y="97246"/>
                  </a:lnTo>
                  <a:lnTo>
                    <a:pt x="68991" y="95738"/>
                  </a:lnTo>
                  <a:lnTo>
                    <a:pt x="68991" y="90526"/>
                  </a:lnTo>
                  <a:cubicBezTo>
                    <a:pt x="64054" y="90526"/>
                    <a:pt x="61173" y="90251"/>
                    <a:pt x="60076" y="89428"/>
                  </a:cubicBezTo>
                  <a:cubicBezTo>
                    <a:pt x="58979" y="88605"/>
                    <a:pt x="58430" y="86548"/>
                    <a:pt x="58430" y="83393"/>
                  </a:cubicBezTo>
                  <a:lnTo>
                    <a:pt x="58430" y="34701"/>
                  </a:lnTo>
                  <a:lnTo>
                    <a:pt x="37582" y="36210"/>
                  </a:lnTo>
                  <a:lnTo>
                    <a:pt x="37582" y="41559"/>
                  </a:lnTo>
                  <a:cubicBezTo>
                    <a:pt x="42382" y="41559"/>
                    <a:pt x="45263" y="41971"/>
                    <a:pt x="46360" y="42657"/>
                  </a:cubicBezTo>
                  <a:cubicBezTo>
                    <a:pt x="47457" y="43343"/>
                    <a:pt x="48006" y="45400"/>
                    <a:pt x="48006" y="48555"/>
                  </a:cubicBezTo>
                  <a:lnTo>
                    <a:pt x="48006" y="72695"/>
                  </a:lnTo>
                  <a:cubicBezTo>
                    <a:pt x="48006" y="83530"/>
                    <a:pt x="42382" y="93132"/>
                    <a:pt x="32233" y="931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993567" y="4113249"/>
              <a:ext cx="64053" cy="90251"/>
            </a:xfrm>
            <a:custGeom>
              <a:avLst/>
              <a:gdLst/>
              <a:ahLst/>
              <a:cxnLst/>
              <a:rect l="l" t="t" r="r" b="b"/>
              <a:pathLst>
                <a:path w="64053" h="90251">
                  <a:moveTo>
                    <a:pt x="48006" y="0"/>
                  </a:moveTo>
                  <a:cubicBezTo>
                    <a:pt x="39639" y="0"/>
                    <a:pt x="32781" y="3703"/>
                    <a:pt x="27432" y="10973"/>
                  </a:cubicBezTo>
                  <a:cubicBezTo>
                    <a:pt x="26472" y="4801"/>
                    <a:pt x="21671" y="0"/>
                    <a:pt x="14676" y="0"/>
                  </a:cubicBezTo>
                  <a:cubicBezTo>
                    <a:pt x="9053" y="0"/>
                    <a:pt x="4938" y="4526"/>
                    <a:pt x="2057" y="13442"/>
                  </a:cubicBezTo>
                  <a:cubicBezTo>
                    <a:pt x="686" y="17968"/>
                    <a:pt x="0" y="20574"/>
                    <a:pt x="0" y="21397"/>
                  </a:cubicBezTo>
                  <a:cubicBezTo>
                    <a:pt x="0" y="22631"/>
                    <a:pt x="686" y="23317"/>
                    <a:pt x="2195" y="23317"/>
                  </a:cubicBezTo>
                  <a:cubicBezTo>
                    <a:pt x="2880" y="23317"/>
                    <a:pt x="3292" y="23180"/>
                    <a:pt x="3703" y="22906"/>
                  </a:cubicBezTo>
                  <a:cubicBezTo>
                    <a:pt x="4389" y="21671"/>
                    <a:pt x="4801" y="20711"/>
                    <a:pt x="4938" y="19751"/>
                  </a:cubicBezTo>
                  <a:cubicBezTo>
                    <a:pt x="7407" y="9327"/>
                    <a:pt x="10561" y="4115"/>
                    <a:pt x="14265" y="4115"/>
                  </a:cubicBezTo>
                  <a:cubicBezTo>
                    <a:pt x="16734" y="4115"/>
                    <a:pt x="17968" y="6035"/>
                    <a:pt x="17968" y="9738"/>
                  </a:cubicBezTo>
                  <a:cubicBezTo>
                    <a:pt x="17968" y="11521"/>
                    <a:pt x="17282" y="15362"/>
                    <a:pt x="15773" y="20985"/>
                  </a:cubicBezTo>
                  <a:lnTo>
                    <a:pt x="7955" y="52258"/>
                  </a:lnTo>
                  <a:cubicBezTo>
                    <a:pt x="7544" y="54041"/>
                    <a:pt x="6721" y="57607"/>
                    <a:pt x="6721" y="58293"/>
                  </a:cubicBezTo>
                  <a:cubicBezTo>
                    <a:pt x="6721" y="61036"/>
                    <a:pt x="8230" y="62408"/>
                    <a:pt x="11247" y="62408"/>
                  </a:cubicBezTo>
                  <a:cubicBezTo>
                    <a:pt x="13853" y="62408"/>
                    <a:pt x="15773" y="61036"/>
                    <a:pt x="16734" y="58293"/>
                  </a:cubicBezTo>
                  <a:cubicBezTo>
                    <a:pt x="16871" y="57607"/>
                    <a:pt x="17694" y="54178"/>
                    <a:pt x="19202" y="48280"/>
                  </a:cubicBezTo>
                  <a:lnTo>
                    <a:pt x="22220" y="36073"/>
                  </a:lnTo>
                  <a:cubicBezTo>
                    <a:pt x="23866" y="29352"/>
                    <a:pt x="25100" y="24277"/>
                    <a:pt x="26060" y="20848"/>
                  </a:cubicBezTo>
                  <a:cubicBezTo>
                    <a:pt x="26472" y="19888"/>
                    <a:pt x="27569" y="17968"/>
                    <a:pt x="29352" y="15225"/>
                  </a:cubicBezTo>
                  <a:cubicBezTo>
                    <a:pt x="34290" y="7818"/>
                    <a:pt x="40325" y="4115"/>
                    <a:pt x="47595" y="4115"/>
                  </a:cubicBezTo>
                  <a:cubicBezTo>
                    <a:pt x="52121" y="4115"/>
                    <a:pt x="54315" y="7132"/>
                    <a:pt x="54315" y="13030"/>
                  </a:cubicBezTo>
                  <a:cubicBezTo>
                    <a:pt x="54315" y="15088"/>
                    <a:pt x="53904" y="17831"/>
                    <a:pt x="52944" y="21397"/>
                  </a:cubicBezTo>
                  <a:lnTo>
                    <a:pt x="37582" y="83805"/>
                  </a:lnTo>
                  <a:cubicBezTo>
                    <a:pt x="37308" y="84902"/>
                    <a:pt x="37170" y="85588"/>
                    <a:pt x="37170" y="85999"/>
                  </a:cubicBezTo>
                  <a:cubicBezTo>
                    <a:pt x="37170" y="88880"/>
                    <a:pt x="38679" y="90251"/>
                    <a:pt x="41559" y="90251"/>
                  </a:cubicBezTo>
                  <a:cubicBezTo>
                    <a:pt x="44577" y="90251"/>
                    <a:pt x="46634" y="88331"/>
                    <a:pt x="47595" y="84353"/>
                  </a:cubicBezTo>
                  <a:lnTo>
                    <a:pt x="62956" y="23043"/>
                  </a:lnTo>
                  <a:cubicBezTo>
                    <a:pt x="63642" y="20163"/>
                    <a:pt x="64054" y="17419"/>
                    <a:pt x="64054" y="15088"/>
                  </a:cubicBezTo>
                  <a:cubicBezTo>
                    <a:pt x="64054" y="5212"/>
                    <a:pt x="57882" y="0"/>
                    <a:pt x="4800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088852" y="4112426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142893" y="4083759"/>
              <a:ext cx="29352" cy="90114"/>
            </a:xfrm>
            <a:custGeom>
              <a:avLst/>
              <a:gdLst/>
              <a:ahLst/>
              <a:cxnLst/>
              <a:rect l="l" t="t" r="r" b="b"/>
              <a:pathLst>
                <a:path w="29352" h="90114">
                  <a:moveTo>
                    <a:pt x="22083" y="7681"/>
                  </a:moveTo>
                  <a:cubicBezTo>
                    <a:pt x="22083" y="3566"/>
                    <a:pt x="18654" y="0"/>
                    <a:pt x="14539" y="0"/>
                  </a:cubicBezTo>
                  <a:cubicBezTo>
                    <a:pt x="10424" y="0"/>
                    <a:pt x="6858" y="3566"/>
                    <a:pt x="6858" y="7681"/>
                  </a:cubicBezTo>
                  <a:cubicBezTo>
                    <a:pt x="6858" y="11796"/>
                    <a:pt x="10287" y="15499"/>
                    <a:pt x="14402" y="15499"/>
                  </a:cubicBezTo>
                  <a:cubicBezTo>
                    <a:pt x="18654" y="15499"/>
                    <a:pt x="22083" y="11933"/>
                    <a:pt x="22083" y="7681"/>
                  </a:cubicBezTo>
                  <a:close/>
                  <a:moveTo>
                    <a:pt x="15088" y="89703"/>
                  </a:moveTo>
                  <a:lnTo>
                    <a:pt x="29352" y="90114"/>
                  </a:lnTo>
                  <a:lnTo>
                    <a:pt x="29352" y="84765"/>
                  </a:lnTo>
                  <a:cubicBezTo>
                    <a:pt x="24826" y="84765"/>
                    <a:pt x="22083" y="84491"/>
                    <a:pt x="21260" y="83942"/>
                  </a:cubicBezTo>
                  <a:cubicBezTo>
                    <a:pt x="20437" y="83393"/>
                    <a:pt x="20163" y="81885"/>
                    <a:pt x="20163" y="79416"/>
                  </a:cubicBezTo>
                  <a:lnTo>
                    <a:pt x="20163" y="29078"/>
                  </a:lnTo>
                  <a:lnTo>
                    <a:pt x="549" y="30724"/>
                  </a:lnTo>
                  <a:lnTo>
                    <a:pt x="549" y="35936"/>
                  </a:lnTo>
                  <a:cubicBezTo>
                    <a:pt x="5075" y="35936"/>
                    <a:pt x="7955" y="36347"/>
                    <a:pt x="8915" y="37033"/>
                  </a:cubicBezTo>
                  <a:cubicBezTo>
                    <a:pt x="9876" y="37719"/>
                    <a:pt x="10287" y="39639"/>
                    <a:pt x="10287" y="42794"/>
                  </a:cubicBezTo>
                  <a:lnTo>
                    <a:pt x="10287" y="79278"/>
                  </a:lnTo>
                  <a:cubicBezTo>
                    <a:pt x="10287" y="81885"/>
                    <a:pt x="9876" y="83530"/>
                    <a:pt x="8915" y="84079"/>
                  </a:cubicBezTo>
                  <a:cubicBezTo>
                    <a:pt x="7955" y="84628"/>
                    <a:pt x="4938" y="84765"/>
                    <a:pt x="0" y="84765"/>
                  </a:cubicBezTo>
                  <a:lnTo>
                    <a:pt x="0" y="9011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180886" y="4113249"/>
              <a:ext cx="68991" cy="60624"/>
            </a:xfrm>
            <a:custGeom>
              <a:avLst/>
              <a:gdLst/>
              <a:ahLst/>
              <a:cxnLst/>
              <a:rect l="l" t="t" r="r" b="b"/>
              <a:pathLst>
                <a:path w="68991" h="60624">
                  <a:moveTo>
                    <a:pt x="38679" y="3978"/>
                  </a:moveTo>
                  <a:cubicBezTo>
                    <a:pt x="44851" y="3978"/>
                    <a:pt x="48006" y="8778"/>
                    <a:pt x="48006" y="18517"/>
                  </a:cubicBezTo>
                  <a:lnTo>
                    <a:pt x="48006" y="49789"/>
                  </a:lnTo>
                  <a:cubicBezTo>
                    <a:pt x="48006" y="52395"/>
                    <a:pt x="47595" y="54041"/>
                    <a:pt x="46634" y="54590"/>
                  </a:cubicBezTo>
                  <a:cubicBezTo>
                    <a:pt x="45674" y="55138"/>
                    <a:pt x="42657" y="55413"/>
                    <a:pt x="37582" y="55413"/>
                  </a:cubicBezTo>
                  <a:lnTo>
                    <a:pt x="37582" y="60625"/>
                  </a:lnTo>
                  <a:lnTo>
                    <a:pt x="53355" y="60213"/>
                  </a:lnTo>
                  <a:lnTo>
                    <a:pt x="68991" y="60625"/>
                  </a:lnTo>
                  <a:lnTo>
                    <a:pt x="68991" y="55413"/>
                  </a:lnTo>
                  <a:cubicBezTo>
                    <a:pt x="64602" y="55413"/>
                    <a:pt x="61722" y="55275"/>
                    <a:pt x="60350" y="54864"/>
                  </a:cubicBezTo>
                  <a:cubicBezTo>
                    <a:pt x="58979" y="54453"/>
                    <a:pt x="58430" y="53492"/>
                    <a:pt x="58430" y="51846"/>
                  </a:cubicBezTo>
                  <a:lnTo>
                    <a:pt x="58430" y="26198"/>
                  </a:lnTo>
                  <a:cubicBezTo>
                    <a:pt x="58430" y="19751"/>
                    <a:pt x="58293" y="15225"/>
                    <a:pt x="57882" y="12619"/>
                  </a:cubicBezTo>
                  <a:cubicBezTo>
                    <a:pt x="56510" y="4252"/>
                    <a:pt x="50338" y="0"/>
                    <a:pt x="39502" y="0"/>
                  </a:cubicBezTo>
                  <a:cubicBezTo>
                    <a:pt x="30861" y="0"/>
                    <a:pt x="24414" y="4115"/>
                    <a:pt x="20163" y="12344"/>
                  </a:cubicBezTo>
                  <a:lnTo>
                    <a:pt x="20163" y="0"/>
                  </a:lnTo>
                  <a:lnTo>
                    <a:pt x="0" y="1509"/>
                  </a:lnTo>
                  <a:lnTo>
                    <a:pt x="0" y="6721"/>
                  </a:lnTo>
                  <a:cubicBezTo>
                    <a:pt x="4938" y="6721"/>
                    <a:pt x="7955" y="7132"/>
                    <a:pt x="9053" y="7955"/>
                  </a:cubicBezTo>
                  <a:cubicBezTo>
                    <a:pt x="10150" y="8778"/>
                    <a:pt x="10561" y="10561"/>
                    <a:pt x="10561" y="13716"/>
                  </a:cubicBezTo>
                  <a:lnTo>
                    <a:pt x="10561" y="49789"/>
                  </a:lnTo>
                  <a:cubicBezTo>
                    <a:pt x="10561" y="52395"/>
                    <a:pt x="10013" y="54041"/>
                    <a:pt x="9053" y="54590"/>
                  </a:cubicBezTo>
                  <a:cubicBezTo>
                    <a:pt x="8092" y="55138"/>
                    <a:pt x="5075" y="55413"/>
                    <a:pt x="0" y="55413"/>
                  </a:cubicBezTo>
                  <a:lnTo>
                    <a:pt x="0" y="60625"/>
                  </a:lnTo>
                  <a:lnTo>
                    <a:pt x="15773" y="60213"/>
                  </a:lnTo>
                  <a:lnTo>
                    <a:pt x="31410" y="60625"/>
                  </a:lnTo>
                  <a:lnTo>
                    <a:pt x="31410" y="55413"/>
                  </a:lnTo>
                  <a:cubicBezTo>
                    <a:pt x="26335" y="55413"/>
                    <a:pt x="23454" y="55138"/>
                    <a:pt x="22494" y="54590"/>
                  </a:cubicBezTo>
                  <a:cubicBezTo>
                    <a:pt x="21534" y="54041"/>
                    <a:pt x="20985" y="52395"/>
                    <a:pt x="20985" y="49789"/>
                  </a:cubicBezTo>
                  <a:lnTo>
                    <a:pt x="20985" y="25100"/>
                  </a:lnTo>
                  <a:cubicBezTo>
                    <a:pt x="20985" y="13990"/>
                    <a:pt x="27981" y="3978"/>
                    <a:pt x="38679" y="39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282337" y="4078685"/>
              <a:ext cx="71871" cy="123306"/>
            </a:xfrm>
            <a:custGeom>
              <a:avLst/>
              <a:gdLst/>
              <a:ahLst/>
              <a:cxnLst/>
              <a:rect l="l" t="t" r="r" b="b"/>
              <a:pathLst>
                <a:path w="71871" h="123306">
                  <a:moveTo>
                    <a:pt x="46086" y="34153"/>
                  </a:moveTo>
                  <a:cubicBezTo>
                    <a:pt x="48692" y="23317"/>
                    <a:pt x="51435" y="12756"/>
                    <a:pt x="53904" y="1920"/>
                  </a:cubicBezTo>
                  <a:lnTo>
                    <a:pt x="53904" y="1509"/>
                  </a:lnTo>
                  <a:cubicBezTo>
                    <a:pt x="53492" y="549"/>
                    <a:pt x="52807" y="0"/>
                    <a:pt x="51709" y="0"/>
                  </a:cubicBezTo>
                  <a:cubicBezTo>
                    <a:pt x="50475" y="0"/>
                    <a:pt x="49652" y="1097"/>
                    <a:pt x="49240" y="3155"/>
                  </a:cubicBezTo>
                  <a:lnTo>
                    <a:pt x="41422" y="34153"/>
                  </a:lnTo>
                  <a:cubicBezTo>
                    <a:pt x="31135" y="34564"/>
                    <a:pt x="21808" y="38405"/>
                    <a:pt x="13442" y="45537"/>
                  </a:cubicBezTo>
                  <a:cubicBezTo>
                    <a:pt x="4526" y="53081"/>
                    <a:pt x="0" y="61859"/>
                    <a:pt x="0" y="71872"/>
                  </a:cubicBezTo>
                  <a:cubicBezTo>
                    <a:pt x="0" y="86685"/>
                    <a:pt x="11384" y="96149"/>
                    <a:pt x="25786" y="96972"/>
                  </a:cubicBezTo>
                  <a:cubicBezTo>
                    <a:pt x="23180" y="107808"/>
                    <a:pt x="21260" y="115626"/>
                    <a:pt x="20025" y="120289"/>
                  </a:cubicBezTo>
                  <a:cubicBezTo>
                    <a:pt x="19888" y="120701"/>
                    <a:pt x="19888" y="121112"/>
                    <a:pt x="19888" y="121249"/>
                  </a:cubicBezTo>
                  <a:cubicBezTo>
                    <a:pt x="19888" y="122621"/>
                    <a:pt x="20574" y="123307"/>
                    <a:pt x="22083" y="123307"/>
                  </a:cubicBezTo>
                  <a:cubicBezTo>
                    <a:pt x="23592" y="123307"/>
                    <a:pt x="24003" y="122484"/>
                    <a:pt x="24414" y="120838"/>
                  </a:cubicBezTo>
                  <a:lnTo>
                    <a:pt x="30450" y="97109"/>
                  </a:lnTo>
                  <a:cubicBezTo>
                    <a:pt x="40737" y="96698"/>
                    <a:pt x="50063" y="92857"/>
                    <a:pt x="58430" y="85725"/>
                  </a:cubicBezTo>
                  <a:cubicBezTo>
                    <a:pt x="67346" y="78044"/>
                    <a:pt x="71872" y="69266"/>
                    <a:pt x="71872" y="59253"/>
                  </a:cubicBezTo>
                  <a:cubicBezTo>
                    <a:pt x="71872" y="44577"/>
                    <a:pt x="60213" y="35387"/>
                    <a:pt x="46086" y="34153"/>
                  </a:cubicBezTo>
                  <a:close/>
                  <a:moveTo>
                    <a:pt x="44988" y="38268"/>
                  </a:moveTo>
                  <a:cubicBezTo>
                    <a:pt x="55413" y="38953"/>
                    <a:pt x="61996" y="45400"/>
                    <a:pt x="61996" y="56373"/>
                  </a:cubicBezTo>
                  <a:cubicBezTo>
                    <a:pt x="61996" y="61859"/>
                    <a:pt x="60762" y="67346"/>
                    <a:pt x="58293" y="72695"/>
                  </a:cubicBezTo>
                  <a:cubicBezTo>
                    <a:pt x="53904" y="82570"/>
                    <a:pt x="43891" y="91623"/>
                    <a:pt x="31410" y="92857"/>
                  </a:cubicBezTo>
                  <a:close/>
                  <a:moveTo>
                    <a:pt x="9876" y="74752"/>
                  </a:moveTo>
                  <a:cubicBezTo>
                    <a:pt x="9876" y="69266"/>
                    <a:pt x="11110" y="63779"/>
                    <a:pt x="13579" y="58430"/>
                  </a:cubicBezTo>
                  <a:cubicBezTo>
                    <a:pt x="17968" y="48555"/>
                    <a:pt x="27981" y="39639"/>
                    <a:pt x="40325" y="38268"/>
                  </a:cubicBezTo>
                  <a:lnTo>
                    <a:pt x="26746" y="92994"/>
                  </a:lnTo>
                  <a:cubicBezTo>
                    <a:pt x="16459" y="92172"/>
                    <a:pt x="9876" y="85725"/>
                    <a:pt x="9876" y="747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315297" y="3818896"/>
              <a:ext cx="97383" cy="99715"/>
            </a:xfrm>
            <a:custGeom>
              <a:avLst/>
              <a:gdLst/>
              <a:ahLst/>
              <a:cxnLst/>
              <a:rect l="l" t="t" r="r" b="b"/>
              <a:pathLst>
                <a:path w="97383" h="99715">
                  <a:moveTo>
                    <a:pt x="13442" y="66797"/>
                  </a:moveTo>
                  <a:cubicBezTo>
                    <a:pt x="13442" y="49240"/>
                    <a:pt x="21123" y="31410"/>
                    <a:pt x="29764" y="21534"/>
                  </a:cubicBezTo>
                  <a:cubicBezTo>
                    <a:pt x="36759" y="13442"/>
                    <a:pt x="48829" y="5349"/>
                    <a:pt x="62408" y="5349"/>
                  </a:cubicBezTo>
                  <a:cubicBezTo>
                    <a:pt x="76672" y="5349"/>
                    <a:pt x="83668" y="16185"/>
                    <a:pt x="83668" y="30998"/>
                  </a:cubicBezTo>
                  <a:cubicBezTo>
                    <a:pt x="83668" y="32233"/>
                    <a:pt x="83256" y="36622"/>
                    <a:pt x="83256" y="37856"/>
                  </a:cubicBezTo>
                  <a:cubicBezTo>
                    <a:pt x="83256" y="39091"/>
                    <a:pt x="84079" y="39776"/>
                    <a:pt x="85862" y="39776"/>
                  </a:cubicBezTo>
                  <a:cubicBezTo>
                    <a:pt x="86548" y="39776"/>
                    <a:pt x="87097" y="39639"/>
                    <a:pt x="87508" y="39502"/>
                  </a:cubicBezTo>
                  <a:cubicBezTo>
                    <a:pt x="88194" y="38542"/>
                    <a:pt x="88605" y="37582"/>
                    <a:pt x="88880" y="36622"/>
                  </a:cubicBezTo>
                  <a:lnTo>
                    <a:pt x="97384" y="1920"/>
                  </a:lnTo>
                  <a:cubicBezTo>
                    <a:pt x="97384" y="686"/>
                    <a:pt x="96698" y="0"/>
                    <a:pt x="95326" y="0"/>
                  </a:cubicBezTo>
                  <a:cubicBezTo>
                    <a:pt x="94778" y="0"/>
                    <a:pt x="93955" y="549"/>
                    <a:pt x="92857" y="1783"/>
                  </a:cubicBezTo>
                  <a:lnTo>
                    <a:pt x="83942" y="11796"/>
                  </a:lnTo>
                  <a:cubicBezTo>
                    <a:pt x="78593" y="3978"/>
                    <a:pt x="71049" y="0"/>
                    <a:pt x="61311" y="0"/>
                  </a:cubicBezTo>
                  <a:cubicBezTo>
                    <a:pt x="53767" y="0"/>
                    <a:pt x="46360" y="1783"/>
                    <a:pt x="38816" y="5212"/>
                  </a:cubicBezTo>
                  <a:cubicBezTo>
                    <a:pt x="23592" y="12344"/>
                    <a:pt x="12482" y="23592"/>
                    <a:pt x="5349" y="38953"/>
                  </a:cubicBezTo>
                  <a:cubicBezTo>
                    <a:pt x="1783" y="46497"/>
                    <a:pt x="0" y="54178"/>
                    <a:pt x="0" y="61996"/>
                  </a:cubicBezTo>
                  <a:cubicBezTo>
                    <a:pt x="0" y="72969"/>
                    <a:pt x="3429" y="81885"/>
                    <a:pt x="10424" y="89017"/>
                  </a:cubicBezTo>
                  <a:cubicBezTo>
                    <a:pt x="17419" y="96149"/>
                    <a:pt x="26335" y="99715"/>
                    <a:pt x="37308" y="99715"/>
                  </a:cubicBezTo>
                  <a:cubicBezTo>
                    <a:pt x="48143" y="99715"/>
                    <a:pt x="58019" y="95738"/>
                    <a:pt x="66934" y="87920"/>
                  </a:cubicBezTo>
                  <a:cubicBezTo>
                    <a:pt x="70637" y="84765"/>
                    <a:pt x="73792" y="80924"/>
                    <a:pt x="76398" y="76672"/>
                  </a:cubicBezTo>
                  <a:cubicBezTo>
                    <a:pt x="80101" y="70500"/>
                    <a:pt x="82022" y="66248"/>
                    <a:pt x="82022" y="63642"/>
                  </a:cubicBezTo>
                  <a:cubicBezTo>
                    <a:pt x="82022" y="62408"/>
                    <a:pt x="81336" y="61722"/>
                    <a:pt x="79827" y="61722"/>
                  </a:cubicBezTo>
                  <a:cubicBezTo>
                    <a:pt x="78593" y="61722"/>
                    <a:pt x="77907" y="62271"/>
                    <a:pt x="77633" y="63505"/>
                  </a:cubicBezTo>
                  <a:cubicBezTo>
                    <a:pt x="74752" y="72420"/>
                    <a:pt x="70226" y="79553"/>
                    <a:pt x="64054" y="84628"/>
                  </a:cubicBezTo>
                  <a:cubicBezTo>
                    <a:pt x="56236" y="91074"/>
                    <a:pt x="48006" y="94366"/>
                    <a:pt x="39502" y="94366"/>
                  </a:cubicBezTo>
                  <a:cubicBezTo>
                    <a:pt x="23043" y="94366"/>
                    <a:pt x="13442" y="83256"/>
                    <a:pt x="13442" y="667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852354" y="1042254"/>
            <a:ext cx="221499" cy="9525"/>
          </a:xfrm>
          <a:custGeom>
            <a:avLst/>
            <a:gdLst/>
            <a:ahLst/>
            <a:cxnLst/>
            <a:rect l="l" t="t" r="r" b="b"/>
            <a:pathLst>
              <a:path w="221499" h="9525">
                <a:moveTo>
                  <a:pt x="0" y="0"/>
                </a:moveTo>
                <a:lnTo>
                  <a:pt x="22150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1033748" y="1373295"/>
            <a:ext cx="387840" cy="9525"/>
          </a:xfrm>
          <a:custGeom>
            <a:avLst/>
            <a:gdLst/>
            <a:ahLst/>
            <a:cxnLst/>
            <a:rect l="l" t="t" r="r" b="b"/>
            <a:pathLst>
              <a:path w="387840" h="9525">
                <a:moveTo>
                  <a:pt x="0" y="0"/>
                </a:moveTo>
                <a:lnTo>
                  <a:pt x="38784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2127875" y="1373295"/>
            <a:ext cx="419092" cy="9525"/>
          </a:xfrm>
          <a:custGeom>
            <a:avLst/>
            <a:gdLst/>
            <a:ahLst/>
            <a:cxnLst/>
            <a:rect l="l" t="t" r="r" b="b"/>
            <a:pathLst>
              <a:path w="419092" h="9525">
                <a:moveTo>
                  <a:pt x="0" y="0"/>
                </a:moveTo>
                <a:lnTo>
                  <a:pt x="41909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889387" y="1730949"/>
            <a:ext cx="81946" cy="9525"/>
          </a:xfrm>
          <a:custGeom>
            <a:avLst/>
            <a:gdLst/>
            <a:ahLst/>
            <a:cxnLst/>
            <a:rect l="l" t="t" r="r" b="b"/>
            <a:pathLst>
              <a:path w="81946" h="9525">
                <a:moveTo>
                  <a:pt x="0" y="0"/>
                </a:moveTo>
                <a:lnTo>
                  <a:pt x="8194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1012478" y="1730949"/>
            <a:ext cx="189815" cy="9525"/>
          </a:xfrm>
          <a:custGeom>
            <a:avLst/>
            <a:gdLst/>
            <a:ahLst/>
            <a:cxnLst/>
            <a:rect l="l" t="t" r="r" b="b"/>
            <a:pathLst>
              <a:path w="189815" h="9525">
                <a:moveTo>
                  <a:pt x="0" y="0"/>
                </a:moveTo>
                <a:lnTo>
                  <a:pt x="18981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1494948" y="1730949"/>
            <a:ext cx="402962" cy="9525"/>
          </a:xfrm>
          <a:custGeom>
            <a:avLst/>
            <a:gdLst/>
            <a:ahLst/>
            <a:cxnLst/>
            <a:rect l="l" t="t" r="r" b="b"/>
            <a:pathLst>
              <a:path w="402962" h="9525">
                <a:moveTo>
                  <a:pt x="0" y="0"/>
                </a:moveTo>
                <a:lnTo>
                  <a:pt x="40296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4364450" y="1204550"/>
            <a:ext cx="621677" cy="9525"/>
          </a:xfrm>
          <a:custGeom>
            <a:avLst/>
            <a:gdLst/>
            <a:ahLst/>
            <a:cxnLst/>
            <a:rect l="l" t="t" r="r" b="b"/>
            <a:pathLst>
              <a:path w="621677" h="9525">
                <a:moveTo>
                  <a:pt x="0" y="0"/>
                </a:moveTo>
                <a:lnTo>
                  <a:pt x="62167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4183789" y="1564614"/>
            <a:ext cx="1239528" cy="9525"/>
          </a:xfrm>
          <a:custGeom>
            <a:avLst/>
            <a:gdLst/>
            <a:ahLst/>
            <a:cxnLst/>
            <a:rect l="l" t="t" r="r" b="b"/>
            <a:pathLst>
              <a:path w="1239528" h="9525">
                <a:moveTo>
                  <a:pt x="0" y="0"/>
                </a:moveTo>
                <a:lnTo>
                  <a:pt x="123952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852354" y="2277198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1179156" y="2277198"/>
            <a:ext cx="1675903" cy="9525"/>
          </a:xfrm>
          <a:custGeom>
            <a:avLst/>
            <a:gdLst/>
            <a:ahLst/>
            <a:cxnLst/>
            <a:rect l="l" t="t" r="r" b="b"/>
            <a:pathLst>
              <a:path w="1675903" h="9525">
                <a:moveTo>
                  <a:pt x="0" y="0"/>
                </a:moveTo>
                <a:lnTo>
                  <a:pt x="167590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862641" y="2661770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3542557" y="2661770"/>
            <a:ext cx="533634" cy="9525"/>
          </a:xfrm>
          <a:custGeom>
            <a:avLst/>
            <a:gdLst/>
            <a:ahLst/>
            <a:cxnLst/>
            <a:rect l="l" t="t" r="r" b="b"/>
            <a:pathLst>
              <a:path w="533634" h="9525">
                <a:moveTo>
                  <a:pt x="0" y="0"/>
                </a:moveTo>
                <a:lnTo>
                  <a:pt x="53363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4460195" y="2661770"/>
            <a:ext cx="1691745" cy="9525"/>
          </a:xfrm>
          <a:custGeom>
            <a:avLst/>
            <a:gdLst/>
            <a:ahLst/>
            <a:cxnLst/>
            <a:rect l="l" t="t" r="r" b="b"/>
            <a:pathLst>
              <a:path w="1691745" h="9525">
                <a:moveTo>
                  <a:pt x="0" y="0"/>
                </a:moveTo>
                <a:lnTo>
                  <a:pt x="169174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889387" y="3030645"/>
            <a:ext cx="221499" cy="9525"/>
          </a:xfrm>
          <a:custGeom>
            <a:avLst/>
            <a:gdLst/>
            <a:ahLst/>
            <a:cxnLst/>
            <a:rect l="l" t="t" r="r" b="b"/>
            <a:pathLst>
              <a:path w="221499" h="9525">
                <a:moveTo>
                  <a:pt x="0" y="0"/>
                </a:moveTo>
                <a:lnTo>
                  <a:pt x="22150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3895086" y="3598287"/>
            <a:ext cx="357843" cy="9525"/>
          </a:xfrm>
          <a:custGeom>
            <a:avLst/>
            <a:gdLst/>
            <a:ahLst/>
            <a:cxnLst/>
            <a:rect l="l" t="t" r="r" b="b"/>
            <a:pathLst>
              <a:path w="357843" h="9525">
                <a:moveTo>
                  <a:pt x="0" y="0"/>
                </a:moveTo>
                <a:lnTo>
                  <a:pt x="35784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5030724" y="3598287"/>
            <a:ext cx="880034" cy="9525"/>
          </a:xfrm>
          <a:custGeom>
            <a:avLst/>
            <a:gdLst/>
            <a:ahLst/>
            <a:cxnLst/>
            <a:rect l="l" t="t" r="r" b="b"/>
            <a:pathLst>
              <a:path w="880034" h="9525">
                <a:moveTo>
                  <a:pt x="0" y="0"/>
                </a:moveTo>
                <a:lnTo>
                  <a:pt x="88003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0" y="4491637"/>
            <a:ext cx="1966924" cy="19050"/>
          </a:xfrm>
          <a:custGeom>
            <a:avLst/>
            <a:gdLst/>
            <a:ahLst/>
            <a:cxnLst/>
            <a:rect l="l" t="t" r="r" b="b"/>
            <a:pathLst>
              <a:path w="1966924" h="19050">
                <a:moveTo>
                  <a:pt x="0" y="0"/>
                </a:moveTo>
                <a:lnTo>
                  <a:pt x="0" y="19050"/>
                </a:lnTo>
                <a:lnTo>
                  <a:pt x="1966925" y="19050"/>
                </a:lnTo>
                <a:lnTo>
                  <a:pt x="196692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9" name="Freeform 119"/>
          <p:cNvSpPr/>
          <p:nvPr/>
        </p:nvSpPr>
        <p:spPr>
          <a:xfrm>
            <a:off x="1966922" y="4491637"/>
            <a:ext cx="6052075" cy="19050"/>
          </a:xfrm>
          <a:custGeom>
            <a:avLst/>
            <a:gdLst/>
            <a:ahLst/>
            <a:cxnLst/>
            <a:rect l="l" t="t" r="r" b="b"/>
            <a:pathLst>
              <a:path w="6052075" h="19050">
                <a:moveTo>
                  <a:pt x="0" y="0"/>
                </a:moveTo>
                <a:lnTo>
                  <a:pt x="0" y="19050"/>
                </a:lnTo>
                <a:lnTo>
                  <a:pt x="6052075" y="19050"/>
                </a:lnTo>
                <a:lnTo>
                  <a:pt x="605207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0" name="TextBox 119"/>
          <p:cNvSpPr txBox="1"/>
          <p:nvPr/>
        </p:nvSpPr>
        <p:spPr>
          <a:xfrm>
            <a:off x="137160" y="67547"/>
            <a:ext cx="218659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Displacements: Self-Weight (1/2)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3043694" y="3404809"/>
            <a:ext cx="308609" cy="3086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410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13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48" name="MathFormula 348"/>
          <p:cNvGrpSpPr/>
          <p:nvPr/>
        </p:nvGrpSpPr>
        <p:grpSpPr>
          <a:xfrm>
            <a:off x="464627" y="919427"/>
            <a:ext cx="1670669" cy="254457"/>
            <a:chOff x="464627" y="919427"/>
            <a:chExt cx="1670669" cy="254457"/>
          </a:xfrm>
        </p:grpSpPr>
        <p:sp>
          <p:nvSpPr>
            <p:cNvPr id="223" name="MathGlyph 223"/>
            <p:cNvSpPr/>
            <p:nvPr/>
          </p:nvSpPr>
          <p:spPr>
            <a:xfrm>
              <a:off x="464627" y="950288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626083" y="101818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862291" y="1066881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930989" y="949119"/>
              <a:ext cx="66968" cy="64952"/>
            </a:xfrm>
            <a:custGeom>
              <a:avLst/>
              <a:gdLst/>
              <a:ahLst/>
              <a:cxnLst/>
              <a:rect l="l" t="t" r="r" b="b"/>
              <a:pathLst>
                <a:path w="66968" h="64952">
                  <a:moveTo>
                    <a:pt x="66968" y="10945"/>
                  </a:moveTo>
                  <a:cubicBezTo>
                    <a:pt x="66968" y="3456"/>
                    <a:pt x="59335" y="0"/>
                    <a:pt x="51414" y="0"/>
                  </a:cubicBezTo>
                  <a:cubicBezTo>
                    <a:pt x="44070" y="0"/>
                    <a:pt x="37445" y="3168"/>
                    <a:pt x="31684" y="9505"/>
                  </a:cubicBezTo>
                  <a:cubicBezTo>
                    <a:pt x="30820" y="7201"/>
                    <a:pt x="29524" y="5329"/>
                    <a:pt x="27651" y="3744"/>
                  </a:cubicBezTo>
                  <a:cubicBezTo>
                    <a:pt x="24339" y="1296"/>
                    <a:pt x="20739" y="0"/>
                    <a:pt x="16850" y="0"/>
                  </a:cubicBezTo>
                  <a:cubicBezTo>
                    <a:pt x="11953" y="0"/>
                    <a:pt x="8065" y="2448"/>
                    <a:pt x="5329" y="7489"/>
                  </a:cubicBezTo>
                  <a:cubicBezTo>
                    <a:pt x="1728" y="13682"/>
                    <a:pt x="0" y="18578"/>
                    <a:pt x="0" y="22179"/>
                  </a:cubicBezTo>
                  <a:cubicBezTo>
                    <a:pt x="0" y="23763"/>
                    <a:pt x="1008" y="24627"/>
                    <a:pt x="3024" y="24627"/>
                  </a:cubicBezTo>
                  <a:cubicBezTo>
                    <a:pt x="5905" y="24627"/>
                    <a:pt x="5761" y="23043"/>
                    <a:pt x="6625" y="20019"/>
                  </a:cubicBezTo>
                  <a:cubicBezTo>
                    <a:pt x="9073" y="10081"/>
                    <a:pt x="12386" y="5041"/>
                    <a:pt x="16418" y="5041"/>
                  </a:cubicBezTo>
                  <a:cubicBezTo>
                    <a:pt x="19154" y="5041"/>
                    <a:pt x="20595" y="7201"/>
                    <a:pt x="20595" y="11521"/>
                  </a:cubicBezTo>
                  <a:cubicBezTo>
                    <a:pt x="20595" y="13106"/>
                    <a:pt x="19874" y="16850"/>
                    <a:pt x="18290" y="23043"/>
                  </a:cubicBezTo>
                  <a:lnTo>
                    <a:pt x="10657" y="53863"/>
                  </a:lnTo>
                  <a:cubicBezTo>
                    <a:pt x="9649" y="57751"/>
                    <a:pt x="9217" y="59767"/>
                    <a:pt x="9217" y="59911"/>
                  </a:cubicBezTo>
                  <a:cubicBezTo>
                    <a:pt x="9217" y="63224"/>
                    <a:pt x="10945" y="64952"/>
                    <a:pt x="14546" y="64952"/>
                  </a:cubicBezTo>
                  <a:cubicBezTo>
                    <a:pt x="19586" y="64952"/>
                    <a:pt x="21027" y="61784"/>
                    <a:pt x="22179" y="57031"/>
                  </a:cubicBezTo>
                  <a:cubicBezTo>
                    <a:pt x="25347" y="43925"/>
                    <a:pt x="27795" y="34132"/>
                    <a:pt x="29524" y="27363"/>
                  </a:cubicBezTo>
                  <a:cubicBezTo>
                    <a:pt x="30820" y="22755"/>
                    <a:pt x="31396" y="20307"/>
                    <a:pt x="31396" y="20163"/>
                  </a:cubicBezTo>
                  <a:cubicBezTo>
                    <a:pt x="31540" y="19442"/>
                    <a:pt x="32548" y="17714"/>
                    <a:pt x="34420" y="15122"/>
                  </a:cubicBezTo>
                  <a:cubicBezTo>
                    <a:pt x="39173" y="8353"/>
                    <a:pt x="44790" y="5041"/>
                    <a:pt x="51270" y="5041"/>
                  </a:cubicBezTo>
                  <a:cubicBezTo>
                    <a:pt x="53719" y="5041"/>
                    <a:pt x="55879" y="5473"/>
                    <a:pt x="57607" y="6337"/>
                  </a:cubicBezTo>
                  <a:cubicBezTo>
                    <a:pt x="54007" y="7921"/>
                    <a:pt x="52279" y="10513"/>
                    <a:pt x="52279" y="14258"/>
                  </a:cubicBezTo>
                  <a:cubicBezTo>
                    <a:pt x="52279" y="17714"/>
                    <a:pt x="55015" y="20163"/>
                    <a:pt x="58471" y="20163"/>
                  </a:cubicBezTo>
                  <a:cubicBezTo>
                    <a:pt x="63368" y="20163"/>
                    <a:pt x="66968" y="15842"/>
                    <a:pt x="66968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988304" y="1064720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121383" y="919427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196686" y="95316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354707" y="1043116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492744" y="103813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697915" y="1002751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808601" y="95316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967640" y="104455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080981" y="919427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0" name="MathFormula 350"/>
          <p:cNvGrpSpPr/>
          <p:nvPr/>
        </p:nvGrpSpPr>
        <p:grpSpPr>
          <a:xfrm>
            <a:off x="3385655" y="1079299"/>
            <a:ext cx="2023121" cy="643579"/>
            <a:chOff x="3385655" y="1079299"/>
            <a:chExt cx="2023121" cy="643579"/>
          </a:xfrm>
        </p:grpSpPr>
        <p:sp>
          <p:nvSpPr>
            <p:cNvPr id="224" name="MathGlyph 224"/>
            <p:cNvSpPr/>
            <p:nvPr/>
          </p:nvSpPr>
          <p:spPr>
            <a:xfrm>
              <a:off x="3385655" y="111546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544694" y="120685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713746" y="118047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930963" y="1200435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082586" y="1165048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7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3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191224" y="1115465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380148" y="123146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454458" y="1243127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587345" y="1262569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650425" y="1262569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723154" y="126256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650020" y="1079299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789685" y="1219364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841246" y="12271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938310" y="1219364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385655" y="147552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543686" y="1565486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693153" y="154054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901925" y="1525112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7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3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010564" y="1475529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199487" y="141845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273798" y="1474767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406684" y="144956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469764" y="144956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542493" y="144956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508411" y="1591535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582722" y="1603200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609024" y="140635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660586" y="14141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4715609" y="1622643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778689" y="1622643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851418" y="162264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757650" y="140635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813532" y="1474767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917949" y="1579437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946409" y="144956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009489" y="144956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082218" y="144956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969510" y="158721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066574" y="1579437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143574" y="140395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226873" y="140635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278434" y="14141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375508" y="140635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2" name="MathFormula 352"/>
          <p:cNvGrpSpPr/>
          <p:nvPr/>
        </p:nvGrpSpPr>
        <p:grpSpPr>
          <a:xfrm>
            <a:off x="465862" y="1047096"/>
            <a:ext cx="2880909" cy="835648"/>
            <a:chOff x="465862" y="1047096"/>
            <a:chExt cx="2880909" cy="835648"/>
          </a:xfrm>
        </p:grpSpPr>
        <p:sp>
          <p:nvSpPr>
            <p:cNvPr id="225" name="MathGlyph 225"/>
            <p:cNvSpPr/>
            <p:nvPr/>
          </p:nvSpPr>
          <p:spPr>
            <a:xfrm>
              <a:off x="465862" y="1333793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40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40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36370" y="134922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853588" y="1259004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5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1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4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038500" y="143131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095243" y="1401214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135136" y="1432178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087181" y="1221376"/>
              <a:ext cx="76473" cy="130768"/>
            </a:xfrm>
            <a:custGeom>
              <a:avLst/>
              <a:gdLst/>
              <a:ahLst/>
              <a:cxnLst/>
              <a:rect l="l" t="t" r="r" b="b"/>
              <a:pathLst>
                <a:path w="76473" h="130768">
                  <a:moveTo>
                    <a:pt x="76474" y="10657"/>
                  </a:moveTo>
                  <a:cubicBezTo>
                    <a:pt x="76474" y="3744"/>
                    <a:pt x="69273" y="0"/>
                    <a:pt x="61784" y="0"/>
                  </a:cubicBezTo>
                  <a:cubicBezTo>
                    <a:pt x="58327" y="0"/>
                    <a:pt x="55015" y="1008"/>
                    <a:pt x="51846" y="2880"/>
                  </a:cubicBezTo>
                  <a:cubicBezTo>
                    <a:pt x="46518" y="6049"/>
                    <a:pt x="42773" y="11809"/>
                    <a:pt x="40901" y="20019"/>
                  </a:cubicBezTo>
                  <a:cubicBezTo>
                    <a:pt x="40181" y="23475"/>
                    <a:pt x="38885" y="29812"/>
                    <a:pt x="37301" y="39029"/>
                  </a:cubicBezTo>
                  <a:lnTo>
                    <a:pt x="26499" y="39029"/>
                  </a:lnTo>
                  <a:cubicBezTo>
                    <a:pt x="23187" y="39029"/>
                    <a:pt x="21315" y="39317"/>
                    <a:pt x="21315" y="42629"/>
                  </a:cubicBezTo>
                  <a:cubicBezTo>
                    <a:pt x="21315" y="44358"/>
                    <a:pt x="22899" y="45222"/>
                    <a:pt x="26211" y="45222"/>
                  </a:cubicBezTo>
                  <a:lnTo>
                    <a:pt x="36005" y="45222"/>
                  </a:lnTo>
                  <a:lnTo>
                    <a:pt x="23763" y="112046"/>
                  </a:lnTo>
                  <a:cubicBezTo>
                    <a:pt x="22035" y="121119"/>
                    <a:pt x="18866" y="125584"/>
                    <a:pt x="14402" y="125584"/>
                  </a:cubicBezTo>
                  <a:lnTo>
                    <a:pt x="13394" y="125584"/>
                  </a:lnTo>
                  <a:cubicBezTo>
                    <a:pt x="11809" y="125440"/>
                    <a:pt x="10513" y="125008"/>
                    <a:pt x="9505" y="124576"/>
                  </a:cubicBezTo>
                  <a:cubicBezTo>
                    <a:pt x="12242" y="123279"/>
                    <a:pt x="14834" y="119967"/>
                    <a:pt x="14834" y="116655"/>
                  </a:cubicBezTo>
                  <a:cubicBezTo>
                    <a:pt x="14834" y="113198"/>
                    <a:pt x="12098" y="110750"/>
                    <a:pt x="8641" y="110750"/>
                  </a:cubicBezTo>
                  <a:cubicBezTo>
                    <a:pt x="3744" y="110750"/>
                    <a:pt x="0" y="115214"/>
                    <a:pt x="0" y="120111"/>
                  </a:cubicBezTo>
                  <a:cubicBezTo>
                    <a:pt x="0" y="127024"/>
                    <a:pt x="7057" y="130768"/>
                    <a:pt x="14402" y="130768"/>
                  </a:cubicBezTo>
                  <a:cubicBezTo>
                    <a:pt x="17138" y="130768"/>
                    <a:pt x="20019" y="129904"/>
                    <a:pt x="22755" y="128032"/>
                  </a:cubicBezTo>
                  <a:cubicBezTo>
                    <a:pt x="26499" y="125584"/>
                    <a:pt x="29524" y="122127"/>
                    <a:pt x="31828" y="117951"/>
                  </a:cubicBezTo>
                  <a:cubicBezTo>
                    <a:pt x="35428" y="111470"/>
                    <a:pt x="38309" y="101821"/>
                    <a:pt x="40613" y="88859"/>
                  </a:cubicBezTo>
                  <a:lnTo>
                    <a:pt x="48390" y="45222"/>
                  </a:lnTo>
                  <a:lnTo>
                    <a:pt x="61928" y="45222"/>
                  </a:lnTo>
                  <a:cubicBezTo>
                    <a:pt x="65384" y="45222"/>
                    <a:pt x="67112" y="44790"/>
                    <a:pt x="67112" y="41477"/>
                  </a:cubicBezTo>
                  <a:cubicBezTo>
                    <a:pt x="67112" y="39893"/>
                    <a:pt x="65384" y="39029"/>
                    <a:pt x="62072" y="39029"/>
                  </a:cubicBezTo>
                  <a:lnTo>
                    <a:pt x="49686" y="39029"/>
                  </a:lnTo>
                  <a:cubicBezTo>
                    <a:pt x="52567" y="23043"/>
                    <a:pt x="54295" y="13682"/>
                    <a:pt x="55015" y="10801"/>
                  </a:cubicBezTo>
                  <a:cubicBezTo>
                    <a:pt x="56023" y="7057"/>
                    <a:pt x="58183" y="5185"/>
                    <a:pt x="61784" y="5185"/>
                  </a:cubicBezTo>
                  <a:lnTo>
                    <a:pt x="62792" y="5185"/>
                  </a:lnTo>
                  <a:cubicBezTo>
                    <a:pt x="64520" y="5329"/>
                    <a:pt x="65960" y="5761"/>
                    <a:pt x="66968" y="6193"/>
                  </a:cubicBezTo>
                  <a:cubicBezTo>
                    <a:pt x="64232" y="7489"/>
                    <a:pt x="61640" y="10801"/>
                    <a:pt x="61640" y="14114"/>
                  </a:cubicBezTo>
                  <a:cubicBezTo>
                    <a:pt x="61640" y="17570"/>
                    <a:pt x="64376" y="20019"/>
                    <a:pt x="67832" y="20019"/>
                  </a:cubicBezTo>
                  <a:cubicBezTo>
                    <a:pt x="72729" y="20019"/>
                    <a:pt x="76474" y="15554"/>
                    <a:pt x="76474" y="106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182234" y="121503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225144" y="138810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233786" y="122281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276706" y="139588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330860" y="121503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373770" y="138810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499402" y="130478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703955" y="1279683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3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913035" y="1369180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130611" y="1407263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188507" y="1431314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260516" y="1432178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305592" y="1228430"/>
              <a:ext cx="65528" cy="130048"/>
            </a:xfrm>
            <a:custGeom>
              <a:avLst/>
              <a:gdLst/>
              <a:ahLst/>
              <a:cxnLst/>
              <a:rect l="l" t="t" r="r" b="b"/>
              <a:pathLst>
                <a:path w="65528" h="130048">
                  <a:moveTo>
                    <a:pt x="43493" y="2880"/>
                  </a:moveTo>
                  <a:cubicBezTo>
                    <a:pt x="43493" y="1008"/>
                    <a:pt x="42485" y="0"/>
                    <a:pt x="40613" y="0"/>
                  </a:cubicBezTo>
                  <a:cubicBezTo>
                    <a:pt x="38165" y="0"/>
                    <a:pt x="36869" y="2736"/>
                    <a:pt x="36869" y="8353"/>
                  </a:cubicBezTo>
                  <a:cubicBezTo>
                    <a:pt x="36869" y="10513"/>
                    <a:pt x="37013" y="12242"/>
                    <a:pt x="37301" y="13538"/>
                  </a:cubicBezTo>
                  <a:cubicBezTo>
                    <a:pt x="24771" y="17282"/>
                    <a:pt x="11233" y="26499"/>
                    <a:pt x="11233" y="40901"/>
                  </a:cubicBezTo>
                  <a:cubicBezTo>
                    <a:pt x="11233" y="47382"/>
                    <a:pt x="14114" y="52423"/>
                    <a:pt x="20019" y="56167"/>
                  </a:cubicBezTo>
                  <a:cubicBezTo>
                    <a:pt x="11089" y="61640"/>
                    <a:pt x="0" y="73017"/>
                    <a:pt x="0" y="85691"/>
                  </a:cubicBezTo>
                  <a:cubicBezTo>
                    <a:pt x="0" y="94620"/>
                    <a:pt x="6193" y="101245"/>
                    <a:pt x="18434" y="105565"/>
                  </a:cubicBezTo>
                  <a:lnTo>
                    <a:pt x="32980" y="110750"/>
                  </a:lnTo>
                  <a:cubicBezTo>
                    <a:pt x="35572" y="111614"/>
                    <a:pt x="37445" y="112334"/>
                    <a:pt x="38741" y="112766"/>
                  </a:cubicBezTo>
                  <a:cubicBezTo>
                    <a:pt x="42629" y="114206"/>
                    <a:pt x="47094" y="114926"/>
                    <a:pt x="47094" y="118815"/>
                  </a:cubicBezTo>
                  <a:cubicBezTo>
                    <a:pt x="47094" y="121983"/>
                    <a:pt x="44646" y="124864"/>
                    <a:pt x="41333" y="124864"/>
                  </a:cubicBezTo>
                  <a:cubicBezTo>
                    <a:pt x="36869" y="124864"/>
                    <a:pt x="32404" y="123567"/>
                    <a:pt x="27939" y="120975"/>
                  </a:cubicBezTo>
                  <a:cubicBezTo>
                    <a:pt x="27219" y="120399"/>
                    <a:pt x="26499" y="120111"/>
                    <a:pt x="25779" y="120111"/>
                  </a:cubicBezTo>
                  <a:cubicBezTo>
                    <a:pt x="24051" y="120111"/>
                    <a:pt x="23187" y="120975"/>
                    <a:pt x="23187" y="122559"/>
                  </a:cubicBezTo>
                  <a:cubicBezTo>
                    <a:pt x="23187" y="126880"/>
                    <a:pt x="36437" y="130048"/>
                    <a:pt x="41333" y="130048"/>
                  </a:cubicBezTo>
                  <a:cubicBezTo>
                    <a:pt x="49830" y="130048"/>
                    <a:pt x="57319" y="122415"/>
                    <a:pt x="57319" y="113918"/>
                  </a:cubicBezTo>
                  <a:cubicBezTo>
                    <a:pt x="57319" y="109166"/>
                    <a:pt x="55303" y="105709"/>
                    <a:pt x="51126" y="103549"/>
                  </a:cubicBezTo>
                  <a:cubicBezTo>
                    <a:pt x="45654" y="100669"/>
                    <a:pt x="38741" y="98220"/>
                    <a:pt x="30532" y="96348"/>
                  </a:cubicBezTo>
                  <a:lnTo>
                    <a:pt x="22899" y="93612"/>
                  </a:lnTo>
                  <a:cubicBezTo>
                    <a:pt x="17714" y="91739"/>
                    <a:pt x="14402" y="90011"/>
                    <a:pt x="12818" y="88571"/>
                  </a:cubicBezTo>
                  <a:cubicBezTo>
                    <a:pt x="10657" y="86411"/>
                    <a:pt x="9649" y="83962"/>
                    <a:pt x="9649" y="81226"/>
                  </a:cubicBezTo>
                  <a:cubicBezTo>
                    <a:pt x="9649" y="72153"/>
                    <a:pt x="19442" y="62792"/>
                    <a:pt x="26067" y="59191"/>
                  </a:cubicBezTo>
                  <a:cubicBezTo>
                    <a:pt x="30244" y="60488"/>
                    <a:pt x="35140" y="61064"/>
                    <a:pt x="40757" y="61064"/>
                  </a:cubicBezTo>
                  <a:cubicBezTo>
                    <a:pt x="50982" y="61064"/>
                    <a:pt x="56023" y="59191"/>
                    <a:pt x="56023" y="55303"/>
                  </a:cubicBezTo>
                  <a:cubicBezTo>
                    <a:pt x="56023" y="51990"/>
                    <a:pt x="51558" y="50262"/>
                    <a:pt x="42485" y="50262"/>
                  </a:cubicBezTo>
                  <a:cubicBezTo>
                    <a:pt x="37445" y="50262"/>
                    <a:pt x="32980" y="50838"/>
                    <a:pt x="29092" y="52135"/>
                  </a:cubicBezTo>
                  <a:cubicBezTo>
                    <a:pt x="26211" y="49686"/>
                    <a:pt x="24771" y="46086"/>
                    <a:pt x="24771" y="41621"/>
                  </a:cubicBezTo>
                  <a:cubicBezTo>
                    <a:pt x="24771" y="31396"/>
                    <a:pt x="32836" y="22899"/>
                    <a:pt x="40469" y="19298"/>
                  </a:cubicBezTo>
                  <a:cubicBezTo>
                    <a:pt x="42773" y="21603"/>
                    <a:pt x="46230" y="22755"/>
                    <a:pt x="50982" y="22755"/>
                  </a:cubicBezTo>
                  <a:cubicBezTo>
                    <a:pt x="60632" y="22755"/>
                    <a:pt x="65528" y="20739"/>
                    <a:pt x="65528" y="16850"/>
                  </a:cubicBezTo>
                  <a:cubicBezTo>
                    <a:pt x="65528" y="13538"/>
                    <a:pt x="60920" y="11809"/>
                    <a:pt x="51846" y="11809"/>
                  </a:cubicBezTo>
                  <a:cubicBezTo>
                    <a:pt x="48534" y="11809"/>
                    <a:pt x="45654" y="11953"/>
                    <a:pt x="43061" y="12386"/>
                  </a:cubicBezTo>
                  <a:lnTo>
                    <a:pt x="42629" y="8641"/>
                  </a:lnTo>
                  <a:cubicBezTo>
                    <a:pt x="42629" y="7489"/>
                    <a:pt x="43061" y="4609"/>
                    <a:pt x="43493" y="2880"/>
                  </a:cubicBezTo>
                  <a:close/>
                  <a:moveTo>
                    <a:pt x="51990" y="16994"/>
                  </a:moveTo>
                  <a:cubicBezTo>
                    <a:pt x="53719" y="16994"/>
                    <a:pt x="55159" y="17138"/>
                    <a:pt x="56455" y="17282"/>
                  </a:cubicBezTo>
                  <a:cubicBezTo>
                    <a:pt x="54871" y="17426"/>
                    <a:pt x="52999" y="17570"/>
                    <a:pt x="50982" y="17570"/>
                  </a:cubicBezTo>
                  <a:cubicBezTo>
                    <a:pt x="49542" y="17570"/>
                    <a:pt x="48390" y="17426"/>
                    <a:pt x="47382" y="17282"/>
                  </a:cubicBezTo>
                  <a:cubicBezTo>
                    <a:pt x="48678" y="17138"/>
                    <a:pt x="50262" y="16994"/>
                    <a:pt x="51990" y="16994"/>
                  </a:cubicBezTo>
                  <a:close/>
                  <a:moveTo>
                    <a:pt x="42341" y="55447"/>
                  </a:moveTo>
                  <a:cubicBezTo>
                    <a:pt x="43925" y="55447"/>
                    <a:pt x="45510" y="55591"/>
                    <a:pt x="46806" y="55735"/>
                  </a:cubicBezTo>
                  <a:cubicBezTo>
                    <a:pt x="45222" y="55879"/>
                    <a:pt x="43349" y="56023"/>
                    <a:pt x="41189" y="56023"/>
                  </a:cubicBezTo>
                  <a:cubicBezTo>
                    <a:pt x="39605" y="56023"/>
                    <a:pt x="38309" y="55879"/>
                    <a:pt x="37013" y="55735"/>
                  </a:cubicBezTo>
                  <a:cubicBezTo>
                    <a:pt x="38597" y="55591"/>
                    <a:pt x="40469" y="55447"/>
                    <a:pt x="42341" y="554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350523" y="138810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402084" y="139588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499158" y="138810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70182" y="1691447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63117" y="170687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905085" y="1605689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898242" y="1789853"/>
              <a:ext cx="66968" cy="64952"/>
            </a:xfrm>
            <a:custGeom>
              <a:avLst/>
              <a:gdLst/>
              <a:ahLst/>
              <a:cxnLst/>
              <a:rect l="l" t="t" r="r" b="b"/>
              <a:pathLst>
                <a:path w="66968" h="64952">
                  <a:moveTo>
                    <a:pt x="66968" y="10945"/>
                  </a:moveTo>
                  <a:cubicBezTo>
                    <a:pt x="66968" y="3456"/>
                    <a:pt x="59335" y="0"/>
                    <a:pt x="51414" y="0"/>
                  </a:cubicBezTo>
                  <a:cubicBezTo>
                    <a:pt x="44070" y="0"/>
                    <a:pt x="37445" y="3168"/>
                    <a:pt x="31684" y="9505"/>
                  </a:cubicBezTo>
                  <a:cubicBezTo>
                    <a:pt x="30820" y="7201"/>
                    <a:pt x="29524" y="5329"/>
                    <a:pt x="27651" y="3744"/>
                  </a:cubicBezTo>
                  <a:cubicBezTo>
                    <a:pt x="24339" y="1296"/>
                    <a:pt x="20739" y="0"/>
                    <a:pt x="16850" y="0"/>
                  </a:cubicBezTo>
                  <a:cubicBezTo>
                    <a:pt x="11953" y="0"/>
                    <a:pt x="8065" y="2448"/>
                    <a:pt x="5329" y="7489"/>
                  </a:cubicBezTo>
                  <a:cubicBezTo>
                    <a:pt x="1728" y="13682"/>
                    <a:pt x="0" y="18578"/>
                    <a:pt x="0" y="22179"/>
                  </a:cubicBezTo>
                  <a:cubicBezTo>
                    <a:pt x="0" y="23763"/>
                    <a:pt x="1008" y="24627"/>
                    <a:pt x="3024" y="24627"/>
                  </a:cubicBezTo>
                  <a:cubicBezTo>
                    <a:pt x="5905" y="24627"/>
                    <a:pt x="5761" y="23043"/>
                    <a:pt x="6625" y="20019"/>
                  </a:cubicBezTo>
                  <a:cubicBezTo>
                    <a:pt x="9073" y="10081"/>
                    <a:pt x="12386" y="5041"/>
                    <a:pt x="16418" y="5041"/>
                  </a:cubicBezTo>
                  <a:cubicBezTo>
                    <a:pt x="19154" y="5041"/>
                    <a:pt x="20595" y="7201"/>
                    <a:pt x="20595" y="11521"/>
                  </a:cubicBezTo>
                  <a:cubicBezTo>
                    <a:pt x="20595" y="13106"/>
                    <a:pt x="19874" y="16850"/>
                    <a:pt x="18290" y="23043"/>
                  </a:cubicBezTo>
                  <a:lnTo>
                    <a:pt x="10657" y="53863"/>
                  </a:lnTo>
                  <a:cubicBezTo>
                    <a:pt x="9649" y="57751"/>
                    <a:pt x="9217" y="59767"/>
                    <a:pt x="9217" y="59911"/>
                  </a:cubicBezTo>
                  <a:cubicBezTo>
                    <a:pt x="9217" y="63224"/>
                    <a:pt x="10945" y="64952"/>
                    <a:pt x="14546" y="64952"/>
                  </a:cubicBezTo>
                  <a:cubicBezTo>
                    <a:pt x="19586" y="64952"/>
                    <a:pt x="21027" y="61784"/>
                    <a:pt x="22179" y="57031"/>
                  </a:cubicBezTo>
                  <a:cubicBezTo>
                    <a:pt x="25347" y="43925"/>
                    <a:pt x="27795" y="34132"/>
                    <a:pt x="29524" y="27363"/>
                  </a:cubicBezTo>
                  <a:cubicBezTo>
                    <a:pt x="30820" y="22755"/>
                    <a:pt x="31396" y="20307"/>
                    <a:pt x="31396" y="20163"/>
                  </a:cubicBezTo>
                  <a:cubicBezTo>
                    <a:pt x="31540" y="19442"/>
                    <a:pt x="32548" y="17714"/>
                    <a:pt x="34420" y="15122"/>
                  </a:cubicBezTo>
                  <a:cubicBezTo>
                    <a:pt x="39173" y="8353"/>
                    <a:pt x="44790" y="5041"/>
                    <a:pt x="51270" y="5041"/>
                  </a:cubicBezTo>
                  <a:cubicBezTo>
                    <a:pt x="53719" y="5041"/>
                    <a:pt x="55879" y="5473"/>
                    <a:pt x="57607" y="6337"/>
                  </a:cubicBezTo>
                  <a:cubicBezTo>
                    <a:pt x="54007" y="7921"/>
                    <a:pt x="52279" y="10513"/>
                    <a:pt x="52279" y="14258"/>
                  </a:cubicBezTo>
                  <a:cubicBezTo>
                    <a:pt x="52279" y="17714"/>
                    <a:pt x="55015" y="20163"/>
                    <a:pt x="58471" y="20163"/>
                  </a:cubicBezTo>
                  <a:cubicBezTo>
                    <a:pt x="63368" y="20163"/>
                    <a:pt x="66968" y="15842"/>
                    <a:pt x="66968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1019103" y="1753416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1030848" y="1586805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5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1113438" y="175341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1120996" y="1586085"/>
              <a:ext cx="65528" cy="130048"/>
            </a:xfrm>
            <a:custGeom>
              <a:avLst/>
              <a:gdLst/>
              <a:ahLst/>
              <a:cxnLst/>
              <a:rect l="l" t="t" r="r" b="b"/>
              <a:pathLst>
                <a:path w="65528" h="130048">
                  <a:moveTo>
                    <a:pt x="43493" y="2880"/>
                  </a:moveTo>
                  <a:cubicBezTo>
                    <a:pt x="43493" y="1008"/>
                    <a:pt x="42485" y="0"/>
                    <a:pt x="40613" y="0"/>
                  </a:cubicBezTo>
                  <a:cubicBezTo>
                    <a:pt x="38165" y="0"/>
                    <a:pt x="36869" y="2736"/>
                    <a:pt x="36869" y="8353"/>
                  </a:cubicBezTo>
                  <a:cubicBezTo>
                    <a:pt x="36869" y="10513"/>
                    <a:pt x="37013" y="12242"/>
                    <a:pt x="37301" y="13538"/>
                  </a:cubicBezTo>
                  <a:cubicBezTo>
                    <a:pt x="24771" y="17282"/>
                    <a:pt x="11233" y="26499"/>
                    <a:pt x="11233" y="40901"/>
                  </a:cubicBezTo>
                  <a:cubicBezTo>
                    <a:pt x="11233" y="47382"/>
                    <a:pt x="14114" y="52423"/>
                    <a:pt x="20019" y="56167"/>
                  </a:cubicBezTo>
                  <a:cubicBezTo>
                    <a:pt x="11089" y="61640"/>
                    <a:pt x="0" y="73017"/>
                    <a:pt x="0" y="85691"/>
                  </a:cubicBezTo>
                  <a:cubicBezTo>
                    <a:pt x="0" y="94620"/>
                    <a:pt x="6193" y="101245"/>
                    <a:pt x="18434" y="105565"/>
                  </a:cubicBezTo>
                  <a:lnTo>
                    <a:pt x="32980" y="110750"/>
                  </a:lnTo>
                  <a:cubicBezTo>
                    <a:pt x="35572" y="111614"/>
                    <a:pt x="37445" y="112334"/>
                    <a:pt x="38741" y="112766"/>
                  </a:cubicBezTo>
                  <a:cubicBezTo>
                    <a:pt x="42629" y="114206"/>
                    <a:pt x="47094" y="114926"/>
                    <a:pt x="47094" y="118815"/>
                  </a:cubicBezTo>
                  <a:cubicBezTo>
                    <a:pt x="47094" y="121983"/>
                    <a:pt x="44646" y="124864"/>
                    <a:pt x="41333" y="124864"/>
                  </a:cubicBezTo>
                  <a:cubicBezTo>
                    <a:pt x="36869" y="124864"/>
                    <a:pt x="32404" y="123567"/>
                    <a:pt x="27939" y="120975"/>
                  </a:cubicBezTo>
                  <a:cubicBezTo>
                    <a:pt x="27219" y="120399"/>
                    <a:pt x="26499" y="120111"/>
                    <a:pt x="25779" y="120111"/>
                  </a:cubicBezTo>
                  <a:cubicBezTo>
                    <a:pt x="24051" y="120111"/>
                    <a:pt x="23187" y="120975"/>
                    <a:pt x="23187" y="122559"/>
                  </a:cubicBezTo>
                  <a:cubicBezTo>
                    <a:pt x="23187" y="126880"/>
                    <a:pt x="36437" y="130048"/>
                    <a:pt x="41333" y="130048"/>
                  </a:cubicBezTo>
                  <a:cubicBezTo>
                    <a:pt x="49830" y="130048"/>
                    <a:pt x="57319" y="122415"/>
                    <a:pt x="57319" y="113918"/>
                  </a:cubicBezTo>
                  <a:cubicBezTo>
                    <a:pt x="57319" y="109166"/>
                    <a:pt x="55303" y="105709"/>
                    <a:pt x="51126" y="103549"/>
                  </a:cubicBezTo>
                  <a:cubicBezTo>
                    <a:pt x="45654" y="100669"/>
                    <a:pt x="38741" y="98220"/>
                    <a:pt x="30532" y="96348"/>
                  </a:cubicBezTo>
                  <a:lnTo>
                    <a:pt x="22899" y="93612"/>
                  </a:lnTo>
                  <a:cubicBezTo>
                    <a:pt x="17714" y="91739"/>
                    <a:pt x="14402" y="90011"/>
                    <a:pt x="12818" y="88571"/>
                  </a:cubicBezTo>
                  <a:cubicBezTo>
                    <a:pt x="10657" y="86411"/>
                    <a:pt x="9649" y="83962"/>
                    <a:pt x="9649" y="81226"/>
                  </a:cubicBezTo>
                  <a:cubicBezTo>
                    <a:pt x="9649" y="72153"/>
                    <a:pt x="19442" y="62792"/>
                    <a:pt x="26067" y="59191"/>
                  </a:cubicBezTo>
                  <a:cubicBezTo>
                    <a:pt x="30244" y="60488"/>
                    <a:pt x="35140" y="61064"/>
                    <a:pt x="40757" y="61064"/>
                  </a:cubicBezTo>
                  <a:cubicBezTo>
                    <a:pt x="50982" y="61064"/>
                    <a:pt x="56023" y="59191"/>
                    <a:pt x="56023" y="55303"/>
                  </a:cubicBezTo>
                  <a:cubicBezTo>
                    <a:pt x="56023" y="51990"/>
                    <a:pt x="51558" y="50262"/>
                    <a:pt x="42485" y="50262"/>
                  </a:cubicBezTo>
                  <a:cubicBezTo>
                    <a:pt x="37445" y="50262"/>
                    <a:pt x="32980" y="50838"/>
                    <a:pt x="29092" y="52135"/>
                  </a:cubicBezTo>
                  <a:cubicBezTo>
                    <a:pt x="26211" y="49686"/>
                    <a:pt x="24771" y="46086"/>
                    <a:pt x="24771" y="41621"/>
                  </a:cubicBezTo>
                  <a:cubicBezTo>
                    <a:pt x="24771" y="31396"/>
                    <a:pt x="32836" y="22899"/>
                    <a:pt x="40469" y="19298"/>
                  </a:cubicBezTo>
                  <a:cubicBezTo>
                    <a:pt x="42773" y="21603"/>
                    <a:pt x="46230" y="22755"/>
                    <a:pt x="50982" y="22755"/>
                  </a:cubicBezTo>
                  <a:cubicBezTo>
                    <a:pt x="60632" y="22755"/>
                    <a:pt x="65528" y="20739"/>
                    <a:pt x="65528" y="16850"/>
                  </a:cubicBezTo>
                  <a:cubicBezTo>
                    <a:pt x="65528" y="13538"/>
                    <a:pt x="60920" y="11809"/>
                    <a:pt x="51846" y="11809"/>
                  </a:cubicBezTo>
                  <a:cubicBezTo>
                    <a:pt x="48534" y="11809"/>
                    <a:pt x="45654" y="11953"/>
                    <a:pt x="43061" y="12386"/>
                  </a:cubicBezTo>
                  <a:lnTo>
                    <a:pt x="42629" y="8641"/>
                  </a:lnTo>
                  <a:cubicBezTo>
                    <a:pt x="42629" y="7489"/>
                    <a:pt x="43061" y="4609"/>
                    <a:pt x="43493" y="2880"/>
                  </a:cubicBezTo>
                  <a:close/>
                  <a:moveTo>
                    <a:pt x="51990" y="16994"/>
                  </a:moveTo>
                  <a:cubicBezTo>
                    <a:pt x="53719" y="16994"/>
                    <a:pt x="55159" y="17138"/>
                    <a:pt x="56455" y="17282"/>
                  </a:cubicBezTo>
                  <a:cubicBezTo>
                    <a:pt x="54871" y="17426"/>
                    <a:pt x="52999" y="17570"/>
                    <a:pt x="50982" y="17570"/>
                  </a:cubicBezTo>
                  <a:cubicBezTo>
                    <a:pt x="49542" y="17570"/>
                    <a:pt x="48390" y="17426"/>
                    <a:pt x="47382" y="17282"/>
                  </a:cubicBezTo>
                  <a:cubicBezTo>
                    <a:pt x="48678" y="17138"/>
                    <a:pt x="50262" y="16994"/>
                    <a:pt x="51990" y="16994"/>
                  </a:cubicBezTo>
                  <a:close/>
                  <a:moveTo>
                    <a:pt x="42341" y="55447"/>
                  </a:moveTo>
                  <a:cubicBezTo>
                    <a:pt x="43925" y="55447"/>
                    <a:pt x="45510" y="55591"/>
                    <a:pt x="46806" y="55735"/>
                  </a:cubicBezTo>
                  <a:cubicBezTo>
                    <a:pt x="45222" y="55879"/>
                    <a:pt x="43349" y="56023"/>
                    <a:pt x="41189" y="56023"/>
                  </a:cubicBezTo>
                  <a:cubicBezTo>
                    <a:pt x="39605" y="56023"/>
                    <a:pt x="38309" y="55879"/>
                    <a:pt x="37013" y="55735"/>
                  </a:cubicBezTo>
                  <a:cubicBezTo>
                    <a:pt x="38597" y="55591"/>
                    <a:pt x="40469" y="55447"/>
                    <a:pt x="42341" y="554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1280118" y="172683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1499845" y="1615899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562925" y="1615899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633638" y="1591848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1595621" y="1755576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701470" y="1572694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721634" y="1753416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753032" y="158047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850096" y="1572694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945439" y="160812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020742" y="1641864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2179781" y="173325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337402" y="172683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542573" y="1691447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653259" y="1641864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2811290" y="1731811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2905046" y="160812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273734" y="1600742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273734" y="1501164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222917" y="1246767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3273734" y="1147189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3273734" y="1047096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4" name="MathFormula 354"/>
          <p:cNvGrpSpPr/>
          <p:nvPr/>
        </p:nvGrpSpPr>
        <p:grpSpPr>
          <a:xfrm>
            <a:off x="305181" y="871244"/>
            <a:ext cx="123854" cy="1059662"/>
            <a:chOff x="305181" y="871244"/>
            <a:chExt cx="123854" cy="1059662"/>
          </a:xfrm>
        </p:grpSpPr>
        <p:sp>
          <p:nvSpPr>
            <p:cNvPr id="226" name="MathGlyph 226"/>
            <p:cNvSpPr/>
            <p:nvPr/>
          </p:nvSpPr>
          <p:spPr>
            <a:xfrm>
              <a:off x="355998" y="1776602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55998" y="1645135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55998" y="1533006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05181" y="1246822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55998" y="1115251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55998" y="100312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55998" y="871244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6" name="MathFormula 356"/>
          <p:cNvGrpSpPr/>
          <p:nvPr/>
        </p:nvGrpSpPr>
        <p:grpSpPr>
          <a:xfrm>
            <a:off x="464627" y="2116542"/>
            <a:ext cx="6252983" cy="730393"/>
            <a:chOff x="464627" y="2116542"/>
            <a:chExt cx="6252983" cy="730393"/>
          </a:xfrm>
        </p:grpSpPr>
        <p:sp>
          <p:nvSpPr>
            <p:cNvPr id="227" name="MathGlyph 227"/>
            <p:cNvSpPr/>
            <p:nvPr/>
          </p:nvSpPr>
          <p:spPr>
            <a:xfrm>
              <a:off x="464627" y="2185233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626083" y="225312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858546" y="2169490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894362" y="2301825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943808" y="2134638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020384" y="2299665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069246" y="2122876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183909" y="216214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240652" y="2132048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280545" y="2163012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390091" y="212672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493502" y="2118943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550670" y="213104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624990" y="2187351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721968" y="2304119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757868" y="216214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820947" y="216214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893677" y="216214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796278" y="2315785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929165" y="233522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992245" y="2335227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064974" y="233522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1979756" y="212672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076675" y="2187351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131505" y="22920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183067" y="22997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209553" y="216214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272632" y="216214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345362" y="216214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280131" y="22920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2406717" y="2116542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2509565" y="212672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2606485" y="2142706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720975" y="2163012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807244" y="2118943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65862" y="2622268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39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39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36370" y="263769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868833" y="2554062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904649" y="2686397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954095" y="2519210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1030671" y="2684237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1079533" y="250744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1188826" y="2476604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1326876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1404436" y="257618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1546237" y="259325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1751407" y="2622268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1865797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1980605" y="2512609"/>
              <a:ext cx="38679" cy="298322"/>
            </a:xfrm>
            <a:custGeom>
              <a:avLst/>
              <a:gdLst/>
              <a:ahLst/>
              <a:cxnLst/>
              <a:rect l="l" t="t" r="r" b="b"/>
              <a:pathLst>
                <a:path w="38679" h="298322">
                  <a:moveTo>
                    <a:pt x="33124" y="298323"/>
                  </a:moveTo>
                  <a:cubicBezTo>
                    <a:pt x="36827" y="298323"/>
                    <a:pt x="38679" y="296471"/>
                    <a:pt x="38679" y="292562"/>
                  </a:cubicBezTo>
                  <a:cubicBezTo>
                    <a:pt x="38679" y="288653"/>
                    <a:pt x="36827" y="286802"/>
                    <a:pt x="33124" y="286802"/>
                  </a:cubicBezTo>
                  <a:lnTo>
                    <a:pt x="11110" y="286802"/>
                  </a:lnTo>
                  <a:lnTo>
                    <a:pt x="11110" y="11521"/>
                  </a:lnTo>
                  <a:lnTo>
                    <a:pt x="33124" y="11521"/>
                  </a:lnTo>
                  <a:cubicBezTo>
                    <a:pt x="36827" y="11521"/>
                    <a:pt x="38679" y="9670"/>
                    <a:pt x="38679" y="5761"/>
                  </a:cubicBezTo>
                  <a:cubicBezTo>
                    <a:pt x="38679" y="1852"/>
                    <a:pt x="36827" y="0"/>
                    <a:pt x="33124" y="0"/>
                  </a:cubicBezTo>
                  <a:lnTo>
                    <a:pt x="0" y="0"/>
                  </a:lnTo>
                  <a:lnTo>
                    <a:pt x="0" y="2983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2032242" y="2570422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2089232" y="262226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2217816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2295385" y="257618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2437186" y="259325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2638447" y="2621034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2728561" y="2621034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2832460" y="2621034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2927504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2996845" y="257042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3122134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3202173" y="255931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3327716" y="2657655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3558255" y="2688558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3632565" y="2700223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3765452" y="2719666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3828532" y="2719666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3901261" y="2719666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3784102" y="253652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3987330" y="268423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4102941" y="2512609"/>
              <a:ext cx="38679" cy="298322"/>
            </a:xfrm>
            <a:custGeom>
              <a:avLst/>
              <a:gdLst/>
              <a:ahLst/>
              <a:cxnLst/>
              <a:rect l="l" t="t" r="r" b="b"/>
              <a:pathLst>
                <a:path w="38679" h="298322">
                  <a:moveTo>
                    <a:pt x="5555" y="298323"/>
                  </a:moveTo>
                  <a:lnTo>
                    <a:pt x="38679" y="298323"/>
                  </a:lnTo>
                  <a:lnTo>
                    <a:pt x="38679" y="0"/>
                  </a:lnTo>
                  <a:lnTo>
                    <a:pt x="5555" y="0"/>
                  </a:lnTo>
                  <a:cubicBezTo>
                    <a:pt x="1852" y="0"/>
                    <a:pt x="0" y="1852"/>
                    <a:pt x="0" y="5761"/>
                  </a:cubicBezTo>
                  <a:cubicBezTo>
                    <a:pt x="0" y="9670"/>
                    <a:pt x="1852" y="11521"/>
                    <a:pt x="5555" y="11521"/>
                  </a:cubicBezTo>
                  <a:lnTo>
                    <a:pt x="27569" y="11521"/>
                  </a:lnTo>
                  <a:lnTo>
                    <a:pt x="27569" y="286802"/>
                  </a:lnTo>
                  <a:lnTo>
                    <a:pt x="5555" y="286802"/>
                  </a:lnTo>
                  <a:cubicBezTo>
                    <a:pt x="1852" y="286802"/>
                    <a:pt x="0" y="288653"/>
                    <a:pt x="0" y="292562"/>
                  </a:cubicBezTo>
                  <a:cubicBezTo>
                    <a:pt x="0" y="296471"/>
                    <a:pt x="1852" y="298323"/>
                    <a:pt x="5555" y="2983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4245355" y="2657655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4465092" y="2546720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4528172" y="2546720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4600901" y="2546720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4686980" y="251129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4790380" y="250351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4847559" y="251561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4921869" y="2571923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5054946" y="2688558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5054746" y="2546720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5117826" y="2546720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5190555" y="2546720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5129257" y="2700223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5262144" y="2719666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325224" y="2719666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5397953" y="2719666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5276634" y="251129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5373554" y="2571923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5484022" y="268423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5506441" y="2546720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5569521" y="2546720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5642250" y="2546720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5703596" y="2501114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5806443" y="251129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5903363" y="2527278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6017864" y="2547584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6104123" y="250351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6192676" y="2476604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5349" y="0"/>
                  </a:moveTo>
                  <a:lnTo>
                    <a:pt x="4526" y="0"/>
                  </a:lnTo>
                  <a:cubicBezTo>
                    <a:pt x="1440" y="0"/>
                    <a:pt x="0" y="1440"/>
                    <a:pt x="0" y="4526"/>
                  </a:cubicBezTo>
                  <a:cubicBezTo>
                    <a:pt x="0" y="6995"/>
                    <a:pt x="1234" y="8435"/>
                    <a:pt x="3498" y="9053"/>
                  </a:cubicBezTo>
                  <a:cubicBezTo>
                    <a:pt x="20368" y="12550"/>
                    <a:pt x="39296" y="27981"/>
                    <a:pt x="39296" y="46909"/>
                  </a:cubicBezTo>
                  <a:lnTo>
                    <a:pt x="39296" y="139080"/>
                  </a:lnTo>
                  <a:cubicBezTo>
                    <a:pt x="39296" y="161300"/>
                    <a:pt x="59870" y="177965"/>
                    <a:pt x="77564" y="185166"/>
                  </a:cubicBezTo>
                  <a:cubicBezTo>
                    <a:pt x="60076" y="192367"/>
                    <a:pt x="39296" y="209238"/>
                    <a:pt x="39296" y="231252"/>
                  </a:cubicBezTo>
                  <a:lnTo>
                    <a:pt x="39296" y="323423"/>
                  </a:lnTo>
                  <a:cubicBezTo>
                    <a:pt x="39296" y="342351"/>
                    <a:pt x="20368" y="357782"/>
                    <a:pt x="3498" y="361279"/>
                  </a:cubicBezTo>
                  <a:cubicBezTo>
                    <a:pt x="1234" y="361897"/>
                    <a:pt x="0" y="363337"/>
                    <a:pt x="0" y="365806"/>
                  </a:cubicBezTo>
                  <a:cubicBezTo>
                    <a:pt x="0" y="368892"/>
                    <a:pt x="1440" y="370332"/>
                    <a:pt x="4526" y="370332"/>
                  </a:cubicBezTo>
                  <a:lnTo>
                    <a:pt x="5349" y="370332"/>
                  </a:lnTo>
                  <a:cubicBezTo>
                    <a:pt x="28392" y="365394"/>
                    <a:pt x="57813" y="347906"/>
                    <a:pt x="57813" y="323423"/>
                  </a:cubicBezTo>
                  <a:lnTo>
                    <a:pt x="57813" y="231252"/>
                  </a:lnTo>
                  <a:cubicBezTo>
                    <a:pt x="57813" y="210472"/>
                    <a:pt x="75918" y="193396"/>
                    <a:pt x="93612" y="189692"/>
                  </a:cubicBezTo>
                  <a:cubicBezTo>
                    <a:pt x="95875" y="189075"/>
                    <a:pt x="97109" y="187635"/>
                    <a:pt x="97109" y="185166"/>
                  </a:cubicBezTo>
                  <a:cubicBezTo>
                    <a:pt x="97109" y="182697"/>
                    <a:pt x="95875" y="181257"/>
                    <a:pt x="93612" y="180640"/>
                  </a:cubicBezTo>
                  <a:cubicBezTo>
                    <a:pt x="75918" y="176936"/>
                    <a:pt x="57813" y="159860"/>
                    <a:pt x="57813" y="139080"/>
                  </a:cubicBezTo>
                  <a:lnTo>
                    <a:pt x="57813" y="46909"/>
                  </a:lnTo>
                  <a:cubicBezTo>
                    <a:pt x="57813" y="22426"/>
                    <a:pt x="28392" y="4938"/>
                    <a:pt x="534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6366982" y="259325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6571535" y="2568159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3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8" name="MathFormula 358"/>
          <p:cNvGrpSpPr/>
          <p:nvPr/>
        </p:nvGrpSpPr>
        <p:grpSpPr>
          <a:xfrm>
            <a:off x="470182" y="2888085"/>
            <a:ext cx="1728404" cy="266415"/>
            <a:chOff x="470182" y="2888085"/>
            <a:chExt cx="1728404" cy="266415"/>
          </a:xfrm>
        </p:grpSpPr>
        <p:sp>
          <p:nvSpPr>
            <p:cNvPr id="228" name="MathGlyph 228"/>
            <p:cNvSpPr/>
            <p:nvPr/>
          </p:nvSpPr>
          <p:spPr>
            <a:xfrm>
              <a:off x="470182" y="2991143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663117" y="300657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899324" y="3055272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902571" y="2922937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987823" y="288808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025337" y="3053112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152244" y="292818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221575" y="2945057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371605" y="296213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576776" y="2991143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691165" y="292818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800556" y="298990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881618" y="2946909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938608" y="299114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090779" y="293929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0" name="MathFormula 360"/>
          <p:cNvGrpSpPr/>
          <p:nvPr/>
        </p:nvGrpSpPr>
        <p:grpSpPr>
          <a:xfrm>
            <a:off x="305181" y="2064637"/>
            <a:ext cx="123854" cy="1141753"/>
            <a:chOff x="305181" y="2064637"/>
            <a:chExt cx="123854" cy="1141753"/>
          </a:xfrm>
        </p:grpSpPr>
        <p:sp>
          <p:nvSpPr>
            <p:cNvPr id="229" name="MathGlyph 229"/>
            <p:cNvSpPr/>
            <p:nvPr/>
          </p:nvSpPr>
          <p:spPr>
            <a:xfrm>
              <a:off x="355998" y="3052086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55998" y="291053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55998" y="2777526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05181" y="2481157"/>
              <a:ext cx="73037" cy="308609"/>
            </a:xfrm>
            <a:custGeom>
              <a:avLst/>
              <a:gdLst/>
              <a:ahLst/>
              <a:cxnLst/>
              <a:rect l="l" t="t" r="r" b="b"/>
              <a:pathLst>
                <a:path w="73037" h="308609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55998" y="2339608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55998" y="220659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55998" y="2064637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2" name="MathFormula 362"/>
          <p:cNvGrpSpPr/>
          <p:nvPr/>
        </p:nvGrpSpPr>
        <p:grpSpPr>
          <a:xfrm>
            <a:off x="3898172" y="3340125"/>
            <a:ext cx="1993429" cy="505049"/>
            <a:chOff x="3898172" y="3340125"/>
            <a:chExt cx="1993429" cy="505049"/>
          </a:xfrm>
        </p:grpSpPr>
        <p:sp>
          <p:nvSpPr>
            <p:cNvPr id="230" name="MathGlyph 230"/>
            <p:cNvSpPr/>
            <p:nvPr/>
          </p:nvSpPr>
          <p:spPr>
            <a:xfrm>
              <a:off x="3898172" y="3419492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7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3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941100" y="3650951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006801" y="3369908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107541" y="3648071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7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7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168247" y="334012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294285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371845" y="3512699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513646" y="352977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718816" y="3558785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833205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949454" y="3351399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049034" y="3653831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190835" y="367090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392096" y="3698683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482210" y="3698683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586109" y="36986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437616" y="3373415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704754" y="364807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824777" y="3746052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4" name="MathFormula 364"/>
          <p:cNvGrpSpPr/>
          <p:nvPr/>
        </p:nvGrpSpPr>
        <p:grpSpPr>
          <a:xfrm>
            <a:off x="5988573" y="3351399"/>
            <a:ext cx="1466644" cy="493775"/>
            <a:chOff x="5988573" y="3351399"/>
            <a:chExt cx="1466644" cy="493775"/>
          </a:xfrm>
        </p:grpSpPr>
        <p:sp>
          <p:nvSpPr>
            <p:cNvPr id="231" name="MathGlyph 231"/>
            <p:cNvSpPr/>
            <p:nvPr/>
          </p:nvSpPr>
          <p:spPr>
            <a:xfrm>
              <a:off x="5988573" y="3594173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189619" y="3506939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246609" y="355878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375202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452762" y="3512699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594563" y="352977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795824" y="3557551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885938" y="3557551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989837" y="3557551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7108482" y="350693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7228505" y="360491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7326212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7398433" y="3351399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6" name="MathFormula 366"/>
          <p:cNvGrpSpPr/>
          <p:nvPr/>
        </p:nvGrpSpPr>
        <p:grpSpPr>
          <a:xfrm>
            <a:off x="279052" y="3495829"/>
            <a:ext cx="2670687" cy="207589"/>
            <a:chOff x="279052" y="3495829"/>
            <a:chExt cx="2670687" cy="207589"/>
          </a:xfrm>
        </p:grpSpPr>
        <p:sp>
          <p:nvSpPr>
            <p:cNvPr id="232" name="MathGlyph 232"/>
            <p:cNvSpPr/>
            <p:nvPr/>
          </p:nvSpPr>
          <p:spPr>
            <a:xfrm>
              <a:off x="279052" y="350632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9" y="13167"/>
                    <a:pt x="56579" y="11110"/>
                  </a:cubicBezTo>
                  <a:cubicBezTo>
                    <a:pt x="56579" y="9258"/>
                    <a:pt x="56990" y="6584"/>
                    <a:pt x="57607" y="3498"/>
                  </a:cubicBezTo>
                  <a:cubicBezTo>
                    <a:pt x="57607" y="1234"/>
                    <a:pt x="56579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92616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61956" y="350693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81979" y="360491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79686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789283" y="3557551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879397" y="3557551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983296" y="3557551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101932" y="350693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221964" y="360491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365185" y="352977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565418" y="3558785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39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39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688035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757375" y="350693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877398" y="360491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975105" y="349582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084487" y="3557551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165548" y="3514551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222538" y="355878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374719" y="350693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494752" y="360491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649403" y="357421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863123" y="3512699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8" name="MathFormula 368"/>
          <p:cNvGrpSpPr/>
          <p:nvPr/>
        </p:nvGrpSpPr>
        <p:grpSpPr>
          <a:xfrm>
            <a:off x="3448316" y="3504676"/>
            <a:ext cx="357522" cy="149572"/>
            <a:chOff x="3448316" y="3504676"/>
            <a:chExt cx="357522" cy="149572"/>
          </a:xfrm>
        </p:grpSpPr>
        <p:sp>
          <p:nvSpPr>
            <p:cNvPr id="233" name="MathGlyph 233"/>
            <p:cNvSpPr/>
            <p:nvPr/>
          </p:nvSpPr>
          <p:spPr>
            <a:xfrm>
              <a:off x="3448316" y="3504676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668816" y="357421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940003" y="709050"/>
            <a:ext cx="357843" cy="9525"/>
          </a:xfrm>
          <a:custGeom>
            <a:avLst/>
            <a:gdLst/>
            <a:ahLst/>
            <a:cxnLst/>
            <a:rect l="l" t="t" r="r" b="b"/>
            <a:pathLst>
              <a:path w="357843" h="9525">
                <a:moveTo>
                  <a:pt x="0" y="0"/>
                </a:moveTo>
                <a:lnTo>
                  <a:pt x="35784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150772"/>
            <a:ext cx="2373570" cy="3114774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703" y="763314"/>
            <a:ext cx="3499625" cy="1752060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3312737" y="2959446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639540" y="2959446"/>
            <a:ext cx="1675903" cy="9525"/>
          </a:xfrm>
          <a:custGeom>
            <a:avLst/>
            <a:gdLst/>
            <a:ahLst/>
            <a:cxnLst/>
            <a:rect l="l" t="t" r="r" b="b"/>
            <a:pathLst>
              <a:path w="1675903" h="9525">
                <a:moveTo>
                  <a:pt x="0" y="0"/>
                </a:moveTo>
                <a:lnTo>
                  <a:pt x="167590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3323024" y="3344017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905766" y="3344017"/>
            <a:ext cx="1039439" cy="9525"/>
          </a:xfrm>
          <a:custGeom>
            <a:avLst/>
            <a:gdLst/>
            <a:ahLst/>
            <a:cxnLst/>
            <a:rect l="l" t="t" r="r" b="b"/>
            <a:pathLst>
              <a:path w="1039439" h="9525">
                <a:moveTo>
                  <a:pt x="0" y="0"/>
                </a:moveTo>
                <a:lnTo>
                  <a:pt x="103944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3570122" y="3901678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0" y="4491637"/>
            <a:ext cx="2118226" cy="19050"/>
          </a:xfrm>
          <a:custGeom>
            <a:avLst/>
            <a:gdLst/>
            <a:ahLst/>
            <a:cxnLst/>
            <a:rect l="l" t="t" r="r" b="b"/>
            <a:pathLst>
              <a:path w="2118226" h="19050">
                <a:moveTo>
                  <a:pt x="0" y="0"/>
                </a:moveTo>
                <a:lnTo>
                  <a:pt x="0" y="19050"/>
                </a:lnTo>
                <a:lnTo>
                  <a:pt x="2118226" y="19050"/>
                </a:lnTo>
                <a:lnTo>
                  <a:pt x="2118226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1" name="Freeform 111"/>
          <p:cNvSpPr/>
          <p:nvPr/>
        </p:nvSpPr>
        <p:spPr>
          <a:xfrm>
            <a:off x="2118226" y="4491637"/>
            <a:ext cx="5900773" cy="19050"/>
          </a:xfrm>
          <a:custGeom>
            <a:avLst/>
            <a:gdLst/>
            <a:ahLst/>
            <a:cxnLst/>
            <a:rect l="l" t="t" r="r" b="b"/>
            <a:pathLst>
              <a:path w="5900773" h="19050">
                <a:moveTo>
                  <a:pt x="0" y="0"/>
                </a:moveTo>
                <a:lnTo>
                  <a:pt x="0" y="19050"/>
                </a:lnTo>
                <a:lnTo>
                  <a:pt x="5900774" y="19050"/>
                </a:lnTo>
                <a:lnTo>
                  <a:pt x="590077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2" name="TextBox 111"/>
          <p:cNvSpPr txBox="1"/>
          <p:nvPr/>
        </p:nvSpPr>
        <p:spPr>
          <a:xfrm>
            <a:off x="137160" y="67547"/>
            <a:ext cx="218659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Displacements: Self-Weight (2/2)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14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0" name="MathFormula 330"/>
          <p:cNvGrpSpPr/>
          <p:nvPr/>
        </p:nvGrpSpPr>
        <p:grpSpPr>
          <a:xfrm>
            <a:off x="280286" y="450887"/>
            <a:ext cx="2421436" cy="452992"/>
            <a:chOff x="280286" y="450887"/>
            <a:chExt cx="2421436" cy="452992"/>
          </a:xfrm>
        </p:grpSpPr>
        <p:sp>
          <p:nvSpPr>
            <p:cNvPr id="214" name="MathGlyph 214"/>
            <p:cNvSpPr/>
            <p:nvPr/>
          </p:nvSpPr>
          <p:spPr>
            <a:xfrm>
              <a:off x="280286" y="669548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40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40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402903" y="60659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70186" y="623462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576759" y="60659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713733" y="68497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943089" y="530254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8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4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986016" y="761714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1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051718" y="480671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152458" y="758833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4"/>
                    <a:pt x="74066" y="138874"/>
                  </a:cubicBezTo>
                  <a:cubicBezTo>
                    <a:pt x="71392" y="138874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8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8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213164" y="450887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341876" y="606180"/>
              <a:ext cx="29215" cy="205740"/>
            </a:xfrm>
            <a:custGeom>
              <a:avLst/>
              <a:gdLst/>
              <a:ahLst/>
              <a:cxnLst/>
              <a:rect l="l" t="t" r="r" b="b"/>
              <a:pathLst>
                <a:path w="29215" h="205740">
                  <a:moveTo>
                    <a:pt x="24483" y="195864"/>
                  </a:moveTo>
                  <a:lnTo>
                    <a:pt x="9258" y="195864"/>
                  </a:lnTo>
                  <a:lnTo>
                    <a:pt x="9258" y="9876"/>
                  </a:lnTo>
                  <a:lnTo>
                    <a:pt x="24483" y="9876"/>
                  </a:lnTo>
                  <a:cubicBezTo>
                    <a:pt x="27569" y="9876"/>
                    <a:pt x="29215" y="8230"/>
                    <a:pt x="29215" y="4938"/>
                  </a:cubicBezTo>
                  <a:cubicBezTo>
                    <a:pt x="29215" y="1646"/>
                    <a:pt x="27569" y="0"/>
                    <a:pt x="24483" y="0"/>
                  </a:cubicBezTo>
                  <a:lnTo>
                    <a:pt x="0" y="0"/>
                  </a:lnTo>
                  <a:lnTo>
                    <a:pt x="0" y="205740"/>
                  </a:lnTo>
                  <a:lnTo>
                    <a:pt x="24483" y="205740"/>
                  </a:lnTo>
                  <a:cubicBezTo>
                    <a:pt x="27569" y="205740"/>
                    <a:pt x="29215" y="204094"/>
                    <a:pt x="29215" y="200802"/>
                  </a:cubicBezTo>
                  <a:cubicBezTo>
                    <a:pt x="29215" y="198333"/>
                    <a:pt x="26952" y="195864"/>
                    <a:pt x="24483" y="1958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395159" y="62346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536959" y="64053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738015" y="61770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795005" y="66954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947180" y="623462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060748" y="60659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138318" y="62346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280119" y="64053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485289" y="669548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599679" y="60659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672507" y="606180"/>
              <a:ext cx="29215" cy="205740"/>
            </a:xfrm>
            <a:custGeom>
              <a:avLst/>
              <a:gdLst/>
              <a:ahLst/>
              <a:cxnLst/>
              <a:rect l="l" t="t" r="r" b="b"/>
              <a:pathLst>
                <a:path w="29215" h="205740">
                  <a:moveTo>
                    <a:pt x="4732" y="205740"/>
                  </a:moveTo>
                  <a:lnTo>
                    <a:pt x="29215" y="205740"/>
                  </a:lnTo>
                  <a:lnTo>
                    <a:pt x="29215" y="0"/>
                  </a:lnTo>
                  <a:lnTo>
                    <a:pt x="4732" y="0"/>
                  </a:lnTo>
                  <a:cubicBezTo>
                    <a:pt x="1646" y="0"/>
                    <a:pt x="0" y="1646"/>
                    <a:pt x="0" y="4938"/>
                  </a:cubicBezTo>
                  <a:cubicBezTo>
                    <a:pt x="0" y="8230"/>
                    <a:pt x="1646" y="9876"/>
                    <a:pt x="4732" y="9876"/>
                  </a:cubicBezTo>
                  <a:lnTo>
                    <a:pt x="19957" y="9876"/>
                  </a:lnTo>
                  <a:lnTo>
                    <a:pt x="19957" y="195864"/>
                  </a:lnTo>
                  <a:lnTo>
                    <a:pt x="4732" y="195864"/>
                  </a:lnTo>
                  <a:cubicBezTo>
                    <a:pt x="1646" y="195864"/>
                    <a:pt x="0" y="197510"/>
                    <a:pt x="0" y="200802"/>
                  </a:cubicBezTo>
                  <a:cubicBezTo>
                    <a:pt x="0" y="204094"/>
                    <a:pt x="1646" y="205740"/>
                    <a:pt x="4732" y="2057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2" name="MathFormula 332"/>
          <p:cNvGrpSpPr/>
          <p:nvPr/>
        </p:nvGrpSpPr>
        <p:grpSpPr>
          <a:xfrm>
            <a:off x="2925011" y="2798789"/>
            <a:ext cx="4091376" cy="730393"/>
            <a:chOff x="2925011" y="2798789"/>
            <a:chExt cx="4091376" cy="730393"/>
          </a:xfrm>
        </p:grpSpPr>
        <p:sp>
          <p:nvSpPr>
            <p:cNvPr id="215" name="MathGlyph 215"/>
            <p:cNvSpPr/>
            <p:nvPr/>
          </p:nvSpPr>
          <p:spPr>
            <a:xfrm>
              <a:off x="2925011" y="2867489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926245" y="3304515"/>
              <a:ext cx="96080" cy="135376"/>
            </a:xfrm>
            <a:custGeom>
              <a:avLst/>
              <a:gdLst/>
              <a:ahLst/>
              <a:cxnLst/>
              <a:rect l="l" t="t" r="r" b="b"/>
              <a:pathLst>
                <a:path w="96080" h="135376">
                  <a:moveTo>
                    <a:pt x="72009" y="0"/>
                  </a:moveTo>
                  <a:cubicBezTo>
                    <a:pt x="59459" y="0"/>
                    <a:pt x="49172" y="5555"/>
                    <a:pt x="41148" y="16459"/>
                  </a:cubicBezTo>
                  <a:cubicBezTo>
                    <a:pt x="39708" y="7201"/>
                    <a:pt x="32507" y="0"/>
                    <a:pt x="22014" y="0"/>
                  </a:cubicBezTo>
                  <a:cubicBezTo>
                    <a:pt x="13579" y="0"/>
                    <a:pt x="7407" y="6789"/>
                    <a:pt x="3086" y="20163"/>
                  </a:cubicBezTo>
                  <a:cubicBezTo>
                    <a:pt x="1029" y="26952"/>
                    <a:pt x="0" y="30861"/>
                    <a:pt x="0" y="32095"/>
                  </a:cubicBezTo>
                  <a:cubicBezTo>
                    <a:pt x="0" y="33947"/>
                    <a:pt x="1029" y="34976"/>
                    <a:pt x="3292" y="34976"/>
                  </a:cubicBezTo>
                  <a:cubicBezTo>
                    <a:pt x="4321" y="34976"/>
                    <a:pt x="4938" y="34770"/>
                    <a:pt x="5555" y="34359"/>
                  </a:cubicBezTo>
                  <a:cubicBezTo>
                    <a:pt x="6584" y="32507"/>
                    <a:pt x="7201" y="31067"/>
                    <a:pt x="7407" y="29627"/>
                  </a:cubicBezTo>
                  <a:cubicBezTo>
                    <a:pt x="11110" y="13990"/>
                    <a:pt x="15842" y="6172"/>
                    <a:pt x="21397" y="6172"/>
                  </a:cubicBezTo>
                  <a:cubicBezTo>
                    <a:pt x="25100" y="6172"/>
                    <a:pt x="26952" y="9053"/>
                    <a:pt x="26952" y="14608"/>
                  </a:cubicBezTo>
                  <a:cubicBezTo>
                    <a:pt x="26952" y="17282"/>
                    <a:pt x="25923" y="23043"/>
                    <a:pt x="23660" y="31478"/>
                  </a:cubicBezTo>
                  <a:lnTo>
                    <a:pt x="11933" y="78387"/>
                  </a:lnTo>
                  <a:cubicBezTo>
                    <a:pt x="11316" y="81062"/>
                    <a:pt x="10081" y="86411"/>
                    <a:pt x="10081" y="87439"/>
                  </a:cubicBezTo>
                  <a:cubicBezTo>
                    <a:pt x="10081" y="91554"/>
                    <a:pt x="12344" y="93612"/>
                    <a:pt x="16871" y="93612"/>
                  </a:cubicBezTo>
                  <a:cubicBezTo>
                    <a:pt x="20780" y="93612"/>
                    <a:pt x="23660" y="91554"/>
                    <a:pt x="25100" y="87439"/>
                  </a:cubicBezTo>
                  <a:cubicBezTo>
                    <a:pt x="25306" y="86411"/>
                    <a:pt x="26540" y="81267"/>
                    <a:pt x="28804" y="72420"/>
                  </a:cubicBezTo>
                  <a:lnTo>
                    <a:pt x="33330" y="54110"/>
                  </a:lnTo>
                  <a:cubicBezTo>
                    <a:pt x="35799" y="44028"/>
                    <a:pt x="37650" y="36416"/>
                    <a:pt x="39091" y="31272"/>
                  </a:cubicBezTo>
                  <a:cubicBezTo>
                    <a:pt x="39708" y="29832"/>
                    <a:pt x="41354" y="26952"/>
                    <a:pt x="44028" y="22837"/>
                  </a:cubicBezTo>
                  <a:cubicBezTo>
                    <a:pt x="51435" y="11727"/>
                    <a:pt x="60488" y="6172"/>
                    <a:pt x="71392" y="6172"/>
                  </a:cubicBezTo>
                  <a:cubicBezTo>
                    <a:pt x="78181" y="6172"/>
                    <a:pt x="81473" y="10698"/>
                    <a:pt x="81473" y="19545"/>
                  </a:cubicBezTo>
                  <a:cubicBezTo>
                    <a:pt x="81473" y="22631"/>
                    <a:pt x="80856" y="26746"/>
                    <a:pt x="79416" y="32095"/>
                  </a:cubicBezTo>
                  <a:lnTo>
                    <a:pt x="56373" y="125707"/>
                  </a:lnTo>
                  <a:cubicBezTo>
                    <a:pt x="55961" y="127353"/>
                    <a:pt x="55756" y="128382"/>
                    <a:pt x="55756" y="128999"/>
                  </a:cubicBezTo>
                  <a:cubicBezTo>
                    <a:pt x="55756" y="133320"/>
                    <a:pt x="58019" y="135377"/>
                    <a:pt x="62339" y="135377"/>
                  </a:cubicBezTo>
                  <a:cubicBezTo>
                    <a:pt x="66866" y="135377"/>
                    <a:pt x="69952" y="132497"/>
                    <a:pt x="71392" y="126530"/>
                  </a:cubicBezTo>
                  <a:lnTo>
                    <a:pt x="94435" y="34564"/>
                  </a:lnTo>
                  <a:cubicBezTo>
                    <a:pt x="95463" y="30244"/>
                    <a:pt x="96081" y="26129"/>
                    <a:pt x="96081" y="22631"/>
                  </a:cubicBezTo>
                  <a:cubicBezTo>
                    <a:pt x="96081" y="7818"/>
                    <a:pt x="86822" y="0"/>
                    <a:pt x="720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086477" y="2935384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096754" y="331994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318930" y="2851738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329217" y="3236310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354745" y="2984073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365032" y="3368645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404192" y="281688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414479" y="3201457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480768" y="2981912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491055" y="3366484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529629" y="280512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539916" y="3189695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675750" y="3158851"/>
              <a:ext cx="45674" cy="370331"/>
            </a:xfrm>
            <a:custGeom>
              <a:avLst/>
              <a:gdLst/>
              <a:ahLst/>
              <a:cxnLst/>
              <a:rect l="l" t="t" r="r" b="b"/>
              <a:pathLst>
                <a:path w="45674" h="370331">
                  <a:moveTo>
                    <a:pt x="45674" y="364160"/>
                  </a:moveTo>
                  <a:cubicBezTo>
                    <a:pt x="45674" y="360251"/>
                    <a:pt x="42794" y="357988"/>
                    <a:pt x="39708" y="357988"/>
                  </a:cubicBezTo>
                  <a:lnTo>
                    <a:pt x="11933" y="357988"/>
                  </a:lnTo>
                  <a:lnTo>
                    <a:pt x="11933" y="12344"/>
                  </a:lnTo>
                  <a:lnTo>
                    <a:pt x="39708" y="12344"/>
                  </a:lnTo>
                  <a:cubicBezTo>
                    <a:pt x="42794" y="12344"/>
                    <a:pt x="45674" y="9258"/>
                    <a:pt x="45674" y="6172"/>
                  </a:cubicBezTo>
                  <a:cubicBezTo>
                    <a:pt x="45674" y="3086"/>
                    <a:pt x="42794" y="0"/>
                    <a:pt x="39708" y="0"/>
                  </a:cubicBezTo>
                  <a:lnTo>
                    <a:pt x="0" y="0"/>
                  </a:lnTo>
                  <a:lnTo>
                    <a:pt x="0" y="370332"/>
                  </a:lnTo>
                  <a:lnTo>
                    <a:pt x="39708" y="370332"/>
                  </a:lnTo>
                  <a:cubicBezTo>
                    <a:pt x="43000" y="370332"/>
                    <a:pt x="45674" y="367452"/>
                    <a:pt x="45674" y="3641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644293" y="284439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701036" y="2814296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740929" y="2845259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747140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824700" y="3258430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850475" y="280896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953885" y="2801190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966501" y="327550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011054" y="2813287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085374" y="2869599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171671" y="3304515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182352" y="298636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218251" y="284439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281331" y="2844395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354060" y="284439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256662" y="2998032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286061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389549" y="301747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452629" y="301747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525358" y="301747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395452" y="3252669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452442" y="330451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440139" y="280896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4537059" y="2869599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581025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591889" y="297426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643450" y="298204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658586" y="3258430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669936" y="284439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733016" y="2844395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805745" y="284439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740514" y="2974269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800386" y="327550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867101" y="2798789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969948" y="280896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001647" y="3303281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091762" y="3303281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195660" y="3303281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066868" y="2824953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181359" y="2845259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267628" y="2801190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290714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360045" y="325266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485344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5565373" y="324155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5690926" y="327550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910663" y="322896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973743" y="3228967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6046472" y="322896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6107828" y="3183361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6174362" y="3370805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6210665" y="319353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6248683" y="3382470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6314076" y="318576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6371244" y="3197859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6381560" y="3401913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6444640" y="3401913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6517369" y="340191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6445555" y="3254170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6578442" y="322896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6641521" y="3228967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6714250" y="322896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6603448" y="336648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6800320" y="319353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6897393" y="318576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6970713" y="3158851"/>
              <a:ext cx="45674" cy="370331"/>
            </a:xfrm>
            <a:custGeom>
              <a:avLst/>
              <a:gdLst/>
              <a:ahLst/>
              <a:cxnLst/>
              <a:rect l="l" t="t" r="r" b="b"/>
              <a:pathLst>
                <a:path w="45674" h="370331">
                  <a:moveTo>
                    <a:pt x="0" y="6172"/>
                  </a:moveTo>
                  <a:cubicBezTo>
                    <a:pt x="0" y="9258"/>
                    <a:pt x="2880" y="12344"/>
                    <a:pt x="5966" y="12344"/>
                  </a:cubicBezTo>
                  <a:lnTo>
                    <a:pt x="33741" y="12344"/>
                  </a:lnTo>
                  <a:lnTo>
                    <a:pt x="33741" y="357988"/>
                  </a:lnTo>
                  <a:lnTo>
                    <a:pt x="5966" y="357988"/>
                  </a:lnTo>
                  <a:cubicBezTo>
                    <a:pt x="2880" y="357988"/>
                    <a:pt x="0" y="361074"/>
                    <a:pt x="0" y="364160"/>
                  </a:cubicBezTo>
                  <a:cubicBezTo>
                    <a:pt x="0" y="367246"/>
                    <a:pt x="2880" y="370332"/>
                    <a:pt x="5966" y="370332"/>
                  </a:cubicBezTo>
                  <a:lnTo>
                    <a:pt x="45674" y="370332"/>
                  </a:lnTo>
                  <a:lnTo>
                    <a:pt x="45674" y="0"/>
                  </a:lnTo>
                  <a:lnTo>
                    <a:pt x="5966" y="0"/>
                  </a:lnTo>
                  <a:cubicBezTo>
                    <a:pt x="2880" y="0"/>
                    <a:pt x="0" y="3086"/>
                    <a:pt x="0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2765564" y="2762288"/>
            <a:ext cx="123855" cy="803413"/>
            <a:chOff x="2765564" y="2762288"/>
            <a:chExt cx="123855" cy="803413"/>
          </a:xfrm>
        </p:grpSpPr>
        <p:sp>
          <p:nvSpPr>
            <p:cNvPr id="216" name="MathGlyph 216"/>
            <p:cNvSpPr/>
            <p:nvPr/>
          </p:nvSpPr>
          <p:spPr>
            <a:xfrm>
              <a:off x="2816382" y="3411397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816382" y="3287850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765564" y="3009690"/>
              <a:ext cx="73037" cy="308609"/>
            </a:xfrm>
            <a:custGeom>
              <a:avLst/>
              <a:gdLst/>
              <a:ahLst/>
              <a:cxnLst/>
              <a:rect l="l" t="t" r="r" b="b"/>
              <a:pathLst>
                <a:path w="73037" h="308609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816382" y="288614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816382" y="2762288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6" name="MathFormula 336"/>
          <p:cNvGrpSpPr/>
          <p:nvPr/>
        </p:nvGrpSpPr>
        <p:grpSpPr>
          <a:xfrm>
            <a:off x="2739435" y="3736697"/>
            <a:ext cx="1744141" cy="288835"/>
            <a:chOff x="2739435" y="3736697"/>
            <a:chExt cx="1744141" cy="288835"/>
          </a:xfrm>
        </p:grpSpPr>
        <p:sp>
          <p:nvSpPr>
            <p:cNvPr id="217" name="MathGlyph 217"/>
            <p:cNvSpPr/>
            <p:nvPr/>
          </p:nvSpPr>
          <p:spPr>
            <a:xfrm>
              <a:off x="2739435" y="380971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853000" y="379921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920900" y="3816090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15225" y="108219"/>
                  </a:moveTo>
                  <a:cubicBezTo>
                    <a:pt x="8435" y="108219"/>
                    <a:pt x="5144" y="111717"/>
                    <a:pt x="5144" y="118712"/>
                  </a:cubicBezTo>
                  <a:cubicBezTo>
                    <a:pt x="5144" y="134142"/>
                    <a:pt x="17694" y="141549"/>
                    <a:pt x="33947" y="141549"/>
                  </a:cubicBezTo>
                  <a:cubicBezTo>
                    <a:pt x="50406" y="141549"/>
                    <a:pt x="63574" y="133320"/>
                    <a:pt x="73243" y="116655"/>
                  </a:cubicBezTo>
                  <a:cubicBezTo>
                    <a:pt x="81267" y="102870"/>
                    <a:pt x="85382" y="87028"/>
                    <a:pt x="85382" y="69334"/>
                  </a:cubicBezTo>
                  <a:cubicBezTo>
                    <a:pt x="85382" y="43205"/>
                    <a:pt x="80650" y="24689"/>
                    <a:pt x="71186" y="13785"/>
                  </a:cubicBezTo>
                  <a:cubicBezTo>
                    <a:pt x="63162" y="4526"/>
                    <a:pt x="53904" y="0"/>
                    <a:pt x="43411" y="0"/>
                  </a:cubicBezTo>
                  <a:cubicBezTo>
                    <a:pt x="31272" y="0"/>
                    <a:pt x="21191" y="4321"/>
                    <a:pt x="13167" y="13167"/>
                  </a:cubicBezTo>
                  <a:cubicBezTo>
                    <a:pt x="4321" y="22426"/>
                    <a:pt x="0" y="33536"/>
                    <a:pt x="0" y="46497"/>
                  </a:cubicBezTo>
                  <a:cubicBezTo>
                    <a:pt x="0" y="59047"/>
                    <a:pt x="3703" y="69746"/>
                    <a:pt x="11110" y="78593"/>
                  </a:cubicBezTo>
                  <a:cubicBezTo>
                    <a:pt x="18928" y="88057"/>
                    <a:pt x="29009" y="92789"/>
                    <a:pt x="41148" y="92789"/>
                  </a:cubicBezTo>
                  <a:cubicBezTo>
                    <a:pt x="51846" y="92789"/>
                    <a:pt x="60076" y="87028"/>
                    <a:pt x="65631" y="75507"/>
                  </a:cubicBezTo>
                  <a:lnTo>
                    <a:pt x="65631" y="78181"/>
                  </a:lnTo>
                  <a:cubicBezTo>
                    <a:pt x="65631" y="100607"/>
                    <a:pt x="61722" y="115832"/>
                    <a:pt x="53698" y="124061"/>
                  </a:cubicBezTo>
                  <a:cubicBezTo>
                    <a:pt x="47320" y="130851"/>
                    <a:pt x="40531" y="134142"/>
                    <a:pt x="33741" y="134142"/>
                  </a:cubicBezTo>
                  <a:cubicBezTo>
                    <a:pt x="25512" y="134142"/>
                    <a:pt x="19545" y="132291"/>
                    <a:pt x="15636" y="128382"/>
                  </a:cubicBezTo>
                  <a:cubicBezTo>
                    <a:pt x="22014" y="128382"/>
                    <a:pt x="25306" y="124678"/>
                    <a:pt x="25306" y="118301"/>
                  </a:cubicBezTo>
                  <a:cubicBezTo>
                    <a:pt x="25306" y="112540"/>
                    <a:pt x="20985" y="108219"/>
                    <a:pt x="15225" y="108219"/>
                  </a:cubicBezTo>
                  <a:close/>
                  <a:moveTo>
                    <a:pt x="41354" y="86411"/>
                  </a:moveTo>
                  <a:cubicBezTo>
                    <a:pt x="33330" y="86411"/>
                    <a:pt x="27363" y="82296"/>
                    <a:pt x="23249" y="74066"/>
                  </a:cubicBezTo>
                  <a:cubicBezTo>
                    <a:pt x="20985" y="69334"/>
                    <a:pt x="19751" y="60076"/>
                    <a:pt x="19751" y="46703"/>
                  </a:cubicBezTo>
                  <a:cubicBezTo>
                    <a:pt x="19751" y="33330"/>
                    <a:pt x="21191" y="24277"/>
                    <a:pt x="23866" y="19134"/>
                  </a:cubicBezTo>
                  <a:cubicBezTo>
                    <a:pt x="28392" y="10904"/>
                    <a:pt x="34976" y="6789"/>
                    <a:pt x="43411" y="6789"/>
                  </a:cubicBezTo>
                  <a:cubicBezTo>
                    <a:pt x="51846" y="6789"/>
                    <a:pt x="58019" y="11933"/>
                    <a:pt x="61928" y="22220"/>
                  </a:cubicBezTo>
                  <a:cubicBezTo>
                    <a:pt x="64191" y="27775"/>
                    <a:pt x="65631" y="37239"/>
                    <a:pt x="65631" y="50612"/>
                  </a:cubicBezTo>
                  <a:cubicBezTo>
                    <a:pt x="65631" y="68511"/>
                    <a:pt x="57607" y="86411"/>
                    <a:pt x="41354" y="864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023153" y="3816090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128080" y="3812592"/>
              <a:ext cx="56989" cy="56989"/>
            </a:xfrm>
            <a:custGeom>
              <a:avLst/>
              <a:gdLst/>
              <a:ahLst/>
              <a:cxnLst/>
              <a:rect l="l" t="t" r="r" b="b"/>
              <a:pathLst>
                <a:path w="56989" h="56989">
                  <a:moveTo>
                    <a:pt x="56990" y="28598"/>
                  </a:moveTo>
                  <a:cubicBezTo>
                    <a:pt x="56990" y="12756"/>
                    <a:pt x="44440" y="0"/>
                    <a:pt x="28598" y="0"/>
                  </a:cubicBezTo>
                  <a:cubicBezTo>
                    <a:pt x="12756" y="0"/>
                    <a:pt x="0" y="12756"/>
                    <a:pt x="0" y="28598"/>
                  </a:cubicBezTo>
                  <a:cubicBezTo>
                    <a:pt x="0" y="44440"/>
                    <a:pt x="12756" y="56990"/>
                    <a:pt x="28598" y="56990"/>
                  </a:cubicBezTo>
                  <a:cubicBezTo>
                    <a:pt x="44028" y="56990"/>
                    <a:pt x="56990" y="44028"/>
                    <a:pt x="56990" y="28598"/>
                  </a:cubicBezTo>
                  <a:close/>
                  <a:moveTo>
                    <a:pt x="47320" y="28598"/>
                  </a:moveTo>
                  <a:cubicBezTo>
                    <a:pt x="47320" y="38885"/>
                    <a:pt x="38885" y="47320"/>
                    <a:pt x="28598" y="47320"/>
                  </a:cubicBezTo>
                  <a:cubicBezTo>
                    <a:pt x="18105" y="47320"/>
                    <a:pt x="9670" y="39091"/>
                    <a:pt x="9670" y="28598"/>
                  </a:cubicBezTo>
                  <a:cubicBezTo>
                    <a:pt x="9670" y="17899"/>
                    <a:pt x="17899" y="9670"/>
                    <a:pt x="28598" y="9670"/>
                  </a:cubicBezTo>
                  <a:cubicBezTo>
                    <a:pt x="39091" y="9670"/>
                    <a:pt x="47320" y="18105"/>
                    <a:pt x="47320" y="285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206878" y="379921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343852" y="387760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576315" y="3793970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612130" y="3926305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5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5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661576" y="3759117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738152" y="3924144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787014" y="3736697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897121" y="379921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974691" y="3816090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116491" y="3833166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321662" y="3862176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436051" y="379921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638" y="421424"/>
            <a:ext cx="3358933" cy="1284844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6302444" y="1071953"/>
            <a:ext cx="533634" cy="9525"/>
          </a:xfrm>
          <a:custGeom>
            <a:avLst/>
            <a:gdLst/>
            <a:ahLst/>
            <a:cxnLst/>
            <a:rect l="l" t="t" r="r" b="b"/>
            <a:pathLst>
              <a:path w="533634" h="9525">
                <a:moveTo>
                  <a:pt x="0" y="0"/>
                </a:moveTo>
                <a:lnTo>
                  <a:pt x="53363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6229388" y="1413443"/>
            <a:ext cx="533634" cy="9525"/>
          </a:xfrm>
          <a:custGeom>
            <a:avLst/>
            <a:gdLst/>
            <a:ahLst/>
            <a:cxnLst/>
            <a:rect l="l" t="t" r="r" b="b"/>
            <a:pathLst>
              <a:path w="533634" h="9525">
                <a:moveTo>
                  <a:pt x="0" y="0"/>
                </a:moveTo>
                <a:lnTo>
                  <a:pt x="53363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5" name="Picture 10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38" y="1715795"/>
            <a:ext cx="3363578" cy="1284844"/>
          </a:xfrm>
          <a:prstGeom prst="rect">
            <a:avLst/>
          </a:prstGeom>
        </p:spPr>
      </p:pic>
      <p:sp>
        <p:nvSpPr>
          <p:cNvPr id="106" name="Freeform 106"/>
          <p:cNvSpPr/>
          <p:nvPr/>
        </p:nvSpPr>
        <p:spPr>
          <a:xfrm>
            <a:off x="6038068" y="2402738"/>
            <a:ext cx="203929" cy="9525"/>
          </a:xfrm>
          <a:custGeom>
            <a:avLst/>
            <a:gdLst/>
            <a:ahLst/>
            <a:cxnLst/>
            <a:rect l="l" t="t" r="r" b="b"/>
            <a:pathLst>
              <a:path w="203929" h="9525">
                <a:moveTo>
                  <a:pt x="0" y="0"/>
                </a:moveTo>
                <a:lnTo>
                  <a:pt x="20392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6017475" y="2716634"/>
            <a:ext cx="203929" cy="9525"/>
          </a:xfrm>
          <a:custGeom>
            <a:avLst/>
            <a:gdLst/>
            <a:ahLst/>
            <a:cxnLst/>
            <a:rect l="l" t="t" r="r" b="b"/>
            <a:pathLst>
              <a:path w="203929" h="9525">
                <a:moveTo>
                  <a:pt x="0" y="0"/>
                </a:moveTo>
                <a:lnTo>
                  <a:pt x="20392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8" name="Picture 10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638" y="3052914"/>
            <a:ext cx="3595893" cy="1199321"/>
          </a:xfrm>
          <a:prstGeom prst="rect">
            <a:avLst/>
          </a:prstGeom>
        </p:spPr>
      </p:pic>
      <p:sp>
        <p:nvSpPr>
          <p:cNvPr id="109" name="Freeform 109"/>
          <p:cNvSpPr/>
          <p:nvPr/>
        </p:nvSpPr>
        <p:spPr>
          <a:xfrm>
            <a:off x="5634828" y="3309899"/>
            <a:ext cx="495689" cy="9525"/>
          </a:xfrm>
          <a:custGeom>
            <a:avLst/>
            <a:gdLst/>
            <a:ahLst/>
            <a:cxnLst/>
            <a:rect l="l" t="t" r="r" b="b"/>
            <a:pathLst>
              <a:path w="495689" h="9525">
                <a:moveTo>
                  <a:pt x="0" y="0"/>
                </a:moveTo>
                <a:lnTo>
                  <a:pt x="49568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6038068" y="3797207"/>
            <a:ext cx="211130" cy="9525"/>
          </a:xfrm>
          <a:custGeom>
            <a:avLst/>
            <a:gdLst/>
            <a:ahLst/>
            <a:cxnLst/>
            <a:rect l="l" t="t" r="r" b="b"/>
            <a:pathLst>
              <a:path w="211130" h="9525">
                <a:moveTo>
                  <a:pt x="0" y="0"/>
                </a:moveTo>
                <a:lnTo>
                  <a:pt x="21113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6017475" y="4111104"/>
            <a:ext cx="211130" cy="9525"/>
          </a:xfrm>
          <a:custGeom>
            <a:avLst/>
            <a:gdLst/>
            <a:ahLst/>
            <a:cxnLst/>
            <a:rect l="l" t="t" r="r" b="b"/>
            <a:pathLst>
              <a:path w="211130" h="9525">
                <a:moveTo>
                  <a:pt x="0" y="0"/>
                </a:moveTo>
                <a:lnTo>
                  <a:pt x="21113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0" y="4491637"/>
            <a:ext cx="2269528" cy="19050"/>
          </a:xfrm>
          <a:custGeom>
            <a:avLst/>
            <a:gdLst/>
            <a:ahLst/>
            <a:cxnLst/>
            <a:rect l="l" t="t" r="r" b="b"/>
            <a:pathLst>
              <a:path w="2269528" h="19050">
                <a:moveTo>
                  <a:pt x="0" y="0"/>
                </a:moveTo>
                <a:lnTo>
                  <a:pt x="0" y="19050"/>
                </a:lnTo>
                <a:lnTo>
                  <a:pt x="2269528" y="19050"/>
                </a:lnTo>
                <a:lnTo>
                  <a:pt x="2269528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3" name="Freeform 113"/>
          <p:cNvSpPr/>
          <p:nvPr/>
        </p:nvSpPr>
        <p:spPr>
          <a:xfrm>
            <a:off x="2269531" y="4491637"/>
            <a:ext cx="5749471" cy="19050"/>
          </a:xfrm>
          <a:custGeom>
            <a:avLst/>
            <a:gdLst/>
            <a:ahLst/>
            <a:cxnLst/>
            <a:rect l="l" t="t" r="r" b="b"/>
            <a:pathLst>
              <a:path w="5749471" h="19050">
                <a:moveTo>
                  <a:pt x="0" y="0"/>
                </a:moveTo>
                <a:lnTo>
                  <a:pt x="0" y="19050"/>
                </a:lnTo>
                <a:lnTo>
                  <a:pt x="5749472" y="19050"/>
                </a:lnTo>
                <a:lnTo>
                  <a:pt x="574947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4" name="TextBox 113"/>
          <p:cNvSpPr txBox="1"/>
          <p:nvPr/>
        </p:nvSpPr>
        <p:spPr>
          <a:xfrm>
            <a:off x="137160" y="67547"/>
            <a:ext cx="1867632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Stresses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4320" y="785118"/>
            <a:ext cx="63833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Dead load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274320" y="2079489"/>
            <a:ext cx="657139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074D9"/>
                </a:solidFill>
                <a:latin typeface="Arial"/>
              </a:rPr>
              <a:t>Snow load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74320" y="3284154"/>
            <a:ext cx="537250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Pressure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274320" y="3463558"/>
            <a:ext cx="288716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load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15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42" name="MathFormula 342"/>
          <p:cNvGrpSpPr/>
          <p:nvPr/>
        </p:nvGrpSpPr>
        <p:grpSpPr>
          <a:xfrm>
            <a:off x="5141572" y="531536"/>
            <a:ext cx="2402257" cy="2970929"/>
            <a:chOff x="5141572" y="531536"/>
            <a:chExt cx="2402257" cy="2970929"/>
          </a:xfrm>
        </p:grpSpPr>
        <p:sp>
          <p:nvSpPr>
            <p:cNvPr id="220" name="MathGlyph 220"/>
            <p:cNvSpPr/>
            <p:nvPr/>
          </p:nvSpPr>
          <p:spPr>
            <a:xfrm>
              <a:off x="5141572" y="561319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5239506" y="65271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408557" y="62633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624335" y="564817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727411" y="610903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4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860109" y="561319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021555" y="53153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6109325" y="610903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8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4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6230298" y="54794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6307858" y="564817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449659" y="646290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650920" y="60966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741034" y="60966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844933" y="60966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963578" y="55905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7088878" y="54794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323650" y="98286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323650" y="132435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482689" y="107425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481680" y="1414305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631147" y="138937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651740" y="104788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839920" y="1373941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8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4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868958" y="106783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948558" y="132435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6020581" y="1032450"/>
              <a:ext cx="94434" cy="133113"/>
            </a:xfrm>
            <a:custGeom>
              <a:avLst/>
              <a:gdLst/>
              <a:ahLst/>
              <a:cxnLst/>
              <a:rect l="l" t="t" r="r" b="b"/>
              <a:pathLst>
                <a:path w="94434" h="133113">
                  <a:moveTo>
                    <a:pt x="0" y="119946"/>
                  </a:moveTo>
                  <a:cubicBezTo>
                    <a:pt x="0" y="128793"/>
                    <a:pt x="9258" y="133114"/>
                    <a:pt x="27775" y="133114"/>
                  </a:cubicBezTo>
                  <a:cubicBezTo>
                    <a:pt x="37445" y="133114"/>
                    <a:pt x="46497" y="130645"/>
                    <a:pt x="54521" y="125913"/>
                  </a:cubicBezTo>
                  <a:cubicBezTo>
                    <a:pt x="63574" y="120564"/>
                    <a:pt x="69129" y="113363"/>
                    <a:pt x="71392" y="104516"/>
                  </a:cubicBezTo>
                  <a:lnTo>
                    <a:pt x="93817" y="14196"/>
                  </a:lnTo>
                  <a:cubicBezTo>
                    <a:pt x="94229" y="12139"/>
                    <a:pt x="94435" y="10904"/>
                    <a:pt x="94435" y="10287"/>
                  </a:cubicBezTo>
                  <a:cubicBezTo>
                    <a:pt x="94435" y="6172"/>
                    <a:pt x="92172" y="4115"/>
                    <a:pt x="87851" y="4115"/>
                  </a:cubicBezTo>
                  <a:cubicBezTo>
                    <a:pt x="83325" y="4115"/>
                    <a:pt x="80444" y="6584"/>
                    <a:pt x="79004" y="11316"/>
                  </a:cubicBezTo>
                  <a:cubicBezTo>
                    <a:pt x="74478" y="3703"/>
                    <a:pt x="68306" y="0"/>
                    <a:pt x="60693" y="0"/>
                  </a:cubicBezTo>
                  <a:cubicBezTo>
                    <a:pt x="47526" y="0"/>
                    <a:pt x="35799" y="6584"/>
                    <a:pt x="25718" y="19751"/>
                  </a:cubicBezTo>
                  <a:cubicBezTo>
                    <a:pt x="16459" y="32095"/>
                    <a:pt x="11727" y="45057"/>
                    <a:pt x="11727" y="58430"/>
                  </a:cubicBezTo>
                  <a:cubicBezTo>
                    <a:pt x="11727" y="76330"/>
                    <a:pt x="22220" y="91554"/>
                    <a:pt x="39502" y="91554"/>
                  </a:cubicBezTo>
                  <a:cubicBezTo>
                    <a:pt x="47526" y="91554"/>
                    <a:pt x="54933" y="88057"/>
                    <a:pt x="61722" y="81267"/>
                  </a:cubicBezTo>
                  <a:lnTo>
                    <a:pt x="55550" y="105545"/>
                  </a:lnTo>
                  <a:cubicBezTo>
                    <a:pt x="49583" y="119741"/>
                    <a:pt x="40325" y="126942"/>
                    <a:pt x="27363" y="126942"/>
                  </a:cubicBezTo>
                  <a:cubicBezTo>
                    <a:pt x="22014" y="126942"/>
                    <a:pt x="17488" y="126530"/>
                    <a:pt x="13785" y="125707"/>
                  </a:cubicBezTo>
                  <a:cubicBezTo>
                    <a:pt x="18105" y="123444"/>
                    <a:pt x="20163" y="119946"/>
                    <a:pt x="20163" y="115214"/>
                  </a:cubicBezTo>
                  <a:cubicBezTo>
                    <a:pt x="20163" y="110071"/>
                    <a:pt x="17282" y="107396"/>
                    <a:pt x="11727" y="107396"/>
                  </a:cubicBezTo>
                  <a:cubicBezTo>
                    <a:pt x="5144" y="107396"/>
                    <a:pt x="0" y="113363"/>
                    <a:pt x="0" y="119946"/>
                  </a:cubicBezTo>
                  <a:close/>
                  <a:moveTo>
                    <a:pt x="70157" y="10287"/>
                  </a:moveTo>
                  <a:cubicBezTo>
                    <a:pt x="74272" y="14608"/>
                    <a:pt x="76330" y="18722"/>
                    <a:pt x="76330" y="22837"/>
                  </a:cubicBezTo>
                  <a:cubicBezTo>
                    <a:pt x="76330" y="23043"/>
                    <a:pt x="76124" y="24072"/>
                    <a:pt x="75712" y="25512"/>
                  </a:cubicBezTo>
                  <a:lnTo>
                    <a:pt x="66043" y="64397"/>
                  </a:lnTo>
                  <a:cubicBezTo>
                    <a:pt x="64808" y="69129"/>
                    <a:pt x="61311" y="74066"/>
                    <a:pt x="55756" y="78593"/>
                  </a:cubicBezTo>
                  <a:cubicBezTo>
                    <a:pt x="50201" y="83119"/>
                    <a:pt x="44851" y="85382"/>
                    <a:pt x="40119" y="85382"/>
                  </a:cubicBezTo>
                  <a:cubicBezTo>
                    <a:pt x="31890" y="85382"/>
                    <a:pt x="27775" y="79416"/>
                    <a:pt x="27775" y="67483"/>
                  </a:cubicBezTo>
                  <a:cubicBezTo>
                    <a:pt x="27775" y="56167"/>
                    <a:pt x="34770" y="31067"/>
                    <a:pt x="38885" y="23660"/>
                  </a:cubicBezTo>
                  <a:cubicBezTo>
                    <a:pt x="45263" y="11933"/>
                    <a:pt x="52464" y="6172"/>
                    <a:pt x="60899" y="6172"/>
                  </a:cubicBezTo>
                  <a:cubicBezTo>
                    <a:pt x="64602" y="6172"/>
                    <a:pt x="67688" y="7612"/>
                    <a:pt x="70157" y="102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6133305" y="1264899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9253" y="297089"/>
                  </a:moveTo>
                  <a:cubicBezTo>
                    <a:pt x="61516" y="297089"/>
                    <a:pt x="62751" y="295854"/>
                    <a:pt x="62751" y="293591"/>
                  </a:cubicBezTo>
                  <a:cubicBezTo>
                    <a:pt x="62751" y="292357"/>
                    <a:pt x="62339" y="291534"/>
                    <a:pt x="61311" y="290916"/>
                  </a:cubicBezTo>
                  <a:cubicBezTo>
                    <a:pt x="46497" y="279601"/>
                    <a:pt x="34770" y="260467"/>
                    <a:pt x="25923" y="233721"/>
                  </a:cubicBezTo>
                  <a:cubicBezTo>
                    <a:pt x="18311" y="210884"/>
                    <a:pt x="14402" y="188252"/>
                    <a:pt x="14402" y="166238"/>
                  </a:cubicBezTo>
                  <a:lnTo>
                    <a:pt x="14402" y="130851"/>
                  </a:lnTo>
                  <a:cubicBezTo>
                    <a:pt x="14402" y="108836"/>
                    <a:pt x="18311" y="86411"/>
                    <a:pt x="25923" y="63368"/>
                  </a:cubicBezTo>
                  <a:cubicBezTo>
                    <a:pt x="34770" y="36827"/>
                    <a:pt x="46497" y="17694"/>
                    <a:pt x="61311" y="6172"/>
                  </a:cubicBezTo>
                  <a:cubicBezTo>
                    <a:pt x="62339" y="5555"/>
                    <a:pt x="62751" y="4732"/>
                    <a:pt x="62751" y="3498"/>
                  </a:cubicBezTo>
                  <a:cubicBezTo>
                    <a:pt x="62751" y="1234"/>
                    <a:pt x="61516" y="0"/>
                    <a:pt x="59253" y="0"/>
                  </a:cubicBezTo>
                  <a:cubicBezTo>
                    <a:pt x="58430" y="0"/>
                    <a:pt x="57813" y="206"/>
                    <a:pt x="57196" y="823"/>
                  </a:cubicBezTo>
                  <a:cubicBezTo>
                    <a:pt x="40531" y="13785"/>
                    <a:pt x="26540" y="33536"/>
                    <a:pt x="15636" y="59870"/>
                  </a:cubicBezTo>
                  <a:cubicBezTo>
                    <a:pt x="5143" y="84765"/>
                    <a:pt x="0" y="108425"/>
                    <a:pt x="0" y="130851"/>
                  </a:cubicBezTo>
                  <a:lnTo>
                    <a:pt x="0" y="166238"/>
                  </a:lnTo>
                  <a:cubicBezTo>
                    <a:pt x="0" y="188664"/>
                    <a:pt x="5143" y="212324"/>
                    <a:pt x="15636" y="237218"/>
                  </a:cubicBezTo>
                  <a:cubicBezTo>
                    <a:pt x="26540" y="263759"/>
                    <a:pt x="40531" y="283304"/>
                    <a:pt x="57196" y="296266"/>
                  </a:cubicBezTo>
                  <a:cubicBezTo>
                    <a:pt x="57813" y="296883"/>
                    <a:pt x="58430" y="297089"/>
                    <a:pt x="59253" y="2970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6129219" y="98286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6245086" y="144023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318142" y="109874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6319396" y="1451896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6392453" y="1110405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6452283" y="147133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515363" y="147133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588092" y="147133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6470933" y="128819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525340" y="112984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588420" y="112984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661149" y="112984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543990" y="94670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674161" y="143591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747218" y="109441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840841" y="140932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7042103" y="137270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7132217" y="137270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7236115" y="137270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7354761" y="132209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7481079" y="1264899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555" y="296266"/>
                  </a:moveTo>
                  <a:cubicBezTo>
                    <a:pt x="22220" y="283304"/>
                    <a:pt x="36210" y="263759"/>
                    <a:pt x="47114" y="237218"/>
                  </a:cubicBezTo>
                  <a:cubicBezTo>
                    <a:pt x="57607" y="212324"/>
                    <a:pt x="62751" y="188664"/>
                    <a:pt x="62751" y="166238"/>
                  </a:cubicBezTo>
                  <a:lnTo>
                    <a:pt x="62751" y="130851"/>
                  </a:lnTo>
                  <a:cubicBezTo>
                    <a:pt x="62751" y="108425"/>
                    <a:pt x="57607" y="84765"/>
                    <a:pt x="47114" y="59870"/>
                  </a:cubicBezTo>
                  <a:cubicBezTo>
                    <a:pt x="36210" y="33330"/>
                    <a:pt x="22220" y="13785"/>
                    <a:pt x="5555" y="823"/>
                  </a:cubicBezTo>
                  <a:cubicBezTo>
                    <a:pt x="4732" y="206"/>
                    <a:pt x="4115" y="0"/>
                    <a:pt x="3498" y="0"/>
                  </a:cubicBezTo>
                  <a:cubicBezTo>
                    <a:pt x="1234" y="0"/>
                    <a:pt x="0" y="1234"/>
                    <a:pt x="0" y="3498"/>
                  </a:cubicBezTo>
                  <a:cubicBezTo>
                    <a:pt x="0" y="4526"/>
                    <a:pt x="411" y="5555"/>
                    <a:pt x="1234" y="6172"/>
                  </a:cubicBezTo>
                  <a:cubicBezTo>
                    <a:pt x="16048" y="17488"/>
                    <a:pt x="27981" y="36416"/>
                    <a:pt x="36827" y="63368"/>
                  </a:cubicBezTo>
                  <a:cubicBezTo>
                    <a:pt x="44440" y="86411"/>
                    <a:pt x="48349" y="108836"/>
                    <a:pt x="48349" y="130851"/>
                  </a:cubicBezTo>
                  <a:lnTo>
                    <a:pt x="48349" y="166238"/>
                  </a:lnTo>
                  <a:cubicBezTo>
                    <a:pt x="48349" y="188252"/>
                    <a:pt x="44440" y="210678"/>
                    <a:pt x="36827" y="233721"/>
                  </a:cubicBezTo>
                  <a:cubicBezTo>
                    <a:pt x="27981" y="260673"/>
                    <a:pt x="16048" y="279601"/>
                    <a:pt x="1234" y="290916"/>
                  </a:cubicBezTo>
                  <a:cubicBezTo>
                    <a:pt x="411" y="291534"/>
                    <a:pt x="0" y="292562"/>
                    <a:pt x="0" y="293591"/>
                  </a:cubicBezTo>
                  <a:cubicBezTo>
                    <a:pt x="0" y="295854"/>
                    <a:pt x="1234" y="297089"/>
                    <a:pt x="3498" y="297089"/>
                  </a:cubicBezTo>
                  <a:cubicBezTo>
                    <a:pt x="4115" y="297089"/>
                    <a:pt x="4938" y="296883"/>
                    <a:pt x="5555" y="296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141572" y="1887275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239506" y="197867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408557" y="195228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624541" y="1936859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757239" y="1887275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918685" y="185749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011598" y="1936859"/>
              <a:ext cx="84764" cy="130850"/>
            </a:xfrm>
            <a:custGeom>
              <a:avLst/>
              <a:gdLst/>
              <a:ahLst/>
              <a:cxnLst/>
              <a:rect l="l" t="t" r="r" b="b"/>
              <a:pathLst>
                <a:path w="84764" h="130850">
                  <a:moveTo>
                    <a:pt x="68306" y="13373"/>
                  </a:moveTo>
                  <a:cubicBezTo>
                    <a:pt x="64191" y="4526"/>
                    <a:pt x="57813" y="0"/>
                    <a:pt x="49378" y="0"/>
                  </a:cubicBezTo>
                  <a:cubicBezTo>
                    <a:pt x="36004" y="0"/>
                    <a:pt x="24277" y="6789"/>
                    <a:pt x="14196" y="20574"/>
                  </a:cubicBezTo>
                  <a:cubicBezTo>
                    <a:pt x="4732" y="33330"/>
                    <a:pt x="0" y="46497"/>
                    <a:pt x="0" y="60282"/>
                  </a:cubicBezTo>
                  <a:cubicBezTo>
                    <a:pt x="0" y="78181"/>
                    <a:pt x="10287" y="93612"/>
                    <a:pt x="27363" y="93612"/>
                  </a:cubicBezTo>
                  <a:cubicBezTo>
                    <a:pt x="34770" y="93612"/>
                    <a:pt x="42177" y="90114"/>
                    <a:pt x="49789" y="83119"/>
                  </a:cubicBezTo>
                  <a:lnTo>
                    <a:pt x="41354" y="116860"/>
                  </a:lnTo>
                  <a:cubicBezTo>
                    <a:pt x="40737" y="119946"/>
                    <a:pt x="38885" y="121798"/>
                    <a:pt x="36004" y="122415"/>
                  </a:cubicBezTo>
                  <a:cubicBezTo>
                    <a:pt x="34976" y="122621"/>
                    <a:pt x="32301" y="122827"/>
                    <a:pt x="27569" y="122827"/>
                  </a:cubicBezTo>
                  <a:cubicBezTo>
                    <a:pt x="26335" y="123033"/>
                    <a:pt x="25512" y="123033"/>
                    <a:pt x="25100" y="123033"/>
                  </a:cubicBezTo>
                  <a:cubicBezTo>
                    <a:pt x="23249" y="123238"/>
                    <a:pt x="22220" y="124884"/>
                    <a:pt x="22220" y="127765"/>
                  </a:cubicBezTo>
                  <a:lnTo>
                    <a:pt x="22220" y="128588"/>
                  </a:lnTo>
                  <a:cubicBezTo>
                    <a:pt x="22837" y="130028"/>
                    <a:pt x="24072" y="130851"/>
                    <a:pt x="25717" y="130851"/>
                  </a:cubicBezTo>
                  <a:cubicBezTo>
                    <a:pt x="29627" y="130851"/>
                    <a:pt x="41971" y="130233"/>
                    <a:pt x="45880" y="130233"/>
                  </a:cubicBezTo>
                  <a:cubicBezTo>
                    <a:pt x="49789" y="130233"/>
                    <a:pt x="62751" y="130851"/>
                    <a:pt x="66660" y="130851"/>
                  </a:cubicBezTo>
                  <a:cubicBezTo>
                    <a:pt x="69540" y="130851"/>
                    <a:pt x="70980" y="129205"/>
                    <a:pt x="70980" y="125913"/>
                  </a:cubicBezTo>
                  <a:cubicBezTo>
                    <a:pt x="70980" y="123855"/>
                    <a:pt x="68923" y="122827"/>
                    <a:pt x="65014" y="122827"/>
                  </a:cubicBezTo>
                  <a:cubicBezTo>
                    <a:pt x="61311" y="122827"/>
                    <a:pt x="56167" y="123033"/>
                    <a:pt x="56167" y="120564"/>
                  </a:cubicBezTo>
                  <a:cubicBezTo>
                    <a:pt x="56167" y="119741"/>
                    <a:pt x="56373" y="118301"/>
                    <a:pt x="56990" y="116243"/>
                  </a:cubicBezTo>
                  <a:lnTo>
                    <a:pt x="84765" y="3086"/>
                  </a:lnTo>
                  <a:cubicBezTo>
                    <a:pt x="84765" y="1234"/>
                    <a:pt x="83736" y="206"/>
                    <a:pt x="81885" y="206"/>
                  </a:cubicBezTo>
                  <a:cubicBezTo>
                    <a:pt x="78181" y="206"/>
                    <a:pt x="70363" y="10493"/>
                    <a:pt x="68306" y="13373"/>
                  </a:cubicBezTo>
                  <a:close/>
                  <a:moveTo>
                    <a:pt x="61722" y="14196"/>
                  </a:moveTo>
                  <a:cubicBezTo>
                    <a:pt x="63574" y="18517"/>
                    <a:pt x="64602" y="21397"/>
                    <a:pt x="64602" y="23249"/>
                  </a:cubicBezTo>
                  <a:cubicBezTo>
                    <a:pt x="64602" y="23454"/>
                    <a:pt x="64397" y="24689"/>
                    <a:pt x="63985" y="26540"/>
                  </a:cubicBezTo>
                  <a:lnTo>
                    <a:pt x="59047" y="46497"/>
                  </a:lnTo>
                  <a:cubicBezTo>
                    <a:pt x="55138" y="61311"/>
                    <a:pt x="53287" y="68923"/>
                    <a:pt x="53081" y="69334"/>
                  </a:cubicBezTo>
                  <a:cubicBezTo>
                    <a:pt x="49172" y="76535"/>
                    <a:pt x="37856" y="87645"/>
                    <a:pt x="27981" y="87645"/>
                  </a:cubicBezTo>
                  <a:cubicBezTo>
                    <a:pt x="19957" y="87645"/>
                    <a:pt x="15842" y="81473"/>
                    <a:pt x="15842" y="69334"/>
                  </a:cubicBezTo>
                  <a:cubicBezTo>
                    <a:pt x="15842" y="59870"/>
                    <a:pt x="22220" y="36827"/>
                    <a:pt x="25100" y="29215"/>
                  </a:cubicBezTo>
                  <a:cubicBezTo>
                    <a:pt x="29009" y="19545"/>
                    <a:pt x="38062" y="6172"/>
                    <a:pt x="49378" y="6172"/>
                  </a:cubicBezTo>
                  <a:cubicBezTo>
                    <a:pt x="54933" y="6172"/>
                    <a:pt x="59047" y="8847"/>
                    <a:pt x="61722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143203" y="1935624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6224265" y="189262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6281255" y="193685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6397850" y="185749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6526895" y="188501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5160294" y="2241727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5323650" y="2313652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5323650" y="262754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5482689" y="240505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5481680" y="2717506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5631147" y="269256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5651740" y="237866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5848355" y="271251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5868958" y="2398623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6026260" y="2610374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6046854" y="2296478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6087259" y="274342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6105329" y="2575522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6107852" y="242952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6125922" y="226162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6283265" y="267589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6373379" y="267589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6477278" y="267589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6595923" y="2631046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6698793" y="262528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141572" y="3220813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239506" y="331220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408557" y="328582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5645115" y="3131103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5777813" y="3081520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5841314" y="3365443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5939259" y="305173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6017359" y="3131103"/>
              <a:ext cx="107396" cy="130850"/>
            </a:xfrm>
            <a:custGeom>
              <a:avLst/>
              <a:gdLst/>
              <a:ahLst/>
              <a:cxnLst/>
              <a:rect l="l" t="t" r="r" b="b"/>
              <a:pathLst>
                <a:path w="107396" h="130850">
                  <a:moveTo>
                    <a:pt x="79621" y="0"/>
                  </a:moveTo>
                  <a:cubicBezTo>
                    <a:pt x="70569" y="0"/>
                    <a:pt x="61928" y="4732"/>
                    <a:pt x="53492" y="14196"/>
                  </a:cubicBezTo>
                  <a:cubicBezTo>
                    <a:pt x="51229" y="4732"/>
                    <a:pt x="44851" y="0"/>
                    <a:pt x="34770" y="0"/>
                  </a:cubicBezTo>
                  <a:cubicBezTo>
                    <a:pt x="26335" y="0"/>
                    <a:pt x="20163" y="6789"/>
                    <a:pt x="15842" y="20163"/>
                  </a:cubicBezTo>
                  <a:cubicBezTo>
                    <a:pt x="13785" y="26952"/>
                    <a:pt x="12756" y="30861"/>
                    <a:pt x="12756" y="32095"/>
                  </a:cubicBezTo>
                  <a:cubicBezTo>
                    <a:pt x="12756" y="33947"/>
                    <a:pt x="13785" y="34976"/>
                    <a:pt x="16048" y="34976"/>
                  </a:cubicBezTo>
                  <a:cubicBezTo>
                    <a:pt x="17076" y="34976"/>
                    <a:pt x="17694" y="34770"/>
                    <a:pt x="18311" y="34359"/>
                  </a:cubicBezTo>
                  <a:cubicBezTo>
                    <a:pt x="19340" y="32507"/>
                    <a:pt x="19957" y="31067"/>
                    <a:pt x="20163" y="29627"/>
                  </a:cubicBezTo>
                  <a:cubicBezTo>
                    <a:pt x="23866" y="13990"/>
                    <a:pt x="28598" y="6172"/>
                    <a:pt x="34153" y="6172"/>
                  </a:cubicBezTo>
                  <a:cubicBezTo>
                    <a:pt x="37856" y="6172"/>
                    <a:pt x="39708" y="9053"/>
                    <a:pt x="39708" y="14608"/>
                  </a:cubicBezTo>
                  <a:cubicBezTo>
                    <a:pt x="39708" y="17694"/>
                    <a:pt x="39296" y="21191"/>
                    <a:pt x="38268" y="24895"/>
                  </a:cubicBezTo>
                  <a:lnTo>
                    <a:pt x="15636" y="115214"/>
                  </a:lnTo>
                  <a:cubicBezTo>
                    <a:pt x="13785" y="122004"/>
                    <a:pt x="13579" y="122827"/>
                    <a:pt x="5555" y="122827"/>
                  </a:cubicBezTo>
                  <a:cubicBezTo>
                    <a:pt x="1852" y="122827"/>
                    <a:pt x="0" y="124473"/>
                    <a:pt x="0" y="127559"/>
                  </a:cubicBezTo>
                  <a:cubicBezTo>
                    <a:pt x="0" y="129822"/>
                    <a:pt x="1234" y="130851"/>
                    <a:pt x="3498" y="130851"/>
                  </a:cubicBezTo>
                  <a:cubicBezTo>
                    <a:pt x="6584" y="130851"/>
                    <a:pt x="17282" y="130233"/>
                    <a:pt x="20368" y="130233"/>
                  </a:cubicBezTo>
                  <a:cubicBezTo>
                    <a:pt x="24277" y="130233"/>
                    <a:pt x="36622" y="130851"/>
                    <a:pt x="40531" y="130851"/>
                  </a:cubicBezTo>
                  <a:cubicBezTo>
                    <a:pt x="43617" y="130851"/>
                    <a:pt x="45057" y="129205"/>
                    <a:pt x="45057" y="125913"/>
                  </a:cubicBezTo>
                  <a:cubicBezTo>
                    <a:pt x="45057" y="123855"/>
                    <a:pt x="43205" y="122827"/>
                    <a:pt x="39296" y="122827"/>
                  </a:cubicBezTo>
                  <a:cubicBezTo>
                    <a:pt x="35593" y="122827"/>
                    <a:pt x="30038" y="123033"/>
                    <a:pt x="30038" y="120564"/>
                  </a:cubicBezTo>
                  <a:cubicBezTo>
                    <a:pt x="30038" y="117889"/>
                    <a:pt x="38473" y="85588"/>
                    <a:pt x="39296" y="82090"/>
                  </a:cubicBezTo>
                  <a:cubicBezTo>
                    <a:pt x="43411" y="89703"/>
                    <a:pt x="49583" y="93612"/>
                    <a:pt x="57813" y="93612"/>
                  </a:cubicBezTo>
                  <a:cubicBezTo>
                    <a:pt x="71186" y="93612"/>
                    <a:pt x="82913" y="86822"/>
                    <a:pt x="93200" y="73038"/>
                  </a:cubicBezTo>
                  <a:cubicBezTo>
                    <a:pt x="102664" y="60488"/>
                    <a:pt x="107396" y="47114"/>
                    <a:pt x="107396" y="33330"/>
                  </a:cubicBezTo>
                  <a:cubicBezTo>
                    <a:pt x="107396" y="15430"/>
                    <a:pt x="96698" y="0"/>
                    <a:pt x="79621" y="0"/>
                  </a:cubicBezTo>
                  <a:close/>
                  <a:moveTo>
                    <a:pt x="79004" y="6172"/>
                  </a:moveTo>
                  <a:cubicBezTo>
                    <a:pt x="87028" y="6172"/>
                    <a:pt x="91143" y="12344"/>
                    <a:pt x="91143" y="24483"/>
                  </a:cubicBezTo>
                  <a:cubicBezTo>
                    <a:pt x="91143" y="30038"/>
                    <a:pt x="89908" y="37445"/>
                    <a:pt x="87645" y="46703"/>
                  </a:cubicBezTo>
                  <a:cubicBezTo>
                    <a:pt x="82913" y="64602"/>
                    <a:pt x="76947" y="76330"/>
                    <a:pt x="69746" y="82296"/>
                  </a:cubicBezTo>
                  <a:cubicBezTo>
                    <a:pt x="65425" y="85794"/>
                    <a:pt x="61516" y="87645"/>
                    <a:pt x="57607" y="87645"/>
                  </a:cubicBezTo>
                  <a:cubicBezTo>
                    <a:pt x="51641" y="87645"/>
                    <a:pt x="47526" y="84971"/>
                    <a:pt x="45263" y="79416"/>
                  </a:cubicBezTo>
                  <a:cubicBezTo>
                    <a:pt x="43411" y="75095"/>
                    <a:pt x="42382" y="72009"/>
                    <a:pt x="42382" y="70363"/>
                  </a:cubicBezTo>
                  <a:lnTo>
                    <a:pt x="52875" y="27363"/>
                  </a:lnTo>
                  <a:cubicBezTo>
                    <a:pt x="53904" y="22837"/>
                    <a:pt x="57607" y="18105"/>
                    <a:pt x="63368" y="13373"/>
                  </a:cubicBezTo>
                  <a:cubicBezTo>
                    <a:pt x="69129" y="8641"/>
                    <a:pt x="74272" y="6172"/>
                    <a:pt x="79004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6171872" y="32074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6249432" y="3224311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6391233" y="330578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6592494" y="326916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6682608" y="326916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6786507" y="326916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6905152" y="3224311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7008022" y="321855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7133312" y="32074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4" name="MathFormula 344"/>
          <p:cNvGrpSpPr/>
          <p:nvPr/>
        </p:nvGrpSpPr>
        <p:grpSpPr>
          <a:xfrm>
            <a:off x="294276" y="1047245"/>
            <a:ext cx="894868" cy="370331"/>
            <a:chOff x="294276" y="1047245"/>
            <a:chExt cx="894868" cy="370331"/>
          </a:xfrm>
        </p:grpSpPr>
        <p:sp>
          <p:nvSpPr>
            <p:cNvPr id="221" name="MathGlyph 221"/>
            <p:cNvSpPr/>
            <p:nvPr/>
          </p:nvSpPr>
          <p:spPr>
            <a:xfrm>
              <a:off x="294276" y="1047245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18747" y="1077754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23068" y="1262339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58009" y="1123263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58009" y="1307848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70062" y="1321386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780232" y="1112606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780232" y="1297191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884024" y="111159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940767" y="1081498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980660" y="1112462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884168" y="1296183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947248" y="1296183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019977" y="129618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090206" y="107616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106046" y="126075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6" name="MathFormula 346"/>
          <p:cNvGrpSpPr/>
          <p:nvPr/>
        </p:nvGrpSpPr>
        <p:grpSpPr>
          <a:xfrm>
            <a:off x="5160911" y="915779"/>
            <a:ext cx="123855" cy="680381"/>
            <a:chOff x="5160911" y="915779"/>
            <a:chExt cx="123855" cy="680381"/>
          </a:xfrm>
        </p:grpSpPr>
        <p:sp>
          <p:nvSpPr>
            <p:cNvPr id="222" name="MathGlyph 222"/>
            <p:cNvSpPr/>
            <p:nvPr/>
          </p:nvSpPr>
          <p:spPr>
            <a:xfrm>
              <a:off x="5211729" y="1441856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4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211729" y="134906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160911" y="1101665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211729" y="1008876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211729" y="915779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4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8" name="MathFormula 348"/>
          <p:cNvGrpSpPr/>
          <p:nvPr/>
        </p:nvGrpSpPr>
        <p:grpSpPr>
          <a:xfrm>
            <a:off x="294276" y="2341616"/>
            <a:ext cx="1215070" cy="370332"/>
            <a:chOff x="294276" y="2341616"/>
            <a:chExt cx="1215070" cy="370332"/>
          </a:xfrm>
        </p:grpSpPr>
        <p:sp>
          <p:nvSpPr>
            <p:cNvPr id="223" name="MathGlyph 223"/>
            <p:cNvSpPr/>
            <p:nvPr/>
          </p:nvSpPr>
          <p:spPr>
            <a:xfrm>
              <a:off x="294276" y="2341616"/>
              <a:ext cx="97109" cy="370332"/>
            </a:xfrm>
            <a:custGeom>
              <a:avLst/>
              <a:gdLst/>
              <a:ahLst/>
              <a:cxnLst/>
              <a:rect l="l" t="t" r="r" b="b"/>
              <a:pathLst>
                <a:path w="97109" h="370332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18747" y="2370925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23068" y="2557920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58009" y="2416434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58009" y="2603429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670062" y="2616967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782824" y="2405777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782824" y="2592772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880423" y="240476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937167" y="2374669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977060" y="2405633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880567" y="259176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943647" y="259176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016376" y="259176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077723" y="254615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086606" y="23693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180570" y="25563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204370" y="2404769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267450" y="2404769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340179" y="240476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426248" y="23693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0" name="MathFormula 350"/>
          <p:cNvGrpSpPr/>
          <p:nvPr/>
        </p:nvGrpSpPr>
        <p:grpSpPr>
          <a:xfrm>
            <a:off x="5160294" y="3636197"/>
            <a:ext cx="1084875" cy="617220"/>
            <a:chOff x="5160294" y="3636197"/>
            <a:chExt cx="1084875" cy="617220"/>
          </a:xfrm>
        </p:grpSpPr>
        <p:sp>
          <p:nvSpPr>
            <p:cNvPr id="224" name="MathGlyph 224"/>
            <p:cNvSpPr/>
            <p:nvPr/>
          </p:nvSpPr>
          <p:spPr>
            <a:xfrm>
              <a:off x="5160294" y="3636197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323650" y="3708122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323650" y="402201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482689" y="379951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481680" y="4111976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631147" y="408703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651740" y="377313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848355" y="410698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868958" y="3793093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017331" y="4004844"/>
              <a:ext cx="80362" cy="91451"/>
            </a:xfrm>
            <a:custGeom>
              <a:avLst/>
              <a:gdLst/>
              <a:ahLst/>
              <a:cxnLst/>
              <a:rect l="l" t="t" r="r" b="b"/>
              <a:pathLst>
                <a:path w="80362" h="91451">
                  <a:moveTo>
                    <a:pt x="58471" y="0"/>
                  </a:moveTo>
                  <a:cubicBezTo>
                    <a:pt x="51414" y="0"/>
                    <a:pt x="44790" y="3168"/>
                    <a:pt x="38597" y="9505"/>
                  </a:cubicBezTo>
                  <a:cubicBezTo>
                    <a:pt x="36437" y="3168"/>
                    <a:pt x="31396" y="0"/>
                    <a:pt x="23763" y="0"/>
                  </a:cubicBezTo>
                  <a:cubicBezTo>
                    <a:pt x="16994" y="0"/>
                    <a:pt x="11953" y="5329"/>
                    <a:pt x="8497" y="16130"/>
                  </a:cubicBezTo>
                  <a:cubicBezTo>
                    <a:pt x="7345" y="19586"/>
                    <a:pt x="6769" y="21603"/>
                    <a:pt x="6769" y="22323"/>
                  </a:cubicBezTo>
                  <a:cubicBezTo>
                    <a:pt x="6769" y="23907"/>
                    <a:pt x="7777" y="24771"/>
                    <a:pt x="9793" y="24771"/>
                  </a:cubicBezTo>
                  <a:cubicBezTo>
                    <a:pt x="12674" y="24771"/>
                    <a:pt x="12818" y="23187"/>
                    <a:pt x="13538" y="20019"/>
                  </a:cubicBezTo>
                  <a:cubicBezTo>
                    <a:pt x="15986" y="10081"/>
                    <a:pt x="19154" y="5185"/>
                    <a:pt x="23331" y="5185"/>
                  </a:cubicBezTo>
                  <a:cubicBezTo>
                    <a:pt x="26067" y="5185"/>
                    <a:pt x="27363" y="7345"/>
                    <a:pt x="27363" y="11521"/>
                  </a:cubicBezTo>
                  <a:cubicBezTo>
                    <a:pt x="27363" y="13106"/>
                    <a:pt x="27219" y="14546"/>
                    <a:pt x="26931" y="15698"/>
                  </a:cubicBezTo>
                  <a:lnTo>
                    <a:pt x="10801" y="80506"/>
                  </a:lnTo>
                  <a:cubicBezTo>
                    <a:pt x="9793" y="84539"/>
                    <a:pt x="9505" y="85259"/>
                    <a:pt x="4465" y="85259"/>
                  </a:cubicBezTo>
                  <a:cubicBezTo>
                    <a:pt x="1440" y="85259"/>
                    <a:pt x="0" y="86123"/>
                    <a:pt x="0" y="88715"/>
                  </a:cubicBezTo>
                  <a:cubicBezTo>
                    <a:pt x="0" y="90587"/>
                    <a:pt x="864" y="91451"/>
                    <a:pt x="2592" y="91451"/>
                  </a:cubicBezTo>
                  <a:cubicBezTo>
                    <a:pt x="4897" y="91451"/>
                    <a:pt x="12386" y="90875"/>
                    <a:pt x="14834" y="90875"/>
                  </a:cubicBezTo>
                  <a:cubicBezTo>
                    <a:pt x="17570" y="90875"/>
                    <a:pt x="26931" y="91451"/>
                    <a:pt x="29668" y="91451"/>
                  </a:cubicBezTo>
                  <a:cubicBezTo>
                    <a:pt x="31972" y="91451"/>
                    <a:pt x="33124" y="90155"/>
                    <a:pt x="33124" y="87707"/>
                  </a:cubicBezTo>
                  <a:cubicBezTo>
                    <a:pt x="33124" y="86123"/>
                    <a:pt x="31684" y="85259"/>
                    <a:pt x="28804" y="85259"/>
                  </a:cubicBezTo>
                  <a:cubicBezTo>
                    <a:pt x="24627" y="85259"/>
                    <a:pt x="22467" y="84827"/>
                    <a:pt x="22467" y="84107"/>
                  </a:cubicBezTo>
                  <a:cubicBezTo>
                    <a:pt x="22467" y="83962"/>
                    <a:pt x="22611" y="83242"/>
                    <a:pt x="22899" y="82234"/>
                  </a:cubicBezTo>
                  <a:lnTo>
                    <a:pt x="28948" y="57751"/>
                  </a:lnTo>
                  <a:cubicBezTo>
                    <a:pt x="32260" y="62792"/>
                    <a:pt x="37157" y="65240"/>
                    <a:pt x="43349" y="65240"/>
                  </a:cubicBezTo>
                  <a:cubicBezTo>
                    <a:pt x="53143" y="65240"/>
                    <a:pt x="61784" y="60776"/>
                    <a:pt x="69417" y="51990"/>
                  </a:cubicBezTo>
                  <a:cubicBezTo>
                    <a:pt x="76762" y="43493"/>
                    <a:pt x="80362" y="34276"/>
                    <a:pt x="80362" y="24339"/>
                  </a:cubicBezTo>
                  <a:cubicBezTo>
                    <a:pt x="80362" y="10945"/>
                    <a:pt x="72009" y="0"/>
                    <a:pt x="58471" y="0"/>
                  </a:cubicBezTo>
                  <a:close/>
                  <a:moveTo>
                    <a:pt x="58039" y="5185"/>
                  </a:moveTo>
                  <a:cubicBezTo>
                    <a:pt x="64520" y="5185"/>
                    <a:pt x="67832" y="9505"/>
                    <a:pt x="67832" y="18290"/>
                  </a:cubicBezTo>
                  <a:cubicBezTo>
                    <a:pt x="67832" y="26499"/>
                    <a:pt x="63512" y="41045"/>
                    <a:pt x="60632" y="46662"/>
                  </a:cubicBezTo>
                  <a:cubicBezTo>
                    <a:pt x="57751" y="52567"/>
                    <a:pt x="50982" y="60200"/>
                    <a:pt x="43349" y="60200"/>
                  </a:cubicBezTo>
                  <a:cubicBezTo>
                    <a:pt x="40469" y="60200"/>
                    <a:pt x="38021" y="59335"/>
                    <a:pt x="36004" y="57463"/>
                  </a:cubicBezTo>
                  <a:cubicBezTo>
                    <a:pt x="32836" y="54439"/>
                    <a:pt x="31252" y="51414"/>
                    <a:pt x="31252" y="48390"/>
                  </a:cubicBezTo>
                  <a:cubicBezTo>
                    <a:pt x="31252" y="48102"/>
                    <a:pt x="31396" y="47382"/>
                    <a:pt x="31684" y="46374"/>
                  </a:cubicBezTo>
                  <a:lnTo>
                    <a:pt x="38741" y="17858"/>
                  </a:lnTo>
                  <a:cubicBezTo>
                    <a:pt x="45078" y="9361"/>
                    <a:pt x="51558" y="5185"/>
                    <a:pt x="58039" y="51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037924" y="3690947"/>
              <a:ext cx="80362" cy="91451"/>
            </a:xfrm>
            <a:custGeom>
              <a:avLst/>
              <a:gdLst/>
              <a:ahLst/>
              <a:cxnLst/>
              <a:rect l="l" t="t" r="r" b="b"/>
              <a:pathLst>
                <a:path w="80362" h="91451">
                  <a:moveTo>
                    <a:pt x="58471" y="0"/>
                  </a:moveTo>
                  <a:cubicBezTo>
                    <a:pt x="51414" y="0"/>
                    <a:pt x="44790" y="3168"/>
                    <a:pt x="38597" y="9505"/>
                  </a:cubicBezTo>
                  <a:cubicBezTo>
                    <a:pt x="36437" y="3168"/>
                    <a:pt x="31396" y="0"/>
                    <a:pt x="23763" y="0"/>
                  </a:cubicBezTo>
                  <a:cubicBezTo>
                    <a:pt x="16994" y="0"/>
                    <a:pt x="11953" y="5329"/>
                    <a:pt x="8497" y="16130"/>
                  </a:cubicBezTo>
                  <a:cubicBezTo>
                    <a:pt x="7345" y="19586"/>
                    <a:pt x="6769" y="21603"/>
                    <a:pt x="6769" y="22323"/>
                  </a:cubicBezTo>
                  <a:cubicBezTo>
                    <a:pt x="6769" y="23907"/>
                    <a:pt x="7777" y="24771"/>
                    <a:pt x="9793" y="24771"/>
                  </a:cubicBezTo>
                  <a:cubicBezTo>
                    <a:pt x="12674" y="24771"/>
                    <a:pt x="12818" y="23187"/>
                    <a:pt x="13538" y="20019"/>
                  </a:cubicBezTo>
                  <a:cubicBezTo>
                    <a:pt x="15986" y="10081"/>
                    <a:pt x="19154" y="5185"/>
                    <a:pt x="23331" y="5185"/>
                  </a:cubicBezTo>
                  <a:cubicBezTo>
                    <a:pt x="26067" y="5185"/>
                    <a:pt x="27363" y="7345"/>
                    <a:pt x="27363" y="11521"/>
                  </a:cubicBezTo>
                  <a:cubicBezTo>
                    <a:pt x="27363" y="13106"/>
                    <a:pt x="27219" y="14546"/>
                    <a:pt x="26931" y="15698"/>
                  </a:cubicBezTo>
                  <a:lnTo>
                    <a:pt x="10801" y="80506"/>
                  </a:lnTo>
                  <a:cubicBezTo>
                    <a:pt x="9793" y="84539"/>
                    <a:pt x="9505" y="85259"/>
                    <a:pt x="4465" y="85259"/>
                  </a:cubicBezTo>
                  <a:cubicBezTo>
                    <a:pt x="1440" y="85259"/>
                    <a:pt x="0" y="86123"/>
                    <a:pt x="0" y="88715"/>
                  </a:cubicBezTo>
                  <a:cubicBezTo>
                    <a:pt x="0" y="90587"/>
                    <a:pt x="864" y="91451"/>
                    <a:pt x="2592" y="91451"/>
                  </a:cubicBezTo>
                  <a:cubicBezTo>
                    <a:pt x="4897" y="91451"/>
                    <a:pt x="12386" y="90875"/>
                    <a:pt x="14834" y="90875"/>
                  </a:cubicBezTo>
                  <a:cubicBezTo>
                    <a:pt x="17570" y="90875"/>
                    <a:pt x="26931" y="91451"/>
                    <a:pt x="29668" y="91451"/>
                  </a:cubicBezTo>
                  <a:cubicBezTo>
                    <a:pt x="31972" y="91451"/>
                    <a:pt x="33124" y="90155"/>
                    <a:pt x="33124" y="87707"/>
                  </a:cubicBezTo>
                  <a:cubicBezTo>
                    <a:pt x="33124" y="86123"/>
                    <a:pt x="31684" y="85259"/>
                    <a:pt x="28804" y="85259"/>
                  </a:cubicBezTo>
                  <a:cubicBezTo>
                    <a:pt x="24627" y="85259"/>
                    <a:pt x="22467" y="84827"/>
                    <a:pt x="22467" y="84107"/>
                  </a:cubicBezTo>
                  <a:cubicBezTo>
                    <a:pt x="22467" y="83962"/>
                    <a:pt x="22611" y="83242"/>
                    <a:pt x="22899" y="82234"/>
                  </a:cubicBezTo>
                  <a:lnTo>
                    <a:pt x="28948" y="57751"/>
                  </a:lnTo>
                  <a:cubicBezTo>
                    <a:pt x="32260" y="62792"/>
                    <a:pt x="37157" y="65240"/>
                    <a:pt x="43349" y="65240"/>
                  </a:cubicBezTo>
                  <a:cubicBezTo>
                    <a:pt x="53143" y="65240"/>
                    <a:pt x="61784" y="60776"/>
                    <a:pt x="69417" y="51990"/>
                  </a:cubicBezTo>
                  <a:cubicBezTo>
                    <a:pt x="76762" y="43493"/>
                    <a:pt x="80362" y="34276"/>
                    <a:pt x="80362" y="24339"/>
                  </a:cubicBezTo>
                  <a:cubicBezTo>
                    <a:pt x="80362" y="10945"/>
                    <a:pt x="72009" y="0"/>
                    <a:pt x="58471" y="0"/>
                  </a:cubicBezTo>
                  <a:close/>
                  <a:moveTo>
                    <a:pt x="58039" y="5185"/>
                  </a:moveTo>
                  <a:cubicBezTo>
                    <a:pt x="64520" y="5185"/>
                    <a:pt x="67832" y="9505"/>
                    <a:pt x="67832" y="18290"/>
                  </a:cubicBezTo>
                  <a:cubicBezTo>
                    <a:pt x="67832" y="26499"/>
                    <a:pt x="63512" y="41045"/>
                    <a:pt x="60632" y="46662"/>
                  </a:cubicBezTo>
                  <a:cubicBezTo>
                    <a:pt x="57751" y="52567"/>
                    <a:pt x="50982" y="60200"/>
                    <a:pt x="43349" y="60200"/>
                  </a:cubicBezTo>
                  <a:cubicBezTo>
                    <a:pt x="40469" y="60200"/>
                    <a:pt x="38021" y="59335"/>
                    <a:pt x="36004" y="57463"/>
                  </a:cubicBezTo>
                  <a:cubicBezTo>
                    <a:pt x="32836" y="54439"/>
                    <a:pt x="31252" y="51414"/>
                    <a:pt x="31252" y="48390"/>
                  </a:cubicBezTo>
                  <a:cubicBezTo>
                    <a:pt x="31252" y="48102"/>
                    <a:pt x="31396" y="47382"/>
                    <a:pt x="31684" y="46374"/>
                  </a:cubicBezTo>
                  <a:lnTo>
                    <a:pt x="38741" y="17858"/>
                  </a:lnTo>
                  <a:cubicBezTo>
                    <a:pt x="45078" y="9361"/>
                    <a:pt x="51558" y="5185"/>
                    <a:pt x="58039" y="51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090859" y="413789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112530" y="3969991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111452" y="382399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133123" y="365609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2" name="MathFormula 352"/>
          <p:cNvGrpSpPr/>
          <p:nvPr/>
        </p:nvGrpSpPr>
        <p:grpSpPr>
          <a:xfrm>
            <a:off x="294276" y="3725684"/>
            <a:ext cx="559981" cy="370331"/>
            <a:chOff x="294276" y="3725684"/>
            <a:chExt cx="559981" cy="370331"/>
          </a:xfrm>
        </p:grpSpPr>
        <p:sp>
          <p:nvSpPr>
            <p:cNvPr id="225" name="MathGlyph 225"/>
            <p:cNvSpPr/>
            <p:nvPr/>
          </p:nvSpPr>
          <p:spPr>
            <a:xfrm>
              <a:off x="294276" y="3725684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18747" y="3756193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23068" y="3940778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58009" y="3801703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58009" y="3986288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70062" y="3999826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781528" y="375892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773895" y="3975630"/>
              <a:ext cx="80362" cy="91451"/>
            </a:xfrm>
            <a:custGeom>
              <a:avLst/>
              <a:gdLst/>
              <a:ahLst/>
              <a:cxnLst/>
              <a:rect l="l" t="t" r="r" b="b"/>
              <a:pathLst>
                <a:path w="80362" h="91451">
                  <a:moveTo>
                    <a:pt x="58471" y="0"/>
                  </a:moveTo>
                  <a:cubicBezTo>
                    <a:pt x="51414" y="0"/>
                    <a:pt x="44790" y="3168"/>
                    <a:pt x="38597" y="9505"/>
                  </a:cubicBezTo>
                  <a:cubicBezTo>
                    <a:pt x="36437" y="3168"/>
                    <a:pt x="31396" y="0"/>
                    <a:pt x="23763" y="0"/>
                  </a:cubicBezTo>
                  <a:cubicBezTo>
                    <a:pt x="16994" y="0"/>
                    <a:pt x="11953" y="5329"/>
                    <a:pt x="8497" y="16130"/>
                  </a:cubicBezTo>
                  <a:cubicBezTo>
                    <a:pt x="7345" y="19586"/>
                    <a:pt x="6769" y="21603"/>
                    <a:pt x="6769" y="22323"/>
                  </a:cubicBezTo>
                  <a:cubicBezTo>
                    <a:pt x="6769" y="23907"/>
                    <a:pt x="7777" y="24771"/>
                    <a:pt x="9793" y="24771"/>
                  </a:cubicBezTo>
                  <a:cubicBezTo>
                    <a:pt x="12674" y="24771"/>
                    <a:pt x="12818" y="23187"/>
                    <a:pt x="13538" y="20019"/>
                  </a:cubicBezTo>
                  <a:cubicBezTo>
                    <a:pt x="15986" y="10081"/>
                    <a:pt x="19154" y="5185"/>
                    <a:pt x="23331" y="5185"/>
                  </a:cubicBezTo>
                  <a:cubicBezTo>
                    <a:pt x="26067" y="5185"/>
                    <a:pt x="27363" y="7345"/>
                    <a:pt x="27363" y="11521"/>
                  </a:cubicBezTo>
                  <a:cubicBezTo>
                    <a:pt x="27363" y="13106"/>
                    <a:pt x="27219" y="14546"/>
                    <a:pt x="26931" y="15698"/>
                  </a:cubicBezTo>
                  <a:lnTo>
                    <a:pt x="10801" y="80506"/>
                  </a:lnTo>
                  <a:cubicBezTo>
                    <a:pt x="9793" y="84539"/>
                    <a:pt x="9505" y="85259"/>
                    <a:pt x="4465" y="85259"/>
                  </a:cubicBezTo>
                  <a:cubicBezTo>
                    <a:pt x="1440" y="85259"/>
                    <a:pt x="0" y="86123"/>
                    <a:pt x="0" y="88715"/>
                  </a:cubicBezTo>
                  <a:cubicBezTo>
                    <a:pt x="0" y="90587"/>
                    <a:pt x="864" y="91451"/>
                    <a:pt x="2592" y="91451"/>
                  </a:cubicBezTo>
                  <a:cubicBezTo>
                    <a:pt x="4897" y="91451"/>
                    <a:pt x="12386" y="90875"/>
                    <a:pt x="14834" y="90875"/>
                  </a:cubicBezTo>
                  <a:cubicBezTo>
                    <a:pt x="17570" y="90875"/>
                    <a:pt x="26931" y="91451"/>
                    <a:pt x="29668" y="91451"/>
                  </a:cubicBezTo>
                  <a:cubicBezTo>
                    <a:pt x="31972" y="91451"/>
                    <a:pt x="33124" y="90155"/>
                    <a:pt x="33124" y="87707"/>
                  </a:cubicBezTo>
                  <a:cubicBezTo>
                    <a:pt x="33124" y="86123"/>
                    <a:pt x="31684" y="85259"/>
                    <a:pt x="28804" y="85259"/>
                  </a:cubicBezTo>
                  <a:cubicBezTo>
                    <a:pt x="24627" y="85259"/>
                    <a:pt x="22467" y="84827"/>
                    <a:pt x="22467" y="84107"/>
                  </a:cubicBezTo>
                  <a:cubicBezTo>
                    <a:pt x="22467" y="83962"/>
                    <a:pt x="22611" y="83242"/>
                    <a:pt x="22899" y="82234"/>
                  </a:cubicBezTo>
                  <a:lnTo>
                    <a:pt x="28948" y="57751"/>
                  </a:lnTo>
                  <a:cubicBezTo>
                    <a:pt x="32260" y="62792"/>
                    <a:pt x="37157" y="65240"/>
                    <a:pt x="43349" y="65240"/>
                  </a:cubicBezTo>
                  <a:cubicBezTo>
                    <a:pt x="53143" y="65240"/>
                    <a:pt x="61784" y="60776"/>
                    <a:pt x="69417" y="51990"/>
                  </a:cubicBezTo>
                  <a:cubicBezTo>
                    <a:pt x="76762" y="43493"/>
                    <a:pt x="80362" y="34276"/>
                    <a:pt x="80362" y="24339"/>
                  </a:cubicBezTo>
                  <a:cubicBezTo>
                    <a:pt x="80362" y="10945"/>
                    <a:pt x="72009" y="0"/>
                    <a:pt x="58471" y="0"/>
                  </a:cubicBezTo>
                  <a:close/>
                  <a:moveTo>
                    <a:pt x="58039" y="5185"/>
                  </a:moveTo>
                  <a:cubicBezTo>
                    <a:pt x="64520" y="5185"/>
                    <a:pt x="67832" y="9505"/>
                    <a:pt x="67832" y="18290"/>
                  </a:cubicBezTo>
                  <a:cubicBezTo>
                    <a:pt x="67832" y="26499"/>
                    <a:pt x="63512" y="41045"/>
                    <a:pt x="60632" y="46662"/>
                  </a:cubicBezTo>
                  <a:cubicBezTo>
                    <a:pt x="57751" y="52567"/>
                    <a:pt x="50982" y="60200"/>
                    <a:pt x="43349" y="60200"/>
                  </a:cubicBezTo>
                  <a:cubicBezTo>
                    <a:pt x="40469" y="60200"/>
                    <a:pt x="38021" y="59335"/>
                    <a:pt x="36005" y="57463"/>
                  </a:cubicBezTo>
                  <a:cubicBezTo>
                    <a:pt x="32836" y="54439"/>
                    <a:pt x="31252" y="51414"/>
                    <a:pt x="31252" y="48390"/>
                  </a:cubicBezTo>
                  <a:cubicBezTo>
                    <a:pt x="31252" y="48102"/>
                    <a:pt x="31396" y="47382"/>
                    <a:pt x="31684" y="46374"/>
                  </a:cubicBezTo>
                  <a:lnTo>
                    <a:pt x="38741" y="17858"/>
                  </a:lnTo>
                  <a:cubicBezTo>
                    <a:pt x="45078" y="9361"/>
                    <a:pt x="51558" y="5185"/>
                    <a:pt x="58039" y="51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638" y="447541"/>
            <a:ext cx="3222375" cy="1232608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5334571" y="495461"/>
            <a:ext cx="285649" cy="9525"/>
          </a:xfrm>
          <a:custGeom>
            <a:avLst/>
            <a:gdLst/>
            <a:ahLst/>
            <a:cxnLst/>
            <a:rect l="l" t="t" r="r" b="b"/>
            <a:pathLst>
              <a:path w="285649" h="9525">
                <a:moveTo>
                  <a:pt x="0" y="0"/>
                </a:moveTo>
                <a:lnTo>
                  <a:pt x="28564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6213852" y="495461"/>
            <a:ext cx="533634" cy="9525"/>
          </a:xfrm>
          <a:custGeom>
            <a:avLst/>
            <a:gdLst/>
            <a:ahLst/>
            <a:cxnLst/>
            <a:rect l="l" t="t" r="r" b="b"/>
            <a:pathLst>
              <a:path w="533634" h="9525">
                <a:moveTo>
                  <a:pt x="0" y="0"/>
                </a:moveTo>
                <a:lnTo>
                  <a:pt x="53363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371604" y="819283"/>
            <a:ext cx="254335" cy="9525"/>
          </a:xfrm>
          <a:custGeom>
            <a:avLst/>
            <a:gdLst/>
            <a:ahLst/>
            <a:cxnLst/>
            <a:rect l="l" t="t" r="r" b="b"/>
            <a:pathLst>
              <a:path w="254335" h="9525">
                <a:moveTo>
                  <a:pt x="0" y="0"/>
                </a:moveTo>
                <a:lnTo>
                  <a:pt x="25433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6" name="Picture 10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38" y="1742760"/>
            <a:ext cx="3222375" cy="1230906"/>
          </a:xfrm>
          <a:prstGeom prst="rect">
            <a:avLst/>
          </a:prstGeom>
        </p:spPr>
      </p:pic>
      <p:sp>
        <p:nvSpPr>
          <p:cNvPr id="107" name="Freeform 107"/>
          <p:cNvSpPr/>
          <p:nvPr/>
        </p:nvSpPr>
        <p:spPr>
          <a:xfrm>
            <a:off x="5334571" y="2219677"/>
            <a:ext cx="303445" cy="9525"/>
          </a:xfrm>
          <a:custGeom>
            <a:avLst/>
            <a:gdLst/>
            <a:ahLst/>
            <a:cxnLst/>
            <a:rect l="l" t="t" r="r" b="b"/>
            <a:pathLst>
              <a:path w="303445" h="9525">
                <a:moveTo>
                  <a:pt x="0" y="0"/>
                </a:moveTo>
                <a:lnTo>
                  <a:pt x="30344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371604" y="2525791"/>
            <a:ext cx="303445" cy="9525"/>
          </a:xfrm>
          <a:custGeom>
            <a:avLst/>
            <a:gdLst/>
            <a:ahLst/>
            <a:cxnLst/>
            <a:rect l="l" t="t" r="r" b="b"/>
            <a:pathLst>
              <a:path w="303445" h="9525">
                <a:moveTo>
                  <a:pt x="0" y="0"/>
                </a:moveTo>
                <a:lnTo>
                  <a:pt x="30344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9" name="Picture 10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638" y="3115208"/>
            <a:ext cx="3222375" cy="1074744"/>
          </a:xfrm>
          <a:prstGeom prst="rect">
            <a:avLst/>
          </a:prstGeom>
        </p:spPr>
      </p:pic>
      <p:sp>
        <p:nvSpPr>
          <p:cNvPr id="110" name="Freeform 110"/>
          <p:cNvSpPr/>
          <p:nvPr/>
        </p:nvSpPr>
        <p:spPr>
          <a:xfrm>
            <a:off x="5494639" y="3544062"/>
            <a:ext cx="303445" cy="9525"/>
          </a:xfrm>
          <a:custGeom>
            <a:avLst/>
            <a:gdLst/>
            <a:ahLst/>
            <a:cxnLst/>
            <a:rect l="l" t="t" r="r" b="b"/>
            <a:pathLst>
              <a:path w="303445" h="9525">
                <a:moveTo>
                  <a:pt x="0" y="0"/>
                </a:moveTo>
                <a:lnTo>
                  <a:pt x="303446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0" y="4491637"/>
            <a:ext cx="2420830" cy="19050"/>
          </a:xfrm>
          <a:custGeom>
            <a:avLst/>
            <a:gdLst/>
            <a:ahLst/>
            <a:cxnLst/>
            <a:rect l="l" t="t" r="r" b="b"/>
            <a:pathLst>
              <a:path w="2420830" h="19050">
                <a:moveTo>
                  <a:pt x="0" y="0"/>
                </a:moveTo>
                <a:lnTo>
                  <a:pt x="0" y="19050"/>
                </a:lnTo>
                <a:lnTo>
                  <a:pt x="2420830" y="19050"/>
                </a:lnTo>
                <a:lnTo>
                  <a:pt x="242083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2" name="Freeform 112"/>
          <p:cNvSpPr/>
          <p:nvPr/>
        </p:nvSpPr>
        <p:spPr>
          <a:xfrm>
            <a:off x="2420826" y="4491637"/>
            <a:ext cx="5598170" cy="19050"/>
          </a:xfrm>
          <a:custGeom>
            <a:avLst/>
            <a:gdLst/>
            <a:ahLst/>
            <a:cxnLst/>
            <a:rect l="l" t="t" r="r" b="b"/>
            <a:pathLst>
              <a:path w="5598170" h="19050">
                <a:moveTo>
                  <a:pt x="0" y="0"/>
                </a:moveTo>
                <a:lnTo>
                  <a:pt x="0" y="19050"/>
                </a:lnTo>
                <a:lnTo>
                  <a:pt x="5598170" y="19050"/>
                </a:lnTo>
                <a:lnTo>
                  <a:pt x="5598170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3" name="TextBox 112"/>
          <p:cNvSpPr txBox="1"/>
          <p:nvPr/>
        </p:nvSpPr>
        <p:spPr>
          <a:xfrm>
            <a:off x="137160" y="67547"/>
            <a:ext cx="2317455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Displacements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74320" y="785118"/>
            <a:ext cx="63833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Dead load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4756537" y="1208963"/>
            <a:ext cx="2874607" cy="8229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1" i="1" sz="642">
                <a:solidFill>
                  <a:srgbClr val="1E3782"/>
                </a:solidFill>
                <a:latin typeface="Arial"/>
              </a:rPr>
              <a:t>Note:</a:t>
            </a:r>
            <a:r>
              <a:rPr b="0" i="0" sz="642">
                <a:solidFill>
                  <a:srgbClr val="040E2D"/>
                </a:solidFill>
                <a:latin typeface="Arial"/>
              </a:rPr>
              <a:t> The displacements components </a:t>
            </a:r>
            <a:r>
              <a:rPr b="0" i="0" sz="642">
                <a:solidFill>
                  <a:srgbClr val="040E2D"/>
                </a:solidFill>
                <a:latin typeface="Arial"/>
              </a:rPr>
              <a:t>ξ </a:t>
            </a:r>
            <a:r>
              <a:rPr b="0" i="0" sz="642">
                <a:solidFill>
                  <a:srgbClr val="040E2D"/>
                </a:solidFill>
                <a:latin typeface="Arial"/>
              </a:rPr>
              <a:t>and </a:t>
            </a:r>
            <a:r>
              <a:rPr b="0" i="0" sz="642">
                <a:solidFill>
                  <a:srgbClr val="040E2D"/>
                </a:solidFill>
                <a:latin typeface="Arial"/>
              </a:rPr>
              <a:t>ϕ </a:t>
            </a:r>
            <a:r>
              <a:rPr b="0" i="0" sz="642">
                <a:solidFill>
                  <a:srgbClr val="040E2D"/>
                </a:solidFill>
                <a:latin typeface="Arial"/>
              </a:rPr>
              <a:t>do not depend on the shell thickness h, 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756537" y="1316605"/>
            <a:ext cx="1226618" cy="8229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642">
                <a:solidFill>
                  <a:srgbClr val="040E2D"/>
                </a:solidFill>
                <a:latin typeface="Arial"/>
              </a:rPr>
              <a:t>but are related to the specific weight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756537" y="1751335"/>
            <a:ext cx="18105" cy="8229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642">
                <a:solidFill>
                  <a:srgbClr val="040E2D"/>
                </a:solidFill>
                <a:latin typeface="Arial"/>
              </a:rPr>
              <a:t>.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274320" y="2079489"/>
            <a:ext cx="657139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074D9"/>
                </a:solidFill>
                <a:latin typeface="Arial"/>
              </a:rPr>
              <a:t>Snow load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74320" y="3284154"/>
            <a:ext cx="537250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Pressure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74320" y="3463558"/>
            <a:ext cx="288716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load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16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46" name="MathFormula 346"/>
          <p:cNvGrpSpPr/>
          <p:nvPr/>
        </p:nvGrpSpPr>
        <p:grpSpPr>
          <a:xfrm>
            <a:off x="4946844" y="341139"/>
            <a:ext cx="2581450" cy="306117"/>
            <a:chOff x="4946844" y="341139"/>
            <a:chExt cx="2581450" cy="306117"/>
          </a:xfrm>
        </p:grpSpPr>
        <p:sp>
          <p:nvSpPr>
            <p:cNvPr id="222" name="MathGlyph 222"/>
            <p:cNvSpPr/>
            <p:nvPr/>
          </p:nvSpPr>
          <p:spPr>
            <a:xfrm>
              <a:off x="4946844" y="403496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108301" y="47139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340764" y="387753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376579" y="520089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426025" y="352901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502602" y="517928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551463" y="341139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681879" y="45472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762941" y="41172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9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819931" y="45595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972102" y="40411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117770" y="346917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9253" y="297089"/>
                  </a:moveTo>
                  <a:cubicBezTo>
                    <a:pt x="61516" y="297089"/>
                    <a:pt x="62751" y="295854"/>
                    <a:pt x="62751" y="293591"/>
                  </a:cubicBezTo>
                  <a:cubicBezTo>
                    <a:pt x="62751" y="292357"/>
                    <a:pt x="62339" y="291534"/>
                    <a:pt x="61311" y="290916"/>
                  </a:cubicBezTo>
                  <a:cubicBezTo>
                    <a:pt x="46497" y="279601"/>
                    <a:pt x="34770" y="260467"/>
                    <a:pt x="25923" y="233721"/>
                  </a:cubicBezTo>
                  <a:cubicBezTo>
                    <a:pt x="18311" y="210884"/>
                    <a:pt x="14402" y="188252"/>
                    <a:pt x="14402" y="166238"/>
                  </a:cubicBezTo>
                  <a:lnTo>
                    <a:pt x="14402" y="130851"/>
                  </a:lnTo>
                  <a:cubicBezTo>
                    <a:pt x="14402" y="108836"/>
                    <a:pt x="18311" y="86411"/>
                    <a:pt x="25923" y="63368"/>
                  </a:cubicBezTo>
                  <a:cubicBezTo>
                    <a:pt x="34770" y="36827"/>
                    <a:pt x="46497" y="17694"/>
                    <a:pt x="61311" y="6172"/>
                  </a:cubicBezTo>
                  <a:cubicBezTo>
                    <a:pt x="62339" y="5555"/>
                    <a:pt x="62751" y="4732"/>
                    <a:pt x="62751" y="3498"/>
                  </a:cubicBezTo>
                  <a:cubicBezTo>
                    <a:pt x="62751" y="1234"/>
                    <a:pt x="61516" y="0"/>
                    <a:pt x="59253" y="0"/>
                  </a:cubicBezTo>
                  <a:cubicBezTo>
                    <a:pt x="58430" y="0"/>
                    <a:pt x="57813" y="206"/>
                    <a:pt x="57196" y="823"/>
                  </a:cubicBezTo>
                  <a:cubicBezTo>
                    <a:pt x="40531" y="13785"/>
                    <a:pt x="26540" y="33536"/>
                    <a:pt x="15636" y="59870"/>
                  </a:cubicBezTo>
                  <a:cubicBezTo>
                    <a:pt x="5143" y="84765"/>
                    <a:pt x="0" y="108425"/>
                    <a:pt x="0" y="130851"/>
                  </a:cubicBezTo>
                  <a:lnTo>
                    <a:pt x="0" y="166238"/>
                  </a:lnTo>
                  <a:cubicBezTo>
                    <a:pt x="0" y="188664"/>
                    <a:pt x="5143" y="212324"/>
                    <a:pt x="15636" y="237218"/>
                  </a:cubicBezTo>
                  <a:cubicBezTo>
                    <a:pt x="26540" y="263759"/>
                    <a:pt x="40531" y="283304"/>
                    <a:pt x="57196" y="296266"/>
                  </a:cubicBezTo>
                  <a:cubicBezTo>
                    <a:pt x="57813" y="296883"/>
                    <a:pt x="58430" y="297089"/>
                    <a:pt x="59253" y="2970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229550" y="522249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303861" y="533914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355090" y="37021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429400" y="381876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436748" y="55335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499827" y="553357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6572557" y="55335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6543891" y="402183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6658626" y="51792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6825296" y="49134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7026558" y="454725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7116672" y="454725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7220571" y="45472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7339216" y="40411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7465544" y="346917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555" y="296266"/>
                  </a:moveTo>
                  <a:cubicBezTo>
                    <a:pt x="22220" y="283304"/>
                    <a:pt x="36210" y="263759"/>
                    <a:pt x="47114" y="237218"/>
                  </a:cubicBezTo>
                  <a:cubicBezTo>
                    <a:pt x="57607" y="212324"/>
                    <a:pt x="62751" y="188664"/>
                    <a:pt x="62751" y="166238"/>
                  </a:cubicBezTo>
                  <a:lnTo>
                    <a:pt x="62751" y="130851"/>
                  </a:lnTo>
                  <a:cubicBezTo>
                    <a:pt x="62751" y="108425"/>
                    <a:pt x="57607" y="84765"/>
                    <a:pt x="47114" y="59870"/>
                  </a:cubicBezTo>
                  <a:cubicBezTo>
                    <a:pt x="36210" y="33330"/>
                    <a:pt x="22220" y="13785"/>
                    <a:pt x="5555" y="823"/>
                  </a:cubicBezTo>
                  <a:cubicBezTo>
                    <a:pt x="4732" y="206"/>
                    <a:pt x="4115" y="0"/>
                    <a:pt x="3498" y="0"/>
                  </a:cubicBezTo>
                  <a:cubicBezTo>
                    <a:pt x="1234" y="0"/>
                    <a:pt x="0" y="1234"/>
                    <a:pt x="0" y="3498"/>
                  </a:cubicBezTo>
                  <a:cubicBezTo>
                    <a:pt x="0" y="4526"/>
                    <a:pt x="411" y="5555"/>
                    <a:pt x="1234" y="6172"/>
                  </a:cubicBezTo>
                  <a:cubicBezTo>
                    <a:pt x="16048" y="17488"/>
                    <a:pt x="27981" y="36416"/>
                    <a:pt x="36827" y="63368"/>
                  </a:cubicBezTo>
                  <a:cubicBezTo>
                    <a:pt x="44440" y="86411"/>
                    <a:pt x="48349" y="108836"/>
                    <a:pt x="48349" y="130851"/>
                  </a:cubicBezTo>
                  <a:lnTo>
                    <a:pt x="48349" y="166238"/>
                  </a:lnTo>
                  <a:cubicBezTo>
                    <a:pt x="48349" y="188252"/>
                    <a:pt x="44440" y="210678"/>
                    <a:pt x="36827" y="233721"/>
                  </a:cubicBezTo>
                  <a:cubicBezTo>
                    <a:pt x="27981" y="260673"/>
                    <a:pt x="16048" y="279601"/>
                    <a:pt x="1234" y="290916"/>
                  </a:cubicBezTo>
                  <a:cubicBezTo>
                    <a:pt x="411" y="291534"/>
                    <a:pt x="0" y="292562"/>
                    <a:pt x="0" y="293591"/>
                  </a:cubicBezTo>
                  <a:cubicBezTo>
                    <a:pt x="0" y="295854"/>
                    <a:pt x="1234" y="297089"/>
                    <a:pt x="3498" y="297089"/>
                  </a:cubicBezTo>
                  <a:cubicBezTo>
                    <a:pt x="4115" y="297089"/>
                    <a:pt x="4938" y="296883"/>
                    <a:pt x="5555" y="296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8" name="MathFormula 348"/>
          <p:cNvGrpSpPr/>
          <p:nvPr/>
        </p:nvGrpSpPr>
        <p:grpSpPr>
          <a:xfrm>
            <a:off x="4952399" y="688406"/>
            <a:ext cx="1761246" cy="254732"/>
            <a:chOff x="4952399" y="688406"/>
            <a:chExt cx="1761246" cy="254732"/>
          </a:xfrm>
        </p:grpSpPr>
        <p:sp>
          <p:nvSpPr>
            <p:cNvPr id="223" name="MathGlyph 223"/>
            <p:cNvSpPr/>
            <p:nvPr/>
          </p:nvSpPr>
          <p:spPr>
            <a:xfrm>
              <a:off x="4952399" y="779781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4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145334" y="79521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381685" y="688406"/>
              <a:ext cx="111325" cy="104125"/>
            </a:xfrm>
            <a:custGeom>
              <a:avLst/>
              <a:gdLst/>
              <a:ahLst/>
              <a:cxnLst/>
              <a:rect l="l" t="t" r="r" b="b"/>
              <a:pathLst>
                <a:path w="111325" h="104125">
                  <a:moveTo>
                    <a:pt x="65528" y="60776"/>
                  </a:moveTo>
                  <a:cubicBezTo>
                    <a:pt x="63080" y="60776"/>
                    <a:pt x="61928" y="62072"/>
                    <a:pt x="61928" y="64520"/>
                  </a:cubicBezTo>
                  <a:cubicBezTo>
                    <a:pt x="61928" y="67256"/>
                    <a:pt x="63944" y="67112"/>
                    <a:pt x="67544" y="67112"/>
                  </a:cubicBezTo>
                  <a:cubicBezTo>
                    <a:pt x="74601" y="67112"/>
                    <a:pt x="78490" y="67400"/>
                    <a:pt x="79498" y="68121"/>
                  </a:cubicBezTo>
                  <a:cubicBezTo>
                    <a:pt x="79786" y="68265"/>
                    <a:pt x="79930" y="68841"/>
                    <a:pt x="79930" y="69561"/>
                  </a:cubicBezTo>
                  <a:cubicBezTo>
                    <a:pt x="79930" y="69993"/>
                    <a:pt x="79642" y="71433"/>
                    <a:pt x="78922" y="73881"/>
                  </a:cubicBezTo>
                  <a:cubicBezTo>
                    <a:pt x="77050" y="81514"/>
                    <a:pt x="76042" y="85403"/>
                    <a:pt x="75897" y="85691"/>
                  </a:cubicBezTo>
                  <a:cubicBezTo>
                    <a:pt x="72441" y="93468"/>
                    <a:pt x="59911" y="97788"/>
                    <a:pt x="47958" y="97788"/>
                  </a:cubicBezTo>
                  <a:cubicBezTo>
                    <a:pt x="39893" y="97788"/>
                    <a:pt x="32692" y="95772"/>
                    <a:pt x="26499" y="91595"/>
                  </a:cubicBezTo>
                  <a:cubicBezTo>
                    <a:pt x="19154" y="86843"/>
                    <a:pt x="15554" y="78778"/>
                    <a:pt x="15554" y="67544"/>
                  </a:cubicBezTo>
                  <a:cubicBezTo>
                    <a:pt x="15554" y="50406"/>
                    <a:pt x="24051" y="31828"/>
                    <a:pt x="32980" y="22899"/>
                  </a:cubicBezTo>
                  <a:cubicBezTo>
                    <a:pt x="44214" y="11809"/>
                    <a:pt x="56743" y="6337"/>
                    <a:pt x="70569" y="6337"/>
                  </a:cubicBezTo>
                  <a:cubicBezTo>
                    <a:pt x="86411" y="6337"/>
                    <a:pt x="96204" y="17714"/>
                    <a:pt x="96204" y="33556"/>
                  </a:cubicBezTo>
                  <a:cubicBezTo>
                    <a:pt x="96204" y="35716"/>
                    <a:pt x="96060" y="37733"/>
                    <a:pt x="95772" y="39461"/>
                  </a:cubicBezTo>
                  <a:cubicBezTo>
                    <a:pt x="95772" y="41045"/>
                    <a:pt x="96780" y="41909"/>
                    <a:pt x="98940" y="41909"/>
                  </a:cubicBezTo>
                  <a:cubicBezTo>
                    <a:pt x="100669" y="41909"/>
                    <a:pt x="101821" y="40757"/>
                    <a:pt x="102541" y="38309"/>
                  </a:cubicBezTo>
                  <a:lnTo>
                    <a:pt x="111326" y="2448"/>
                  </a:lnTo>
                  <a:cubicBezTo>
                    <a:pt x="111326" y="864"/>
                    <a:pt x="110462" y="0"/>
                    <a:pt x="108878" y="0"/>
                  </a:cubicBezTo>
                  <a:cubicBezTo>
                    <a:pt x="108158" y="0"/>
                    <a:pt x="107149" y="576"/>
                    <a:pt x="105853" y="1872"/>
                  </a:cubicBezTo>
                  <a:lnTo>
                    <a:pt x="95916" y="12386"/>
                  </a:lnTo>
                  <a:cubicBezTo>
                    <a:pt x="89435" y="4177"/>
                    <a:pt x="80506" y="0"/>
                    <a:pt x="69129" y="0"/>
                  </a:cubicBezTo>
                  <a:cubicBezTo>
                    <a:pt x="57751" y="0"/>
                    <a:pt x="46662" y="3024"/>
                    <a:pt x="35860" y="8929"/>
                  </a:cubicBezTo>
                  <a:cubicBezTo>
                    <a:pt x="18290" y="18722"/>
                    <a:pt x="0" y="38597"/>
                    <a:pt x="0" y="63368"/>
                  </a:cubicBezTo>
                  <a:cubicBezTo>
                    <a:pt x="0" y="75753"/>
                    <a:pt x="4465" y="85691"/>
                    <a:pt x="13250" y="93324"/>
                  </a:cubicBezTo>
                  <a:cubicBezTo>
                    <a:pt x="21603" y="100525"/>
                    <a:pt x="32116" y="104125"/>
                    <a:pt x="44790" y="104125"/>
                  </a:cubicBezTo>
                  <a:cubicBezTo>
                    <a:pt x="59767" y="104125"/>
                    <a:pt x="70713" y="100525"/>
                    <a:pt x="77770" y="93324"/>
                  </a:cubicBezTo>
                  <a:cubicBezTo>
                    <a:pt x="80506" y="98508"/>
                    <a:pt x="82810" y="101101"/>
                    <a:pt x="84971" y="101101"/>
                  </a:cubicBezTo>
                  <a:cubicBezTo>
                    <a:pt x="86267" y="101101"/>
                    <a:pt x="87131" y="99804"/>
                    <a:pt x="87851" y="97068"/>
                  </a:cubicBezTo>
                  <a:lnTo>
                    <a:pt x="93612" y="73305"/>
                  </a:lnTo>
                  <a:cubicBezTo>
                    <a:pt x="95196" y="67112"/>
                    <a:pt x="95340" y="67112"/>
                    <a:pt x="103405" y="67112"/>
                  </a:cubicBezTo>
                  <a:cubicBezTo>
                    <a:pt x="105853" y="66968"/>
                    <a:pt x="107005" y="65816"/>
                    <a:pt x="107005" y="63512"/>
                  </a:cubicBezTo>
                  <a:cubicBezTo>
                    <a:pt x="107005" y="61640"/>
                    <a:pt x="106141" y="60776"/>
                    <a:pt x="104269" y="60776"/>
                  </a:cubicBezTo>
                  <a:cubicBezTo>
                    <a:pt x="101389" y="60776"/>
                    <a:pt x="91739" y="61496"/>
                    <a:pt x="88715" y="61352"/>
                  </a:cubicBezTo>
                  <a:lnTo>
                    <a:pt x="76906" y="61208"/>
                  </a:lnTo>
                  <a:cubicBezTo>
                    <a:pt x="73449" y="61208"/>
                    <a:pt x="67976" y="61064"/>
                    <a:pt x="65528" y="60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397963" y="843910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509865" y="691286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523976" y="841750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667294" y="7168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736635" y="733695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886665" y="75077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091826" y="779781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206225" y="7168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315606" y="77854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396668" y="73554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453658" y="77978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605838" y="72793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0" name="MathFormula 350"/>
          <p:cNvGrpSpPr/>
          <p:nvPr/>
        </p:nvGrpSpPr>
        <p:grpSpPr>
          <a:xfrm>
            <a:off x="4787398" y="311061"/>
            <a:ext cx="123855" cy="662174"/>
            <a:chOff x="4787398" y="311061"/>
            <a:chExt cx="123855" cy="662174"/>
          </a:xfrm>
        </p:grpSpPr>
        <p:sp>
          <p:nvSpPr>
            <p:cNvPr id="224" name="MathGlyph 224"/>
            <p:cNvSpPr/>
            <p:nvPr/>
          </p:nvSpPr>
          <p:spPr>
            <a:xfrm>
              <a:off x="4838216" y="818930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3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3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838216" y="730771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787398" y="487792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838216" y="399632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838216" y="311061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2" name="MathFormula 352"/>
          <p:cNvGrpSpPr/>
          <p:nvPr/>
        </p:nvGrpSpPr>
        <p:grpSpPr>
          <a:xfrm>
            <a:off x="294276" y="1047245"/>
            <a:ext cx="894868" cy="370331"/>
            <a:chOff x="294276" y="1047245"/>
            <a:chExt cx="894868" cy="370331"/>
          </a:xfrm>
        </p:grpSpPr>
        <p:sp>
          <p:nvSpPr>
            <p:cNvPr id="225" name="MathGlyph 225"/>
            <p:cNvSpPr/>
            <p:nvPr/>
          </p:nvSpPr>
          <p:spPr>
            <a:xfrm>
              <a:off x="294276" y="1047245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18747" y="1077754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23068" y="1262339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58009" y="1123263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58009" y="1307848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70062" y="1321386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780232" y="1112606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780232" y="1297191"/>
              <a:ext cx="71000" cy="92891"/>
            </a:xfrm>
            <a:custGeom>
              <a:avLst/>
              <a:gdLst/>
              <a:ahLst/>
              <a:cxnLst/>
              <a:rect l="l" t="t" r="r" b="b"/>
              <a:pathLst>
                <a:path w="71000" h="92891">
                  <a:moveTo>
                    <a:pt x="29812" y="63800"/>
                  </a:moveTo>
                  <a:cubicBezTo>
                    <a:pt x="35428" y="63800"/>
                    <a:pt x="41045" y="61640"/>
                    <a:pt x="46518" y="57175"/>
                  </a:cubicBezTo>
                  <a:cubicBezTo>
                    <a:pt x="42485" y="74313"/>
                    <a:pt x="39749" y="87707"/>
                    <a:pt x="20595" y="87707"/>
                  </a:cubicBezTo>
                  <a:cubicBezTo>
                    <a:pt x="16994" y="87707"/>
                    <a:pt x="13826" y="87563"/>
                    <a:pt x="11233" y="87131"/>
                  </a:cubicBezTo>
                  <a:cubicBezTo>
                    <a:pt x="13538" y="85547"/>
                    <a:pt x="14690" y="83242"/>
                    <a:pt x="14690" y="80218"/>
                  </a:cubicBezTo>
                  <a:cubicBezTo>
                    <a:pt x="14690" y="76330"/>
                    <a:pt x="12674" y="74457"/>
                    <a:pt x="8641" y="74457"/>
                  </a:cubicBezTo>
                  <a:cubicBezTo>
                    <a:pt x="3744" y="74457"/>
                    <a:pt x="0" y="78778"/>
                    <a:pt x="0" y="83674"/>
                  </a:cubicBezTo>
                  <a:cubicBezTo>
                    <a:pt x="0" y="87995"/>
                    <a:pt x="2592" y="90731"/>
                    <a:pt x="7777" y="91739"/>
                  </a:cubicBezTo>
                  <a:cubicBezTo>
                    <a:pt x="11665" y="92460"/>
                    <a:pt x="15986" y="92892"/>
                    <a:pt x="20739" y="92892"/>
                  </a:cubicBezTo>
                  <a:cubicBezTo>
                    <a:pt x="28516" y="92892"/>
                    <a:pt x="35428" y="91451"/>
                    <a:pt x="41477" y="88571"/>
                  </a:cubicBezTo>
                  <a:cubicBezTo>
                    <a:pt x="48822" y="84971"/>
                    <a:pt x="53287" y="79786"/>
                    <a:pt x="55015" y="73017"/>
                  </a:cubicBezTo>
                  <a:lnTo>
                    <a:pt x="70425" y="10945"/>
                  </a:lnTo>
                  <a:cubicBezTo>
                    <a:pt x="70857" y="9361"/>
                    <a:pt x="71001" y="8353"/>
                    <a:pt x="71001" y="7777"/>
                  </a:cubicBezTo>
                  <a:cubicBezTo>
                    <a:pt x="71001" y="4465"/>
                    <a:pt x="69273" y="2736"/>
                    <a:pt x="65672" y="2736"/>
                  </a:cubicBezTo>
                  <a:cubicBezTo>
                    <a:pt x="62360" y="2736"/>
                    <a:pt x="60200" y="4321"/>
                    <a:pt x="58903" y="7345"/>
                  </a:cubicBezTo>
                  <a:cubicBezTo>
                    <a:pt x="55447" y="2448"/>
                    <a:pt x="50694" y="0"/>
                    <a:pt x="44502" y="0"/>
                  </a:cubicBezTo>
                  <a:cubicBezTo>
                    <a:pt x="34852" y="0"/>
                    <a:pt x="26355" y="4177"/>
                    <a:pt x="18866" y="12530"/>
                  </a:cubicBezTo>
                  <a:cubicBezTo>
                    <a:pt x="11377" y="20883"/>
                    <a:pt x="7633" y="30100"/>
                    <a:pt x="7633" y="40037"/>
                  </a:cubicBezTo>
                  <a:cubicBezTo>
                    <a:pt x="7633" y="53431"/>
                    <a:pt x="16418" y="63800"/>
                    <a:pt x="29812" y="63800"/>
                  </a:cubicBezTo>
                  <a:close/>
                  <a:moveTo>
                    <a:pt x="51558" y="7777"/>
                  </a:moveTo>
                  <a:cubicBezTo>
                    <a:pt x="54871" y="10801"/>
                    <a:pt x="56455" y="13682"/>
                    <a:pt x="56599" y="16562"/>
                  </a:cubicBezTo>
                  <a:lnTo>
                    <a:pt x="49830" y="44214"/>
                  </a:lnTo>
                  <a:cubicBezTo>
                    <a:pt x="49398" y="45798"/>
                    <a:pt x="48534" y="47382"/>
                    <a:pt x="46950" y="49254"/>
                  </a:cubicBezTo>
                  <a:cubicBezTo>
                    <a:pt x="41621" y="55591"/>
                    <a:pt x="36149" y="58759"/>
                    <a:pt x="30244" y="58759"/>
                  </a:cubicBezTo>
                  <a:cubicBezTo>
                    <a:pt x="23475" y="58759"/>
                    <a:pt x="20163" y="54439"/>
                    <a:pt x="20163" y="45798"/>
                  </a:cubicBezTo>
                  <a:cubicBezTo>
                    <a:pt x="20163" y="42341"/>
                    <a:pt x="21027" y="37445"/>
                    <a:pt x="22611" y="31252"/>
                  </a:cubicBezTo>
                  <a:cubicBezTo>
                    <a:pt x="24195" y="25059"/>
                    <a:pt x="25779" y="20595"/>
                    <a:pt x="27507" y="17714"/>
                  </a:cubicBezTo>
                  <a:cubicBezTo>
                    <a:pt x="32548" y="9361"/>
                    <a:pt x="38165" y="5185"/>
                    <a:pt x="44502" y="5185"/>
                  </a:cubicBezTo>
                  <a:cubicBezTo>
                    <a:pt x="47238" y="5185"/>
                    <a:pt x="49686" y="6049"/>
                    <a:pt x="51558" y="77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884024" y="1111598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940767" y="1081498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980660" y="1112462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884168" y="1296183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947248" y="1296183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019977" y="129618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090206" y="107616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106046" y="126075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4" name="MathFormula 354"/>
          <p:cNvGrpSpPr/>
          <p:nvPr/>
        </p:nvGrpSpPr>
        <p:grpSpPr>
          <a:xfrm>
            <a:off x="4758759" y="1521780"/>
            <a:ext cx="469534" cy="123937"/>
            <a:chOff x="4758759" y="1521780"/>
            <a:chExt cx="469534" cy="123937"/>
          </a:xfrm>
        </p:grpSpPr>
        <p:sp>
          <p:nvSpPr>
            <p:cNvPr id="226" name="MathGlyph 226"/>
            <p:cNvSpPr/>
            <p:nvPr/>
          </p:nvSpPr>
          <p:spPr>
            <a:xfrm>
              <a:off x="4758759" y="1559801"/>
              <a:ext cx="64808" cy="81102"/>
            </a:xfrm>
            <a:custGeom>
              <a:avLst/>
              <a:gdLst/>
              <a:ahLst/>
              <a:cxnLst/>
              <a:rect l="l" t="t" r="r" b="b"/>
              <a:pathLst>
                <a:path w="64808" h="81102">
                  <a:moveTo>
                    <a:pt x="62463" y="7900"/>
                  </a:moveTo>
                  <a:cubicBezTo>
                    <a:pt x="64067" y="4814"/>
                    <a:pt x="64808" y="3210"/>
                    <a:pt x="64808" y="3086"/>
                  </a:cubicBezTo>
                  <a:cubicBezTo>
                    <a:pt x="64808" y="1975"/>
                    <a:pt x="64191" y="1358"/>
                    <a:pt x="62833" y="1358"/>
                  </a:cubicBezTo>
                  <a:cubicBezTo>
                    <a:pt x="61969" y="1358"/>
                    <a:pt x="61352" y="1728"/>
                    <a:pt x="60981" y="2469"/>
                  </a:cubicBezTo>
                  <a:cubicBezTo>
                    <a:pt x="56661" y="10493"/>
                    <a:pt x="51600" y="21850"/>
                    <a:pt x="45674" y="36539"/>
                  </a:cubicBezTo>
                  <a:cubicBezTo>
                    <a:pt x="45181" y="28392"/>
                    <a:pt x="43576" y="20739"/>
                    <a:pt x="40860" y="13702"/>
                  </a:cubicBezTo>
                  <a:cubicBezTo>
                    <a:pt x="37280" y="4567"/>
                    <a:pt x="31725" y="0"/>
                    <a:pt x="24195" y="0"/>
                  </a:cubicBezTo>
                  <a:cubicBezTo>
                    <a:pt x="16418" y="0"/>
                    <a:pt x="9629" y="5185"/>
                    <a:pt x="6172" y="9999"/>
                  </a:cubicBezTo>
                  <a:cubicBezTo>
                    <a:pt x="2099" y="15801"/>
                    <a:pt x="0" y="20121"/>
                    <a:pt x="0" y="22837"/>
                  </a:cubicBezTo>
                  <a:cubicBezTo>
                    <a:pt x="0" y="23948"/>
                    <a:pt x="988" y="24565"/>
                    <a:pt x="3086" y="24565"/>
                  </a:cubicBezTo>
                  <a:lnTo>
                    <a:pt x="3703" y="23701"/>
                  </a:lnTo>
                  <a:cubicBezTo>
                    <a:pt x="5802" y="17282"/>
                    <a:pt x="9382" y="13209"/>
                    <a:pt x="14443" y="11480"/>
                  </a:cubicBezTo>
                  <a:cubicBezTo>
                    <a:pt x="17899" y="10369"/>
                    <a:pt x="20615" y="9752"/>
                    <a:pt x="22590" y="9752"/>
                  </a:cubicBezTo>
                  <a:cubicBezTo>
                    <a:pt x="35428" y="9752"/>
                    <a:pt x="41848" y="19874"/>
                    <a:pt x="41848" y="40243"/>
                  </a:cubicBezTo>
                  <a:cubicBezTo>
                    <a:pt x="41848" y="45057"/>
                    <a:pt x="41354" y="49007"/>
                    <a:pt x="40366" y="52093"/>
                  </a:cubicBezTo>
                  <a:cubicBezTo>
                    <a:pt x="36169" y="65796"/>
                    <a:pt x="34071" y="74560"/>
                    <a:pt x="34071" y="78387"/>
                  </a:cubicBezTo>
                  <a:cubicBezTo>
                    <a:pt x="34071" y="80239"/>
                    <a:pt x="34811" y="81103"/>
                    <a:pt x="36169" y="81103"/>
                  </a:cubicBezTo>
                  <a:cubicBezTo>
                    <a:pt x="37650" y="81103"/>
                    <a:pt x="39132" y="78510"/>
                    <a:pt x="40490" y="73449"/>
                  </a:cubicBezTo>
                  <a:cubicBezTo>
                    <a:pt x="42588" y="65549"/>
                    <a:pt x="44070" y="58512"/>
                    <a:pt x="44934" y="52340"/>
                  </a:cubicBezTo>
                  <a:cubicBezTo>
                    <a:pt x="45304" y="50489"/>
                    <a:pt x="45551" y="48884"/>
                    <a:pt x="45921" y="47773"/>
                  </a:cubicBezTo>
                  <a:cubicBezTo>
                    <a:pt x="50365" y="33947"/>
                    <a:pt x="55920" y="20615"/>
                    <a:pt x="62463" y="7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825836" y="1606746"/>
              <a:ext cx="37415" cy="38971"/>
            </a:xfrm>
            <a:custGeom>
              <a:avLst/>
              <a:gdLst/>
              <a:ahLst/>
              <a:cxnLst/>
              <a:rect l="l" t="t" r="r" b="b"/>
              <a:pathLst>
                <a:path w="37415" h="38971">
                  <a:moveTo>
                    <a:pt x="35601" y="27219"/>
                  </a:moveTo>
                  <a:cubicBezTo>
                    <a:pt x="35083" y="27219"/>
                    <a:pt x="34564" y="27565"/>
                    <a:pt x="34046" y="28256"/>
                  </a:cubicBezTo>
                  <a:cubicBezTo>
                    <a:pt x="29639" y="33355"/>
                    <a:pt x="23677" y="35947"/>
                    <a:pt x="16245" y="35947"/>
                  </a:cubicBezTo>
                  <a:cubicBezTo>
                    <a:pt x="10542" y="35947"/>
                    <a:pt x="7691" y="32923"/>
                    <a:pt x="7691" y="26787"/>
                  </a:cubicBezTo>
                  <a:cubicBezTo>
                    <a:pt x="7691" y="20911"/>
                    <a:pt x="10542" y="12962"/>
                    <a:pt x="13221" y="9505"/>
                  </a:cubicBezTo>
                  <a:cubicBezTo>
                    <a:pt x="16504" y="5185"/>
                    <a:pt x="20393" y="3024"/>
                    <a:pt x="24886" y="3024"/>
                  </a:cubicBezTo>
                  <a:cubicBezTo>
                    <a:pt x="27911" y="3024"/>
                    <a:pt x="30071" y="3716"/>
                    <a:pt x="31540" y="5098"/>
                  </a:cubicBezTo>
                  <a:cubicBezTo>
                    <a:pt x="28861" y="5703"/>
                    <a:pt x="27565" y="7345"/>
                    <a:pt x="27565" y="10024"/>
                  </a:cubicBezTo>
                  <a:cubicBezTo>
                    <a:pt x="27565" y="12357"/>
                    <a:pt x="28775" y="13480"/>
                    <a:pt x="31194" y="13480"/>
                  </a:cubicBezTo>
                  <a:cubicBezTo>
                    <a:pt x="34391" y="13480"/>
                    <a:pt x="36379" y="10888"/>
                    <a:pt x="36379" y="7691"/>
                  </a:cubicBezTo>
                  <a:cubicBezTo>
                    <a:pt x="36379" y="2247"/>
                    <a:pt x="30849" y="0"/>
                    <a:pt x="24886" y="0"/>
                  </a:cubicBezTo>
                  <a:cubicBezTo>
                    <a:pt x="18578" y="0"/>
                    <a:pt x="12789" y="2333"/>
                    <a:pt x="7691" y="7172"/>
                  </a:cubicBezTo>
                  <a:cubicBezTo>
                    <a:pt x="2592" y="12011"/>
                    <a:pt x="0" y="17541"/>
                    <a:pt x="0" y="23849"/>
                  </a:cubicBezTo>
                  <a:cubicBezTo>
                    <a:pt x="0" y="32923"/>
                    <a:pt x="6999" y="38971"/>
                    <a:pt x="16072" y="38971"/>
                  </a:cubicBezTo>
                  <a:cubicBezTo>
                    <a:pt x="21430" y="38971"/>
                    <a:pt x="26010" y="37934"/>
                    <a:pt x="29812" y="35860"/>
                  </a:cubicBezTo>
                  <a:cubicBezTo>
                    <a:pt x="31799" y="34737"/>
                    <a:pt x="37416" y="31108"/>
                    <a:pt x="37416" y="29034"/>
                  </a:cubicBezTo>
                  <a:cubicBezTo>
                    <a:pt x="37416" y="28256"/>
                    <a:pt x="36379" y="27219"/>
                    <a:pt x="35601" y="2721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913792" y="1569059"/>
              <a:ext cx="82213" cy="28885"/>
            </a:xfrm>
            <a:custGeom>
              <a:avLst/>
              <a:gdLst/>
              <a:ahLst/>
              <a:cxnLst/>
              <a:rect l="l" t="t" r="r" b="b"/>
              <a:pathLst>
                <a:path w="82213" h="28885">
                  <a:moveTo>
                    <a:pt x="79251" y="0"/>
                  </a:moveTo>
                  <a:lnTo>
                    <a:pt x="2963" y="0"/>
                  </a:lnTo>
                  <a:cubicBezTo>
                    <a:pt x="988" y="0"/>
                    <a:pt x="0" y="988"/>
                    <a:pt x="0" y="2839"/>
                  </a:cubicBezTo>
                  <a:cubicBezTo>
                    <a:pt x="0" y="4691"/>
                    <a:pt x="988" y="5678"/>
                    <a:pt x="2963" y="5678"/>
                  </a:cubicBezTo>
                  <a:lnTo>
                    <a:pt x="79251" y="5678"/>
                  </a:lnTo>
                  <a:cubicBezTo>
                    <a:pt x="81226" y="5678"/>
                    <a:pt x="82214" y="4691"/>
                    <a:pt x="82214" y="2839"/>
                  </a:cubicBezTo>
                  <a:cubicBezTo>
                    <a:pt x="82214" y="1358"/>
                    <a:pt x="80856" y="0"/>
                    <a:pt x="79251" y="0"/>
                  </a:cubicBezTo>
                  <a:close/>
                  <a:moveTo>
                    <a:pt x="79251" y="23207"/>
                  </a:moveTo>
                  <a:lnTo>
                    <a:pt x="2963" y="23207"/>
                  </a:lnTo>
                  <a:cubicBezTo>
                    <a:pt x="988" y="23207"/>
                    <a:pt x="0" y="24195"/>
                    <a:pt x="0" y="26047"/>
                  </a:cubicBezTo>
                  <a:cubicBezTo>
                    <a:pt x="0" y="27898"/>
                    <a:pt x="988" y="28886"/>
                    <a:pt x="2963" y="28886"/>
                  </a:cubicBezTo>
                  <a:lnTo>
                    <a:pt x="79251" y="28886"/>
                  </a:lnTo>
                  <a:cubicBezTo>
                    <a:pt x="81226" y="28886"/>
                    <a:pt x="82214" y="27898"/>
                    <a:pt x="82214" y="26047"/>
                  </a:cubicBezTo>
                  <a:cubicBezTo>
                    <a:pt x="82214" y="24442"/>
                    <a:pt x="80856" y="23207"/>
                    <a:pt x="79251" y="232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039062" y="1559801"/>
              <a:ext cx="56660" cy="79868"/>
            </a:xfrm>
            <a:custGeom>
              <a:avLst/>
              <a:gdLst/>
              <a:ahLst/>
              <a:cxnLst/>
              <a:rect l="l" t="t" r="r" b="b"/>
              <a:pathLst>
                <a:path w="56660" h="79868">
                  <a:moveTo>
                    <a:pt x="0" y="71968"/>
                  </a:moveTo>
                  <a:cubicBezTo>
                    <a:pt x="0" y="77276"/>
                    <a:pt x="5555" y="79868"/>
                    <a:pt x="16665" y="79868"/>
                  </a:cubicBezTo>
                  <a:cubicBezTo>
                    <a:pt x="22467" y="79868"/>
                    <a:pt x="27898" y="78387"/>
                    <a:pt x="32713" y="75548"/>
                  </a:cubicBezTo>
                  <a:cubicBezTo>
                    <a:pt x="38144" y="72338"/>
                    <a:pt x="41477" y="68018"/>
                    <a:pt x="42835" y="62710"/>
                  </a:cubicBezTo>
                  <a:lnTo>
                    <a:pt x="56290" y="8518"/>
                  </a:lnTo>
                  <a:cubicBezTo>
                    <a:pt x="56537" y="7283"/>
                    <a:pt x="56661" y="6543"/>
                    <a:pt x="56661" y="6172"/>
                  </a:cubicBezTo>
                  <a:cubicBezTo>
                    <a:pt x="56661" y="3703"/>
                    <a:pt x="55303" y="2469"/>
                    <a:pt x="52711" y="2469"/>
                  </a:cubicBezTo>
                  <a:cubicBezTo>
                    <a:pt x="49995" y="2469"/>
                    <a:pt x="48267" y="3950"/>
                    <a:pt x="47402" y="6789"/>
                  </a:cubicBezTo>
                  <a:cubicBezTo>
                    <a:pt x="44687" y="2222"/>
                    <a:pt x="40983" y="0"/>
                    <a:pt x="36416" y="0"/>
                  </a:cubicBezTo>
                  <a:cubicBezTo>
                    <a:pt x="28516" y="0"/>
                    <a:pt x="21479" y="3950"/>
                    <a:pt x="15431" y="11851"/>
                  </a:cubicBezTo>
                  <a:cubicBezTo>
                    <a:pt x="9876" y="19257"/>
                    <a:pt x="7036" y="27034"/>
                    <a:pt x="7036" y="35058"/>
                  </a:cubicBezTo>
                  <a:cubicBezTo>
                    <a:pt x="7036" y="45798"/>
                    <a:pt x="13332" y="54933"/>
                    <a:pt x="23701" y="54933"/>
                  </a:cubicBezTo>
                  <a:cubicBezTo>
                    <a:pt x="28516" y="54933"/>
                    <a:pt x="32960" y="52834"/>
                    <a:pt x="37033" y="48760"/>
                  </a:cubicBezTo>
                  <a:lnTo>
                    <a:pt x="33330" y="63327"/>
                  </a:lnTo>
                  <a:cubicBezTo>
                    <a:pt x="29750" y="71844"/>
                    <a:pt x="24195" y="76165"/>
                    <a:pt x="16418" y="76165"/>
                  </a:cubicBezTo>
                  <a:cubicBezTo>
                    <a:pt x="13209" y="76165"/>
                    <a:pt x="10493" y="75918"/>
                    <a:pt x="8271" y="75424"/>
                  </a:cubicBezTo>
                  <a:cubicBezTo>
                    <a:pt x="10863" y="74066"/>
                    <a:pt x="12098" y="71968"/>
                    <a:pt x="12098" y="69129"/>
                  </a:cubicBezTo>
                  <a:cubicBezTo>
                    <a:pt x="12098" y="66043"/>
                    <a:pt x="10369" y="64438"/>
                    <a:pt x="7036" y="64438"/>
                  </a:cubicBezTo>
                  <a:cubicBezTo>
                    <a:pt x="3086" y="64438"/>
                    <a:pt x="0" y="68018"/>
                    <a:pt x="0" y="71968"/>
                  </a:cubicBezTo>
                  <a:close/>
                  <a:moveTo>
                    <a:pt x="42094" y="6172"/>
                  </a:moveTo>
                  <a:cubicBezTo>
                    <a:pt x="44563" y="8765"/>
                    <a:pt x="45798" y="11233"/>
                    <a:pt x="45798" y="13702"/>
                  </a:cubicBezTo>
                  <a:cubicBezTo>
                    <a:pt x="45798" y="13826"/>
                    <a:pt x="45674" y="14443"/>
                    <a:pt x="45427" y="15307"/>
                  </a:cubicBezTo>
                  <a:lnTo>
                    <a:pt x="39626" y="38638"/>
                  </a:lnTo>
                  <a:cubicBezTo>
                    <a:pt x="38885" y="41477"/>
                    <a:pt x="36786" y="44440"/>
                    <a:pt x="33453" y="47156"/>
                  </a:cubicBezTo>
                  <a:cubicBezTo>
                    <a:pt x="30120" y="49871"/>
                    <a:pt x="26911" y="51229"/>
                    <a:pt x="24072" y="51229"/>
                  </a:cubicBezTo>
                  <a:cubicBezTo>
                    <a:pt x="19134" y="51229"/>
                    <a:pt x="16665" y="47649"/>
                    <a:pt x="16665" y="40490"/>
                  </a:cubicBezTo>
                  <a:cubicBezTo>
                    <a:pt x="16665" y="33700"/>
                    <a:pt x="20862" y="18640"/>
                    <a:pt x="23331" y="14196"/>
                  </a:cubicBezTo>
                  <a:cubicBezTo>
                    <a:pt x="27158" y="7160"/>
                    <a:pt x="31478" y="3703"/>
                    <a:pt x="36539" y="3703"/>
                  </a:cubicBezTo>
                  <a:cubicBezTo>
                    <a:pt x="38761" y="3703"/>
                    <a:pt x="40613" y="4567"/>
                    <a:pt x="42094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106083" y="1521780"/>
              <a:ext cx="48019" cy="123444"/>
            </a:xfrm>
            <a:custGeom>
              <a:avLst/>
              <a:gdLst/>
              <a:ahLst/>
              <a:cxnLst/>
              <a:rect l="l" t="t" r="r" b="b"/>
              <a:pathLst>
                <a:path w="48019" h="123444">
                  <a:moveTo>
                    <a:pt x="47896" y="3950"/>
                  </a:moveTo>
                  <a:cubicBezTo>
                    <a:pt x="48020" y="3703"/>
                    <a:pt x="48020" y="3333"/>
                    <a:pt x="48020" y="2963"/>
                  </a:cubicBezTo>
                  <a:cubicBezTo>
                    <a:pt x="48020" y="988"/>
                    <a:pt x="47032" y="0"/>
                    <a:pt x="45057" y="0"/>
                  </a:cubicBezTo>
                  <a:cubicBezTo>
                    <a:pt x="43699" y="0"/>
                    <a:pt x="42835" y="617"/>
                    <a:pt x="42341" y="1975"/>
                  </a:cubicBezTo>
                  <a:lnTo>
                    <a:pt x="123" y="119494"/>
                  </a:lnTo>
                  <a:cubicBezTo>
                    <a:pt x="0" y="119741"/>
                    <a:pt x="0" y="120111"/>
                    <a:pt x="0" y="120481"/>
                  </a:cubicBezTo>
                  <a:cubicBezTo>
                    <a:pt x="0" y="122456"/>
                    <a:pt x="988" y="123444"/>
                    <a:pt x="2963" y="123444"/>
                  </a:cubicBezTo>
                  <a:cubicBezTo>
                    <a:pt x="4321" y="123444"/>
                    <a:pt x="5185" y="122827"/>
                    <a:pt x="5678" y="1214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167682" y="1528693"/>
              <a:ext cx="60611" cy="87028"/>
            </a:xfrm>
            <a:custGeom>
              <a:avLst/>
              <a:gdLst/>
              <a:ahLst/>
              <a:cxnLst/>
              <a:rect l="l" t="t" r="r" b="b"/>
              <a:pathLst>
                <a:path w="60611" h="87028">
                  <a:moveTo>
                    <a:pt x="56414" y="68635"/>
                  </a:moveTo>
                  <a:cubicBezTo>
                    <a:pt x="53575" y="78387"/>
                    <a:pt x="49624" y="83325"/>
                    <a:pt x="44440" y="83325"/>
                  </a:cubicBezTo>
                  <a:cubicBezTo>
                    <a:pt x="42835" y="83325"/>
                    <a:pt x="41971" y="82214"/>
                    <a:pt x="41971" y="79868"/>
                  </a:cubicBezTo>
                  <a:cubicBezTo>
                    <a:pt x="41971" y="78017"/>
                    <a:pt x="42712" y="75177"/>
                    <a:pt x="44193" y="71351"/>
                  </a:cubicBezTo>
                  <a:cubicBezTo>
                    <a:pt x="49131" y="58142"/>
                    <a:pt x="51600" y="49131"/>
                    <a:pt x="51600" y="44316"/>
                  </a:cubicBezTo>
                  <a:cubicBezTo>
                    <a:pt x="51600" y="35552"/>
                    <a:pt x="45921" y="30738"/>
                    <a:pt x="37157" y="30738"/>
                  </a:cubicBezTo>
                  <a:cubicBezTo>
                    <a:pt x="30614" y="30738"/>
                    <a:pt x="24936" y="33453"/>
                    <a:pt x="20121" y="38761"/>
                  </a:cubicBezTo>
                  <a:lnTo>
                    <a:pt x="29133" y="1852"/>
                  </a:lnTo>
                  <a:cubicBezTo>
                    <a:pt x="28886" y="741"/>
                    <a:pt x="28639" y="0"/>
                    <a:pt x="27034" y="0"/>
                  </a:cubicBezTo>
                  <a:cubicBezTo>
                    <a:pt x="22961" y="0"/>
                    <a:pt x="13949" y="1111"/>
                    <a:pt x="12344" y="1234"/>
                  </a:cubicBezTo>
                  <a:cubicBezTo>
                    <a:pt x="10493" y="1481"/>
                    <a:pt x="9505" y="2345"/>
                    <a:pt x="9505" y="4197"/>
                  </a:cubicBezTo>
                  <a:cubicBezTo>
                    <a:pt x="9505" y="5432"/>
                    <a:pt x="10616" y="6049"/>
                    <a:pt x="12838" y="6049"/>
                  </a:cubicBezTo>
                  <a:cubicBezTo>
                    <a:pt x="15431" y="6049"/>
                    <a:pt x="18270" y="5925"/>
                    <a:pt x="18517" y="7654"/>
                  </a:cubicBezTo>
                  <a:lnTo>
                    <a:pt x="494" y="80362"/>
                  </a:lnTo>
                  <a:cubicBezTo>
                    <a:pt x="123" y="81720"/>
                    <a:pt x="0" y="82584"/>
                    <a:pt x="0" y="83078"/>
                  </a:cubicBezTo>
                  <a:cubicBezTo>
                    <a:pt x="0" y="85670"/>
                    <a:pt x="1358" y="87028"/>
                    <a:pt x="3950" y="87028"/>
                  </a:cubicBezTo>
                  <a:cubicBezTo>
                    <a:pt x="6419" y="87028"/>
                    <a:pt x="8147" y="85794"/>
                    <a:pt x="9011" y="83448"/>
                  </a:cubicBezTo>
                  <a:lnTo>
                    <a:pt x="13949" y="63203"/>
                  </a:lnTo>
                  <a:cubicBezTo>
                    <a:pt x="15431" y="57155"/>
                    <a:pt x="16541" y="52587"/>
                    <a:pt x="17406" y="49501"/>
                  </a:cubicBezTo>
                  <a:cubicBezTo>
                    <a:pt x="17776" y="48637"/>
                    <a:pt x="18763" y="46909"/>
                    <a:pt x="20368" y="44440"/>
                  </a:cubicBezTo>
                  <a:cubicBezTo>
                    <a:pt x="24812" y="37774"/>
                    <a:pt x="30244" y="34441"/>
                    <a:pt x="36786" y="34441"/>
                  </a:cubicBezTo>
                  <a:cubicBezTo>
                    <a:pt x="40860" y="34441"/>
                    <a:pt x="42835" y="37157"/>
                    <a:pt x="42835" y="42465"/>
                  </a:cubicBezTo>
                  <a:cubicBezTo>
                    <a:pt x="42835" y="47526"/>
                    <a:pt x="40366" y="56537"/>
                    <a:pt x="35428" y="69622"/>
                  </a:cubicBezTo>
                  <a:cubicBezTo>
                    <a:pt x="34317" y="72462"/>
                    <a:pt x="33824" y="74684"/>
                    <a:pt x="33824" y="76535"/>
                  </a:cubicBezTo>
                  <a:cubicBezTo>
                    <a:pt x="33824" y="82461"/>
                    <a:pt x="38268" y="87028"/>
                    <a:pt x="44193" y="87028"/>
                  </a:cubicBezTo>
                  <a:cubicBezTo>
                    <a:pt x="49624" y="87028"/>
                    <a:pt x="53945" y="83942"/>
                    <a:pt x="57031" y="77646"/>
                  </a:cubicBezTo>
                  <a:cubicBezTo>
                    <a:pt x="59377" y="72709"/>
                    <a:pt x="60611" y="69376"/>
                    <a:pt x="60611" y="67771"/>
                  </a:cubicBezTo>
                  <a:cubicBezTo>
                    <a:pt x="60611" y="66660"/>
                    <a:pt x="59994" y="66043"/>
                    <a:pt x="58636" y="66043"/>
                  </a:cubicBezTo>
                  <a:cubicBezTo>
                    <a:pt x="58266" y="66043"/>
                    <a:pt x="56414" y="67154"/>
                    <a:pt x="56414" y="6863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6" name="MathFormula 356"/>
          <p:cNvGrpSpPr/>
          <p:nvPr/>
        </p:nvGrpSpPr>
        <p:grpSpPr>
          <a:xfrm>
            <a:off x="4946844" y="2066793"/>
            <a:ext cx="2197074" cy="582853"/>
            <a:chOff x="4946844" y="2066793"/>
            <a:chExt cx="2197074" cy="582853"/>
          </a:xfrm>
        </p:grpSpPr>
        <p:sp>
          <p:nvSpPr>
            <p:cNvPr id="227" name="MathGlyph 227"/>
            <p:cNvSpPr/>
            <p:nvPr/>
          </p:nvSpPr>
          <p:spPr>
            <a:xfrm>
              <a:off x="4946844" y="2127711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952399" y="2486289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108301" y="219560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145334" y="250172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343356" y="224646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354053" y="2113407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380389" y="2552579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426452" y="2244304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430148" y="2419531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433122" y="207855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463485" y="2550418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509217" y="2384679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552474" y="2242144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558559" y="206679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589508" y="2548258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699672" y="217894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780733" y="2135941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837723" y="218017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716405" y="242333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784296" y="2440204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53698" y="64397"/>
                  </a:moveTo>
                  <a:cubicBezTo>
                    <a:pt x="67277" y="59253"/>
                    <a:pt x="80033" y="46292"/>
                    <a:pt x="80033" y="28804"/>
                  </a:cubicBezTo>
                  <a:cubicBezTo>
                    <a:pt x="80033" y="19957"/>
                    <a:pt x="75712" y="12756"/>
                    <a:pt x="67277" y="7201"/>
                  </a:cubicBezTo>
                  <a:cubicBezTo>
                    <a:pt x="59870" y="2469"/>
                    <a:pt x="51435" y="0"/>
                    <a:pt x="41971" y="0"/>
                  </a:cubicBezTo>
                  <a:cubicBezTo>
                    <a:pt x="32713" y="0"/>
                    <a:pt x="24689" y="2469"/>
                    <a:pt x="17488" y="7201"/>
                  </a:cubicBezTo>
                  <a:cubicBezTo>
                    <a:pt x="9464" y="12550"/>
                    <a:pt x="5349" y="19545"/>
                    <a:pt x="5349" y="28392"/>
                  </a:cubicBezTo>
                  <a:cubicBezTo>
                    <a:pt x="5349" y="35182"/>
                    <a:pt x="9876" y="39914"/>
                    <a:pt x="16459" y="39914"/>
                  </a:cubicBezTo>
                  <a:cubicBezTo>
                    <a:pt x="23043" y="39914"/>
                    <a:pt x="27569" y="35182"/>
                    <a:pt x="27569" y="28598"/>
                  </a:cubicBezTo>
                  <a:cubicBezTo>
                    <a:pt x="27569" y="21808"/>
                    <a:pt x="23660" y="18105"/>
                    <a:pt x="15842" y="17694"/>
                  </a:cubicBezTo>
                  <a:cubicBezTo>
                    <a:pt x="21191" y="10493"/>
                    <a:pt x="29627" y="6789"/>
                    <a:pt x="41148" y="6789"/>
                  </a:cubicBezTo>
                  <a:cubicBezTo>
                    <a:pt x="53492" y="6789"/>
                    <a:pt x="59665" y="13990"/>
                    <a:pt x="59665" y="28598"/>
                  </a:cubicBezTo>
                  <a:cubicBezTo>
                    <a:pt x="59665" y="37239"/>
                    <a:pt x="58019" y="44440"/>
                    <a:pt x="54933" y="50406"/>
                  </a:cubicBezTo>
                  <a:cubicBezTo>
                    <a:pt x="49378" y="60282"/>
                    <a:pt x="41765" y="62133"/>
                    <a:pt x="29009" y="62133"/>
                  </a:cubicBezTo>
                  <a:cubicBezTo>
                    <a:pt x="26540" y="62545"/>
                    <a:pt x="25306" y="63574"/>
                    <a:pt x="25306" y="65425"/>
                  </a:cubicBezTo>
                  <a:cubicBezTo>
                    <a:pt x="25306" y="68511"/>
                    <a:pt x="26746" y="68511"/>
                    <a:pt x="30861" y="68511"/>
                  </a:cubicBezTo>
                  <a:lnTo>
                    <a:pt x="39708" y="68511"/>
                  </a:lnTo>
                  <a:cubicBezTo>
                    <a:pt x="55138" y="68511"/>
                    <a:pt x="62956" y="79416"/>
                    <a:pt x="62956" y="101430"/>
                  </a:cubicBezTo>
                  <a:cubicBezTo>
                    <a:pt x="62956" y="118918"/>
                    <a:pt x="56579" y="134142"/>
                    <a:pt x="40942" y="134142"/>
                  </a:cubicBezTo>
                  <a:cubicBezTo>
                    <a:pt x="27569" y="134142"/>
                    <a:pt x="17694" y="129616"/>
                    <a:pt x="11727" y="120564"/>
                  </a:cubicBezTo>
                  <a:cubicBezTo>
                    <a:pt x="18928" y="120769"/>
                    <a:pt x="24277" y="115420"/>
                    <a:pt x="24277" y="108425"/>
                  </a:cubicBezTo>
                  <a:cubicBezTo>
                    <a:pt x="24277" y="101430"/>
                    <a:pt x="19134" y="96286"/>
                    <a:pt x="12139" y="96286"/>
                  </a:cubicBezTo>
                  <a:cubicBezTo>
                    <a:pt x="4115" y="96286"/>
                    <a:pt x="0" y="100401"/>
                    <a:pt x="0" y="108836"/>
                  </a:cubicBezTo>
                  <a:cubicBezTo>
                    <a:pt x="0" y="118918"/>
                    <a:pt x="4526" y="126942"/>
                    <a:pt x="13579" y="133320"/>
                  </a:cubicBezTo>
                  <a:cubicBezTo>
                    <a:pt x="21603" y="138874"/>
                    <a:pt x="31067" y="141549"/>
                    <a:pt x="41559" y="141549"/>
                  </a:cubicBezTo>
                  <a:cubicBezTo>
                    <a:pt x="53287" y="141549"/>
                    <a:pt x="63368" y="137640"/>
                    <a:pt x="72215" y="130028"/>
                  </a:cubicBezTo>
                  <a:cubicBezTo>
                    <a:pt x="81062" y="122415"/>
                    <a:pt x="85382" y="112951"/>
                    <a:pt x="85382" y="101430"/>
                  </a:cubicBezTo>
                  <a:cubicBezTo>
                    <a:pt x="85382" y="82090"/>
                    <a:pt x="70157" y="68717"/>
                    <a:pt x="53698" y="643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935766" y="2457280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989904" y="212832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124247" y="211721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6140937" y="2486289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6194410" y="2180175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6255326" y="242333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354314" y="221556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364717" y="248505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6445778" y="244205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502768" y="248628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555575" y="2178940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645689" y="2178940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749588" y="217894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654949" y="2440204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757819" y="243444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7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7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868233" y="2134089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971103" y="212832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7096393" y="211721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8" name="MathFormula 358"/>
          <p:cNvGrpSpPr/>
          <p:nvPr/>
        </p:nvGrpSpPr>
        <p:grpSpPr>
          <a:xfrm>
            <a:off x="294276" y="2341616"/>
            <a:ext cx="1215070" cy="370332"/>
            <a:chOff x="294276" y="2341616"/>
            <a:chExt cx="1215070" cy="370332"/>
          </a:xfrm>
        </p:grpSpPr>
        <p:sp>
          <p:nvSpPr>
            <p:cNvPr id="228" name="MathGlyph 228"/>
            <p:cNvSpPr/>
            <p:nvPr/>
          </p:nvSpPr>
          <p:spPr>
            <a:xfrm>
              <a:off x="294276" y="2341616"/>
              <a:ext cx="97109" cy="370332"/>
            </a:xfrm>
            <a:custGeom>
              <a:avLst/>
              <a:gdLst/>
              <a:ahLst/>
              <a:cxnLst/>
              <a:rect l="l" t="t" r="r" b="b"/>
              <a:pathLst>
                <a:path w="97109" h="370332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18747" y="2370925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23068" y="2557920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58009" y="2416434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58009" y="2603429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70062" y="2616967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782824" y="2405777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782824" y="2592772"/>
              <a:ext cx="64808" cy="91451"/>
            </a:xfrm>
            <a:custGeom>
              <a:avLst/>
              <a:gdLst/>
              <a:ahLst/>
              <a:cxnLst/>
              <a:rect l="l" t="t" r="r" b="b"/>
              <a:pathLst>
                <a:path w="64808" h="91451">
                  <a:moveTo>
                    <a:pt x="52279" y="8929"/>
                  </a:moveTo>
                  <a:cubicBezTo>
                    <a:pt x="48678" y="3024"/>
                    <a:pt x="43637" y="0"/>
                    <a:pt x="37013" y="0"/>
                  </a:cubicBezTo>
                  <a:cubicBezTo>
                    <a:pt x="27219" y="0"/>
                    <a:pt x="18578" y="4465"/>
                    <a:pt x="10945" y="13394"/>
                  </a:cubicBezTo>
                  <a:cubicBezTo>
                    <a:pt x="3600" y="21891"/>
                    <a:pt x="0" y="31108"/>
                    <a:pt x="0" y="41045"/>
                  </a:cubicBezTo>
                  <a:cubicBezTo>
                    <a:pt x="0" y="54151"/>
                    <a:pt x="8785" y="65240"/>
                    <a:pt x="21891" y="65240"/>
                  </a:cubicBezTo>
                  <a:cubicBezTo>
                    <a:pt x="27507" y="65240"/>
                    <a:pt x="33124" y="62936"/>
                    <a:pt x="38741" y="58471"/>
                  </a:cubicBezTo>
                  <a:lnTo>
                    <a:pt x="34132" y="77482"/>
                  </a:lnTo>
                  <a:cubicBezTo>
                    <a:pt x="33268" y="81226"/>
                    <a:pt x="32404" y="83386"/>
                    <a:pt x="31540" y="84107"/>
                  </a:cubicBezTo>
                  <a:cubicBezTo>
                    <a:pt x="30676" y="84827"/>
                    <a:pt x="27939" y="85115"/>
                    <a:pt x="23763" y="85259"/>
                  </a:cubicBezTo>
                  <a:cubicBezTo>
                    <a:pt x="20739" y="85259"/>
                    <a:pt x="19586" y="86267"/>
                    <a:pt x="19586" y="88859"/>
                  </a:cubicBezTo>
                  <a:cubicBezTo>
                    <a:pt x="19586" y="90587"/>
                    <a:pt x="20451" y="91451"/>
                    <a:pt x="22179" y="91451"/>
                  </a:cubicBezTo>
                  <a:cubicBezTo>
                    <a:pt x="24915" y="91451"/>
                    <a:pt x="34132" y="90875"/>
                    <a:pt x="36869" y="90875"/>
                  </a:cubicBezTo>
                  <a:cubicBezTo>
                    <a:pt x="39749" y="90875"/>
                    <a:pt x="49254" y="91451"/>
                    <a:pt x="52135" y="91451"/>
                  </a:cubicBezTo>
                  <a:cubicBezTo>
                    <a:pt x="54295" y="91451"/>
                    <a:pt x="55447" y="90155"/>
                    <a:pt x="55447" y="87707"/>
                  </a:cubicBezTo>
                  <a:cubicBezTo>
                    <a:pt x="55447" y="86123"/>
                    <a:pt x="54007" y="85259"/>
                    <a:pt x="51270" y="85259"/>
                  </a:cubicBezTo>
                  <a:cubicBezTo>
                    <a:pt x="46950" y="85259"/>
                    <a:pt x="44790" y="84827"/>
                    <a:pt x="44790" y="84107"/>
                  </a:cubicBezTo>
                  <a:cubicBezTo>
                    <a:pt x="44934" y="83962"/>
                    <a:pt x="44934" y="83530"/>
                    <a:pt x="45078" y="83098"/>
                  </a:cubicBezTo>
                  <a:lnTo>
                    <a:pt x="64520" y="4897"/>
                  </a:lnTo>
                  <a:cubicBezTo>
                    <a:pt x="64664" y="4033"/>
                    <a:pt x="64808" y="3312"/>
                    <a:pt x="64808" y="2592"/>
                  </a:cubicBezTo>
                  <a:cubicBezTo>
                    <a:pt x="64808" y="864"/>
                    <a:pt x="63944" y="0"/>
                    <a:pt x="62360" y="0"/>
                  </a:cubicBezTo>
                  <a:cubicBezTo>
                    <a:pt x="59911" y="0"/>
                    <a:pt x="53575" y="6913"/>
                    <a:pt x="52279" y="8929"/>
                  </a:cubicBezTo>
                  <a:close/>
                  <a:moveTo>
                    <a:pt x="44214" y="7921"/>
                  </a:moveTo>
                  <a:cubicBezTo>
                    <a:pt x="47526" y="10945"/>
                    <a:pt x="49110" y="13970"/>
                    <a:pt x="49110" y="16994"/>
                  </a:cubicBezTo>
                  <a:cubicBezTo>
                    <a:pt x="49110" y="17138"/>
                    <a:pt x="48966" y="17858"/>
                    <a:pt x="48678" y="18866"/>
                  </a:cubicBezTo>
                  <a:lnTo>
                    <a:pt x="42053" y="45222"/>
                  </a:lnTo>
                  <a:cubicBezTo>
                    <a:pt x="41621" y="46950"/>
                    <a:pt x="40757" y="48534"/>
                    <a:pt x="39605" y="49974"/>
                  </a:cubicBezTo>
                  <a:cubicBezTo>
                    <a:pt x="33988" y="56743"/>
                    <a:pt x="28228" y="60200"/>
                    <a:pt x="22323" y="60200"/>
                  </a:cubicBezTo>
                  <a:cubicBezTo>
                    <a:pt x="15842" y="60200"/>
                    <a:pt x="12530" y="55735"/>
                    <a:pt x="12530" y="46950"/>
                  </a:cubicBezTo>
                  <a:cubicBezTo>
                    <a:pt x="12530" y="43349"/>
                    <a:pt x="13250" y="38453"/>
                    <a:pt x="14834" y="32116"/>
                  </a:cubicBezTo>
                  <a:cubicBezTo>
                    <a:pt x="16418" y="25779"/>
                    <a:pt x="18146" y="21315"/>
                    <a:pt x="19874" y="18290"/>
                  </a:cubicBezTo>
                  <a:cubicBezTo>
                    <a:pt x="24915" y="9505"/>
                    <a:pt x="30676" y="5185"/>
                    <a:pt x="37013" y="5185"/>
                  </a:cubicBezTo>
                  <a:cubicBezTo>
                    <a:pt x="39749" y="5185"/>
                    <a:pt x="42197" y="6049"/>
                    <a:pt x="4421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880423" y="240476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937167" y="2374669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977060" y="2405633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880567" y="259176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943647" y="259176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016376" y="2591764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077723" y="254615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086606" y="23693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180570" y="25563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204370" y="2404769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267450" y="2404769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340179" y="2404769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1426248" y="23693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0" name="MathFormula 360"/>
          <p:cNvGrpSpPr/>
          <p:nvPr/>
        </p:nvGrpSpPr>
        <p:grpSpPr>
          <a:xfrm>
            <a:off x="4787398" y="2037603"/>
            <a:ext cx="123855" cy="641187"/>
            <a:chOff x="4787398" y="2037603"/>
            <a:chExt cx="123855" cy="641187"/>
          </a:xfrm>
        </p:grpSpPr>
        <p:sp>
          <p:nvSpPr>
            <p:cNvPr id="229" name="MathGlyph 229"/>
            <p:cNvSpPr/>
            <p:nvPr/>
          </p:nvSpPr>
          <p:spPr>
            <a:xfrm>
              <a:off x="4838216" y="2524486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838216" y="244157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787398" y="2203944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838216" y="2121030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838216" y="2037603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2" name="MathFormula 362"/>
          <p:cNvGrpSpPr/>
          <p:nvPr/>
        </p:nvGrpSpPr>
        <p:grpSpPr>
          <a:xfrm>
            <a:off x="4786781" y="3343970"/>
            <a:ext cx="2099000" cy="617220"/>
            <a:chOff x="4786781" y="3343970"/>
            <a:chExt cx="2099000" cy="617220"/>
          </a:xfrm>
        </p:grpSpPr>
        <p:sp>
          <p:nvSpPr>
            <p:cNvPr id="230" name="MathGlyph 230"/>
            <p:cNvSpPr/>
            <p:nvPr/>
          </p:nvSpPr>
          <p:spPr>
            <a:xfrm>
              <a:off x="4786781" y="3343970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946844" y="3452096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952399" y="3772021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108301" y="351999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145334" y="378745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325518" y="353994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359054" y="3725936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503424" y="3570849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501591" y="3437792"/>
              <a:ext cx="80362" cy="91451"/>
            </a:xfrm>
            <a:custGeom>
              <a:avLst/>
              <a:gdLst/>
              <a:ahLst/>
              <a:cxnLst/>
              <a:rect l="l" t="t" r="r" b="b"/>
              <a:pathLst>
                <a:path w="80362" h="91451">
                  <a:moveTo>
                    <a:pt x="58471" y="0"/>
                  </a:moveTo>
                  <a:cubicBezTo>
                    <a:pt x="51414" y="0"/>
                    <a:pt x="44790" y="3168"/>
                    <a:pt x="38597" y="9505"/>
                  </a:cubicBezTo>
                  <a:cubicBezTo>
                    <a:pt x="36437" y="3168"/>
                    <a:pt x="31396" y="0"/>
                    <a:pt x="23763" y="0"/>
                  </a:cubicBezTo>
                  <a:cubicBezTo>
                    <a:pt x="16994" y="0"/>
                    <a:pt x="11953" y="5329"/>
                    <a:pt x="8497" y="16130"/>
                  </a:cubicBezTo>
                  <a:cubicBezTo>
                    <a:pt x="7345" y="19586"/>
                    <a:pt x="6769" y="21603"/>
                    <a:pt x="6769" y="22323"/>
                  </a:cubicBezTo>
                  <a:cubicBezTo>
                    <a:pt x="6769" y="23907"/>
                    <a:pt x="7777" y="24771"/>
                    <a:pt x="9793" y="24771"/>
                  </a:cubicBezTo>
                  <a:cubicBezTo>
                    <a:pt x="12674" y="24771"/>
                    <a:pt x="12818" y="23187"/>
                    <a:pt x="13538" y="20019"/>
                  </a:cubicBezTo>
                  <a:cubicBezTo>
                    <a:pt x="15986" y="10081"/>
                    <a:pt x="19154" y="5185"/>
                    <a:pt x="23331" y="5185"/>
                  </a:cubicBezTo>
                  <a:cubicBezTo>
                    <a:pt x="26067" y="5185"/>
                    <a:pt x="27363" y="7345"/>
                    <a:pt x="27363" y="11521"/>
                  </a:cubicBezTo>
                  <a:cubicBezTo>
                    <a:pt x="27363" y="13106"/>
                    <a:pt x="27219" y="14546"/>
                    <a:pt x="26931" y="15698"/>
                  </a:cubicBezTo>
                  <a:lnTo>
                    <a:pt x="10801" y="80506"/>
                  </a:lnTo>
                  <a:cubicBezTo>
                    <a:pt x="9793" y="84539"/>
                    <a:pt x="9505" y="85259"/>
                    <a:pt x="4465" y="85259"/>
                  </a:cubicBezTo>
                  <a:cubicBezTo>
                    <a:pt x="1440" y="85259"/>
                    <a:pt x="0" y="86123"/>
                    <a:pt x="0" y="88715"/>
                  </a:cubicBezTo>
                  <a:cubicBezTo>
                    <a:pt x="0" y="90587"/>
                    <a:pt x="864" y="91451"/>
                    <a:pt x="2592" y="91451"/>
                  </a:cubicBezTo>
                  <a:cubicBezTo>
                    <a:pt x="4897" y="91451"/>
                    <a:pt x="12386" y="90875"/>
                    <a:pt x="14834" y="90875"/>
                  </a:cubicBezTo>
                  <a:cubicBezTo>
                    <a:pt x="17570" y="90875"/>
                    <a:pt x="26931" y="91451"/>
                    <a:pt x="29668" y="91451"/>
                  </a:cubicBezTo>
                  <a:cubicBezTo>
                    <a:pt x="31972" y="91451"/>
                    <a:pt x="33124" y="90155"/>
                    <a:pt x="33124" y="87707"/>
                  </a:cubicBezTo>
                  <a:cubicBezTo>
                    <a:pt x="33124" y="86123"/>
                    <a:pt x="31684" y="85259"/>
                    <a:pt x="28804" y="85259"/>
                  </a:cubicBezTo>
                  <a:cubicBezTo>
                    <a:pt x="24627" y="85259"/>
                    <a:pt x="22467" y="84827"/>
                    <a:pt x="22467" y="84107"/>
                  </a:cubicBezTo>
                  <a:cubicBezTo>
                    <a:pt x="22467" y="83962"/>
                    <a:pt x="22611" y="83242"/>
                    <a:pt x="22899" y="82234"/>
                  </a:cubicBezTo>
                  <a:lnTo>
                    <a:pt x="28948" y="57751"/>
                  </a:lnTo>
                  <a:cubicBezTo>
                    <a:pt x="32260" y="62792"/>
                    <a:pt x="37157" y="65240"/>
                    <a:pt x="43349" y="65240"/>
                  </a:cubicBezTo>
                  <a:cubicBezTo>
                    <a:pt x="53143" y="65240"/>
                    <a:pt x="61784" y="60776"/>
                    <a:pt x="69417" y="51990"/>
                  </a:cubicBezTo>
                  <a:cubicBezTo>
                    <a:pt x="76762" y="43493"/>
                    <a:pt x="80362" y="34276"/>
                    <a:pt x="80362" y="24339"/>
                  </a:cubicBezTo>
                  <a:cubicBezTo>
                    <a:pt x="80362" y="10945"/>
                    <a:pt x="72009" y="0"/>
                    <a:pt x="58471" y="0"/>
                  </a:cubicBezTo>
                  <a:close/>
                  <a:moveTo>
                    <a:pt x="58039" y="5185"/>
                  </a:moveTo>
                  <a:cubicBezTo>
                    <a:pt x="64520" y="5185"/>
                    <a:pt x="67832" y="9505"/>
                    <a:pt x="67832" y="18290"/>
                  </a:cubicBezTo>
                  <a:cubicBezTo>
                    <a:pt x="67832" y="26499"/>
                    <a:pt x="63512" y="41045"/>
                    <a:pt x="60632" y="46662"/>
                  </a:cubicBezTo>
                  <a:cubicBezTo>
                    <a:pt x="57751" y="52567"/>
                    <a:pt x="50982" y="60200"/>
                    <a:pt x="43349" y="60200"/>
                  </a:cubicBezTo>
                  <a:cubicBezTo>
                    <a:pt x="40469" y="60200"/>
                    <a:pt x="38021" y="59335"/>
                    <a:pt x="36004" y="57463"/>
                  </a:cubicBezTo>
                  <a:cubicBezTo>
                    <a:pt x="32836" y="54439"/>
                    <a:pt x="31252" y="51414"/>
                    <a:pt x="31252" y="48390"/>
                  </a:cubicBezTo>
                  <a:cubicBezTo>
                    <a:pt x="31252" y="48102"/>
                    <a:pt x="31396" y="47382"/>
                    <a:pt x="31684" y="46374"/>
                  </a:cubicBezTo>
                  <a:lnTo>
                    <a:pt x="38741" y="17858"/>
                  </a:lnTo>
                  <a:cubicBezTo>
                    <a:pt x="45078" y="9361"/>
                    <a:pt x="51558" y="5185"/>
                    <a:pt x="58039" y="51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586519" y="3568689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4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596790" y="3402939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712542" y="3566528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722227" y="339117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839440" y="344160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917000" y="3458474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6058801" y="353994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6263971" y="3504559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6378361" y="344160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6487751" y="350332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568813" y="346032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6625803" y="350455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6777974" y="345271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4" name="MathFormula 364"/>
          <p:cNvGrpSpPr/>
          <p:nvPr/>
        </p:nvGrpSpPr>
        <p:grpSpPr>
          <a:xfrm>
            <a:off x="294276" y="3725684"/>
            <a:ext cx="559981" cy="370331"/>
            <a:chOff x="294276" y="3725684"/>
            <a:chExt cx="559981" cy="370331"/>
          </a:xfrm>
        </p:grpSpPr>
        <p:sp>
          <p:nvSpPr>
            <p:cNvPr id="231" name="MathGlyph 231"/>
            <p:cNvSpPr/>
            <p:nvPr/>
          </p:nvSpPr>
          <p:spPr>
            <a:xfrm>
              <a:off x="294276" y="3725684"/>
              <a:ext cx="97109" cy="370331"/>
            </a:xfrm>
            <a:custGeom>
              <a:avLst/>
              <a:gdLst/>
              <a:ahLst/>
              <a:cxnLst/>
              <a:rect l="l" t="t" r="r" b="b"/>
              <a:pathLst>
                <a:path w="97109" h="370331">
                  <a:moveTo>
                    <a:pt x="19545" y="185166"/>
                  </a:moveTo>
                  <a:cubicBezTo>
                    <a:pt x="37033" y="177965"/>
                    <a:pt x="57813" y="161094"/>
                    <a:pt x="57813" y="139080"/>
                  </a:cubicBezTo>
                  <a:lnTo>
                    <a:pt x="57813" y="46909"/>
                  </a:lnTo>
                  <a:cubicBezTo>
                    <a:pt x="57813" y="27981"/>
                    <a:pt x="76741" y="12550"/>
                    <a:pt x="93612" y="9053"/>
                  </a:cubicBezTo>
                  <a:cubicBezTo>
                    <a:pt x="95875" y="8435"/>
                    <a:pt x="97109" y="6995"/>
                    <a:pt x="97109" y="4526"/>
                  </a:cubicBezTo>
                  <a:cubicBezTo>
                    <a:pt x="97109" y="1440"/>
                    <a:pt x="95669" y="0"/>
                    <a:pt x="92583" y="0"/>
                  </a:cubicBezTo>
                  <a:lnTo>
                    <a:pt x="91760" y="0"/>
                  </a:lnTo>
                  <a:cubicBezTo>
                    <a:pt x="68717" y="4938"/>
                    <a:pt x="39296" y="22426"/>
                    <a:pt x="39296" y="46909"/>
                  </a:cubicBezTo>
                  <a:lnTo>
                    <a:pt x="39296" y="139080"/>
                  </a:lnTo>
                  <a:cubicBezTo>
                    <a:pt x="39296" y="159860"/>
                    <a:pt x="21191" y="176936"/>
                    <a:pt x="3498" y="180640"/>
                  </a:cubicBezTo>
                  <a:cubicBezTo>
                    <a:pt x="1234" y="181257"/>
                    <a:pt x="0" y="182697"/>
                    <a:pt x="0" y="185166"/>
                  </a:cubicBezTo>
                  <a:cubicBezTo>
                    <a:pt x="0" y="187635"/>
                    <a:pt x="1234" y="189075"/>
                    <a:pt x="3498" y="189692"/>
                  </a:cubicBezTo>
                  <a:cubicBezTo>
                    <a:pt x="21191" y="193396"/>
                    <a:pt x="39296" y="210472"/>
                    <a:pt x="39296" y="231252"/>
                  </a:cubicBezTo>
                  <a:lnTo>
                    <a:pt x="39296" y="323423"/>
                  </a:lnTo>
                  <a:cubicBezTo>
                    <a:pt x="39296" y="347906"/>
                    <a:pt x="68717" y="365394"/>
                    <a:pt x="91760" y="370332"/>
                  </a:cubicBezTo>
                  <a:lnTo>
                    <a:pt x="92583" y="370332"/>
                  </a:lnTo>
                  <a:cubicBezTo>
                    <a:pt x="95669" y="370332"/>
                    <a:pt x="97109" y="368892"/>
                    <a:pt x="97109" y="365806"/>
                  </a:cubicBezTo>
                  <a:cubicBezTo>
                    <a:pt x="97109" y="363337"/>
                    <a:pt x="95875" y="361897"/>
                    <a:pt x="93612" y="361279"/>
                  </a:cubicBezTo>
                  <a:cubicBezTo>
                    <a:pt x="76741" y="357782"/>
                    <a:pt x="57813" y="342351"/>
                    <a:pt x="57813" y="323423"/>
                  </a:cubicBezTo>
                  <a:lnTo>
                    <a:pt x="57813" y="231252"/>
                  </a:lnTo>
                  <a:cubicBezTo>
                    <a:pt x="57813" y="209032"/>
                    <a:pt x="37239" y="192367"/>
                    <a:pt x="19545" y="1851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18747" y="3756193"/>
              <a:ext cx="127167" cy="98364"/>
            </a:xfrm>
            <a:custGeom>
              <a:avLst/>
              <a:gdLst/>
              <a:ahLst/>
              <a:cxnLst/>
              <a:rect l="l" t="t" r="r" b="b"/>
              <a:pathLst>
                <a:path w="127167" h="98364">
                  <a:moveTo>
                    <a:pt x="111182" y="576"/>
                  </a:moveTo>
                  <a:cubicBezTo>
                    <a:pt x="108158" y="576"/>
                    <a:pt x="97644" y="0"/>
                    <a:pt x="94620" y="0"/>
                  </a:cubicBezTo>
                  <a:cubicBezTo>
                    <a:pt x="92316" y="0"/>
                    <a:pt x="91163" y="1296"/>
                    <a:pt x="91163" y="3744"/>
                  </a:cubicBezTo>
                  <a:cubicBezTo>
                    <a:pt x="91595" y="5185"/>
                    <a:pt x="91739" y="6193"/>
                    <a:pt x="93900" y="6193"/>
                  </a:cubicBezTo>
                  <a:cubicBezTo>
                    <a:pt x="96780" y="6625"/>
                    <a:pt x="98220" y="7633"/>
                    <a:pt x="98220" y="9217"/>
                  </a:cubicBezTo>
                  <a:cubicBezTo>
                    <a:pt x="98220" y="10657"/>
                    <a:pt x="97068" y="12530"/>
                    <a:pt x="94764" y="14690"/>
                  </a:cubicBezTo>
                  <a:lnTo>
                    <a:pt x="70857" y="38165"/>
                  </a:lnTo>
                  <a:lnTo>
                    <a:pt x="56743" y="10945"/>
                  </a:lnTo>
                  <a:cubicBezTo>
                    <a:pt x="56311" y="10225"/>
                    <a:pt x="56023" y="9649"/>
                    <a:pt x="56023" y="9217"/>
                  </a:cubicBezTo>
                  <a:cubicBezTo>
                    <a:pt x="57031" y="7201"/>
                    <a:pt x="60344" y="6193"/>
                    <a:pt x="62936" y="6193"/>
                  </a:cubicBezTo>
                  <a:cubicBezTo>
                    <a:pt x="65384" y="6193"/>
                    <a:pt x="66680" y="4897"/>
                    <a:pt x="66680" y="2448"/>
                  </a:cubicBezTo>
                  <a:cubicBezTo>
                    <a:pt x="66248" y="1008"/>
                    <a:pt x="65960" y="0"/>
                    <a:pt x="63656" y="0"/>
                  </a:cubicBezTo>
                  <a:cubicBezTo>
                    <a:pt x="61784" y="0"/>
                    <a:pt x="55879" y="432"/>
                    <a:pt x="54151" y="432"/>
                  </a:cubicBezTo>
                  <a:cubicBezTo>
                    <a:pt x="44790" y="576"/>
                    <a:pt x="38885" y="576"/>
                    <a:pt x="36437" y="432"/>
                  </a:cubicBezTo>
                  <a:cubicBezTo>
                    <a:pt x="31540" y="144"/>
                    <a:pt x="28948" y="0"/>
                    <a:pt x="28660" y="0"/>
                  </a:cubicBezTo>
                  <a:cubicBezTo>
                    <a:pt x="26211" y="0"/>
                    <a:pt x="25059" y="1296"/>
                    <a:pt x="25059" y="3744"/>
                  </a:cubicBezTo>
                  <a:cubicBezTo>
                    <a:pt x="25059" y="5329"/>
                    <a:pt x="26643" y="6193"/>
                    <a:pt x="29812" y="6193"/>
                  </a:cubicBezTo>
                  <a:cubicBezTo>
                    <a:pt x="32404" y="6193"/>
                    <a:pt x="34420" y="6337"/>
                    <a:pt x="35860" y="6769"/>
                  </a:cubicBezTo>
                  <a:cubicBezTo>
                    <a:pt x="38453" y="7633"/>
                    <a:pt x="38597" y="7777"/>
                    <a:pt x="39749" y="10225"/>
                  </a:cubicBezTo>
                  <a:lnTo>
                    <a:pt x="59479" y="49110"/>
                  </a:lnTo>
                  <a:lnTo>
                    <a:pt x="39893" y="68553"/>
                  </a:lnTo>
                  <a:cubicBezTo>
                    <a:pt x="29524" y="78490"/>
                    <a:pt x="22611" y="84827"/>
                    <a:pt x="19010" y="87419"/>
                  </a:cubicBezTo>
                  <a:cubicBezTo>
                    <a:pt x="16562" y="89147"/>
                    <a:pt x="13826" y="90299"/>
                    <a:pt x="10945" y="91019"/>
                  </a:cubicBezTo>
                  <a:cubicBezTo>
                    <a:pt x="9793" y="91307"/>
                    <a:pt x="6913" y="91739"/>
                    <a:pt x="2160" y="92316"/>
                  </a:cubicBezTo>
                  <a:cubicBezTo>
                    <a:pt x="720" y="92460"/>
                    <a:pt x="0" y="93612"/>
                    <a:pt x="0" y="95772"/>
                  </a:cubicBezTo>
                  <a:cubicBezTo>
                    <a:pt x="0" y="97500"/>
                    <a:pt x="864" y="98364"/>
                    <a:pt x="2592" y="98364"/>
                  </a:cubicBezTo>
                  <a:cubicBezTo>
                    <a:pt x="5041" y="98364"/>
                    <a:pt x="13394" y="97788"/>
                    <a:pt x="15842" y="97788"/>
                  </a:cubicBezTo>
                  <a:cubicBezTo>
                    <a:pt x="21459" y="97788"/>
                    <a:pt x="30244" y="98364"/>
                    <a:pt x="32404" y="98364"/>
                  </a:cubicBezTo>
                  <a:cubicBezTo>
                    <a:pt x="34852" y="98364"/>
                    <a:pt x="36005" y="97212"/>
                    <a:pt x="36005" y="94764"/>
                  </a:cubicBezTo>
                  <a:cubicBezTo>
                    <a:pt x="36005" y="93036"/>
                    <a:pt x="34996" y="92172"/>
                    <a:pt x="32836" y="92172"/>
                  </a:cubicBezTo>
                  <a:cubicBezTo>
                    <a:pt x="30244" y="91883"/>
                    <a:pt x="28948" y="90875"/>
                    <a:pt x="28948" y="89147"/>
                  </a:cubicBezTo>
                  <a:cubicBezTo>
                    <a:pt x="28948" y="87707"/>
                    <a:pt x="30532" y="85403"/>
                    <a:pt x="33844" y="82234"/>
                  </a:cubicBezTo>
                  <a:lnTo>
                    <a:pt x="62216" y="54439"/>
                  </a:lnTo>
                  <a:lnTo>
                    <a:pt x="79066" y="87563"/>
                  </a:lnTo>
                  <a:cubicBezTo>
                    <a:pt x="79498" y="88283"/>
                    <a:pt x="79786" y="88715"/>
                    <a:pt x="79930" y="89147"/>
                  </a:cubicBezTo>
                  <a:cubicBezTo>
                    <a:pt x="78922" y="91019"/>
                    <a:pt x="75897" y="91883"/>
                    <a:pt x="72873" y="92172"/>
                  </a:cubicBezTo>
                  <a:cubicBezTo>
                    <a:pt x="70425" y="92316"/>
                    <a:pt x="69273" y="93468"/>
                    <a:pt x="69273" y="95916"/>
                  </a:cubicBezTo>
                  <a:cubicBezTo>
                    <a:pt x="69705" y="97500"/>
                    <a:pt x="69849" y="98364"/>
                    <a:pt x="72153" y="98364"/>
                  </a:cubicBezTo>
                  <a:cubicBezTo>
                    <a:pt x="73881" y="98364"/>
                    <a:pt x="80074" y="97932"/>
                    <a:pt x="81802" y="97932"/>
                  </a:cubicBezTo>
                  <a:cubicBezTo>
                    <a:pt x="91163" y="97788"/>
                    <a:pt x="97068" y="97788"/>
                    <a:pt x="99516" y="97932"/>
                  </a:cubicBezTo>
                  <a:cubicBezTo>
                    <a:pt x="104413" y="98220"/>
                    <a:pt x="107005" y="98364"/>
                    <a:pt x="107149" y="98364"/>
                  </a:cubicBezTo>
                  <a:cubicBezTo>
                    <a:pt x="109598" y="98364"/>
                    <a:pt x="110750" y="97068"/>
                    <a:pt x="110750" y="94620"/>
                  </a:cubicBezTo>
                  <a:cubicBezTo>
                    <a:pt x="110750" y="93036"/>
                    <a:pt x="109166" y="92172"/>
                    <a:pt x="105997" y="92172"/>
                  </a:cubicBezTo>
                  <a:cubicBezTo>
                    <a:pt x="100813" y="92172"/>
                    <a:pt x="97932" y="91739"/>
                    <a:pt x="96348" y="88427"/>
                  </a:cubicBezTo>
                  <a:lnTo>
                    <a:pt x="73449" y="43493"/>
                  </a:lnTo>
                  <a:lnTo>
                    <a:pt x="86699" y="30244"/>
                  </a:lnTo>
                  <a:cubicBezTo>
                    <a:pt x="96492" y="20595"/>
                    <a:pt x="103549" y="14114"/>
                    <a:pt x="108013" y="11089"/>
                  </a:cubicBezTo>
                  <a:cubicBezTo>
                    <a:pt x="113342" y="7345"/>
                    <a:pt x="116223" y="7201"/>
                    <a:pt x="125008" y="6049"/>
                  </a:cubicBezTo>
                  <a:cubicBezTo>
                    <a:pt x="126448" y="5905"/>
                    <a:pt x="127168" y="4753"/>
                    <a:pt x="127168" y="2736"/>
                  </a:cubicBezTo>
                  <a:cubicBezTo>
                    <a:pt x="127168" y="864"/>
                    <a:pt x="126304" y="0"/>
                    <a:pt x="124576" y="0"/>
                  </a:cubicBezTo>
                  <a:cubicBezTo>
                    <a:pt x="122127" y="0"/>
                    <a:pt x="113630" y="576"/>
                    <a:pt x="111182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23068" y="3940778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58009" y="3801703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58009" y="3986288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70062" y="3999826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781528" y="375892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773895" y="3975630"/>
              <a:ext cx="80362" cy="91451"/>
            </a:xfrm>
            <a:custGeom>
              <a:avLst/>
              <a:gdLst/>
              <a:ahLst/>
              <a:cxnLst/>
              <a:rect l="l" t="t" r="r" b="b"/>
              <a:pathLst>
                <a:path w="80362" h="91451">
                  <a:moveTo>
                    <a:pt x="58471" y="0"/>
                  </a:moveTo>
                  <a:cubicBezTo>
                    <a:pt x="51414" y="0"/>
                    <a:pt x="44790" y="3168"/>
                    <a:pt x="38597" y="9505"/>
                  </a:cubicBezTo>
                  <a:cubicBezTo>
                    <a:pt x="36437" y="3168"/>
                    <a:pt x="31396" y="0"/>
                    <a:pt x="23763" y="0"/>
                  </a:cubicBezTo>
                  <a:cubicBezTo>
                    <a:pt x="16994" y="0"/>
                    <a:pt x="11953" y="5329"/>
                    <a:pt x="8497" y="16130"/>
                  </a:cubicBezTo>
                  <a:cubicBezTo>
                    <a:pt x="7345" y="19586"/>
                    <a:pt x="6769" y="21603"/>
                    <a:pt x="6769" y="22323"/>
                  </a:cubicBezTo>
                  <a:cubicBezTo>
                    <a:pt x="6769" y="23907"/>
                    <a:pt x="7777" y="24771"/>
                    <a:pt x="9793" y="24771"/>
                  </a:cubicBezTo>
                  <a:cubicBezTo>
                    <a:pt x="12674" y="24771"/>
                    <a:pt x="12818" y="23187"/>
                    <a:pt x="13538" y="20019"/>
                  </a:cubicBezTo>
                  <a:cubicBezTo>
                    <a:pt x="15986" y="10081"/>
                    <a:pt x="19154" y="5185"/>
                    <a:pt x="23331" y="5185"/>
                  </a:cubicBezTo>
                  <a:cubicBezTo>
                    <a:pt x="26067" y="5185"/>
                    <a:pt x="27363" y="7345"/>
                    <a:pt x="27363" y="11521"/>
                  </a:cubicBezTo>
                  <a:cubicBezTo>
                    <a:pt x="27363" y="13106"/>
                    <a:pt x="27219" y="14546"/>
                    <a:pt x="26931" y="15698"/>
                  </a:cubicBezTo>
                  <a:lnTo>
                    <a:pt x="10801" y="80506"/>
                  </a:lnTo>
                  <a:cubicBezTo>
                    <a:pt x="9793" y="84539"/>
                    <a:pt x="9505" y="85259"/>
                    <a:pt x="4465" y="85259"/>
                  </a:cubicBezTo>
                  <a:cubicBezTo>
                    <a:pt x="1440" y="85259"/>
                    <a:pt x="0" y="86123"/>
                    <a:pt x="0" y="88715"/>
                  </a:cubicBezTo>
                  <a:cubicBezTo>
                    <a:pt x="0" y="90587"/>
                    <a:pt x="864" y="91451"/>
                    <a:pt x="2592" y="91451"/>
                  </a:cubicBezTo>
                  <a:cubicBezTo>
                    <a:pt x="4897" y="91451"/>
                    <a:pt x="12386" y="90875"/>
                    <a:pt x="14834" y="90875"/>
                  </a:cubicBezTo>
                  <a:cubicBezTo>
                    <a:pt x="17570" y="90875"/>
                    <a:pt x="26931" y="91451"/>
                    <a:pt x="29668" y="91451"/>
                  </a:cubicBezTo>
                  <a:cubicBezTo>
                    <a:pt x="31972" y="91451"/>
                    <a:pt x="33124" y="90155"/>
                    <a:pt x="33124" y="87707"/>
                  </a:cubicBezTo>
                  <a:cubicBezTo>
                    <a:pt x="33124" y="86123"/>
                    <a:pt x="31684" y="85259"/>
                    <a:pt x="28804" y="85259"/>
                  </a:cubicBezTo>
                  <a:cubicBezTo>
                    <a:pt x="24627" y="85259"/>
                    <a:pt x="22467" y="84827"/>
                    <a:pt x="22467" y="84107"/>
                  </a:cubicBezTo>
                  <a:cubicBezTo>
                    <a:pt x="22467" y="83962"/>
                    <a:pt x="22611" y="83242"/>
                    <a:pt x="22899" y="82234"/>
                  </a:cubicBezTo>
                  <a:lnTo>
                    <a:pt x="28948" y="57751"/>
                  </a:lnTo>
                  <a:cubicBezTo>
                    <a:pt x="32260" y="62792"/>
                    <a:pt x="37157" y="65240"/>
                    <a:pt x="43349" y="65240"/>
                  </a:cubicBezTo>
                  <a:cubicBezTo>
                    <a:pt x="53143" y="65240"/>
                    <a:pt x="61784" y="60776"/>
                    <a:pt x="69417" y="51990"/>
                  </a:cubicBezTo>
                  <a:cubicBezTo>
                    <a:pt x="76762" y="43493"/>
                    <a:pt x="80362" y="34276"/>
                    <a:pt x="80362" y="24339"/>
                  </a:cubicBezTo>
                  <a:cubicBezTo>
                    <a:pt x="80362" y="10945"/>
                    <a:pt x="72009" y="0"/>
                    <a:pt x="58471" y="0"/>
                  </a:cubicBezTo>
                  <a:close/>
                  <a:moveTo>
                    <a:pt x="58039" y="5185"/>
                  </a:moveTo>
                  <a:cubicBezTo>
                    <a:pt x="64520" y="5185"/>
                    <a:pt x="67832" y="9505"/>
                    <a:pt x="67832" y="18290"/>
                  </a:cubicBezTo>
                  <a:cubicBezTo>
                    <a:pt x="67832" y="26499"/>
                    <a:pt x="63512" y="41045"/>
                    <a:pt x="60632" y="46662"/>
                  </a:cubicBezTo>
                  <a:cubicBezTo>
                    <a:pt x="57751" y="52567"/>
                    <a:pt x="50982" y="60200"/>
                    <a:pt x="43349" y="60200"/>
                  </a:cubicBezTo>
                  <a:cubicBezTo>
                    <a:pt x="40469" y="60200"/>
                    <a:pt x="38021" y="59335"/>
                    <a:pt x="36005" y="57463"/>
                  </a:cubicBezTo>
                  <a:cubicBezTo>
                    <a:pt x="32836" y="54439"/>
                    <a:pt x="31252" y="51414"/>
                    <a:pt x="31252" y="48390"/>
                  </a:cubicBezTo>
                  <a:cubicBezTo>
                    <a:pt x="31252" y="48102"/>
                    <a:pt x="31396" y="47382"/>
                    <a:pt x="31684" y="46374"/>
                  </a:cubicBezTo>
                  <a:lnTo>
                    <a:pt x="38741" y="17858"/>
                  </a:lnTo>
                  <a:cubicBezTo>
                    <a:pt x="45078" y="9361"/>
                    <a:pt x="51558" y="5185"/>
                    <a:pt x="58039" y="51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504053"/>
            <a:ext cx="1902271" cy="1752060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959" y="1000001"/>
            <a:ext cx="716244" cy="760155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3843956" y="1182681"/>
            <a:ext cx="411541" cy="9525"/>
          </a:xfrm>
          <a:custGeom>
            <a:avLst/>
            <a:gdLst/>
            <a:ahLst/>
            <a:cxnLst/>
            <a:rect l="l" t="t" r="r" b="b"/>
            <a:pathLst>
              <a:path w="411541" h="9525">
                <a:moveTo>
                  <a:pt x="0" y="0"/>
                </a:moveTo>
                <a:lnTo>
                  <a:pt x="41154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385042" y="1577492"/>
            <a:ext cx="187017" cy="9525"/>
          </a:xfrm>
          <a:custGeom>
            <a:avLst/>
            <a:gdLst/>
            <a:ahLst/>
            <a:cxnLst/>
            <a:rect l="l" t="t" r="r" b="b"/>
            <a:pathLst>
              <a:path w="187017" h="9525">
                <a:moveTo>
                  <a:pt x="0" y="0"/>
                </a:moveTo>
                <a:lnTo>
                  <a:pt x="18701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6" name="Picture 10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2377878"/>
            <a:ext cx="1911362" cy="1722239"/>
          </a:xfrm>
          <a:prstGeom prst="rect">
            <a:avLst/>
          </a:prstGeom>
        </p:spPr>
      </p:pic>
      <p:pic>
        <p:nvPicPr>
          <p:cNvPr id="107" name="Picture 10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0050" y="2377878"/>
            <a:ext cx="2190303" cy="1722239"/>
          </a:xfrm>
          <a:prstGeom prst="rect">
            <a:avLst/>
          </a:prstGeom>
        </p:spPr>
      </p:pic>
      <p:pic>
        <p:nvPicPr>
          <p:cNvPr id="108" name="Picture 10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1860" y="2377878"/>
            <a:ext cx="2242839" cy="1722239"/>
          </a:xfrm>
          <a:prstGeom prst="rect">
            <a:avLst/>
          </a:prstGeom>
        </p:spPr>
      </p:pic>
      <p:sp>
        <p:nvSpPr>
          <p:cNvPr id="109" name="Freeform 109"/>
          <p:cNvSpPr/>
          <p:nvPr/>
        </p:nvSpPr>
        <p:spPr>
          <a:xfrm>
            <a:off x="0" y="4491637"/>
            <a:ext cx="2572131" cy="19050"/>
          </a:xfrm>
          <a:custGeom>
            <a:avLst/>
            <a:gdLst/>
            <a:ahLst/>
            <a:cxnLst/>
            <a:rect l="l" t="t" r="r" b="b"/>
            <a:pathLst>
              <a:path w="2572131" h="19050">
                <a:moveTo>
                  <a:pt x="0" y="0"/>
                </a:moveTo>
                <a:lnTo>
                  <a:pt x="0" y="19050"/>
                </a:lnTo>
                <a:lnTo>
                  <a:pt x="2572132" y="19050"/>
                </a:lnTo>
                <a:lnTo>
                  <a:pt x="2572132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0" name="Freeform 110"/>
          <p:cNvSpPr/>
          <p:nvPr/>
        </p:nvSpPr>
        <p:spPr>
          <a:xfrm>
            <a:off x="2572131" y="4491637"/>
            <a:ext cx="5446868" cy="19050"/>
          </a:xfrm>
          <a:custGeom>
            <a:avLst/>
            <a:gdLst/>
            <a:ahLst/>
            <a:cxnLst/>
            <a:rect l="l" t="t" r="r" b="b"/>
            <a:pathLst>
              <a:path w="5446868" h="19050">
                <a:moveTo>
                  <a:pt x="0" y="0"/>
                </a:moveTo>
                <a:lnTo>
                  <a:pt x="0" y="19050"/>
                </a:lnTo>
                <a:lnTo>
                  <a:pt x="5446868" y="19050"/>
                </a:lnTo>
                <a:lnTo>
                  <a:pt x="5446868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1" name="TextBox 110"/>
          <p:cNvSpPr txBox="1"/>
          <p:nvPr/>
        </p:nvSpPr>
        <p:spPr>
          <a:xfrm>
            <a:off x="137160" y="67547"/>
            <a:ext cx="1773143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Edge Flexural Disturbance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17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8" name="MathFormula 328"/>
          <p:cNvGrpSpPr/>
          <p:nvPr/>
        </p:nvGrpSpPr>
        <p:grpSpPr>
          <a:xfrm>
            <a:off x="3393065" y="932337"/>
            <a:ext cx="2479201" cy="895505"/>
            <a:chOff x="3393065" y="932337"/>
            <a:chExt cx="2479201" cy="895505"/>
          </a:xfrm>
        </p:grpSpPr>
        <p:sp>
          <p:nvSpPr>
            <p:cNvPr id="213" name="MathGlyph 213"/>
            <p:cNvSpPr/>
            <p:nvPr/>
          </p:nvSpPr>
          <p:spPr>
            <a:xfrm>
              <a:off x="3396563" y="1093595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617686" y="115860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854037" y="1238225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956328" y="93233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952381" y="1286574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054262" y="102372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075208" y="128431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169523" y="13304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344739" y="115860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561956" y="117856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718526" y="109359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877565" y="118498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998725" y="108022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068056" y="109133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188088" y="118930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285795" y="108022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395177" y="1141944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476238" y="1098944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533228" y="114317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685409" y="109133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805442" y="118930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393065" y="160711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640727" y="167213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857945" y="169208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014515" y="160711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173554" y="169851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294713" y="159374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364044" y="160485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484077" y="170283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581784" y="159374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691371" y="1655465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781485" y="1655465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885383" y="165546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004029" y="160485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124061" y="170283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sp>
        <p:nvSpPr>
          <p:cNvPr id="214" name="MathGlyph 214"/>
          <p:cNvSpPr/>
          <p:nvPr/>
        </p:nvSpPr>
        <p:spPr>
          <a:xfrm>
            <a:off x="2254354" y="3214923"/>
            <a:ext cx="137022" cy="48143"/>
          </a:xfrm>
          <a:custGeom>
            <a:avLst/>
            <a:gdLst/>
            <a:ahLst/>
            <a:cxnLst/>
            <a:rect l="l" t="t" r="r" b="b"/>
            <a:pathLst>
              <a:path w="137022" h="48143">
                <a:moveTo>
                  <a:pt x="132085" y="0"/>
                </a:moveTo>
                <a:lnTo>
                  <a:pt x="4938" y="0"/>
                </a:lnTo>
                <a:cubicBezTo>
                  <a:pt x="1646" y="0"/>
                  <a:pt x="0" y="1646"/>
                  <a:pt x="0" y="4732"/>
                </a:cubicBezTo>
                <a:cubicBezTo>
                  <a:pt x="0" y="7818"/>
                  <a:pt x="1646" y="9464"/>
                  <a:pt x="4938" y="9464"/>
                </a:cubicBezTo>
                <a:lnTo>
                  <a:pt x="132085" y="9464"/>
                </a:lnTo>
                <a:cubicBezTo>
                  <a:pt x="135377" y="9464"/>
                  <a:pt x="137023" y="7818"/>
                  <a:pt x="137023" y="4732"/>
                </a:cubicBezTo>
                <a:cubicBezTo>
                  <a:pt x="137023" y="2263"/>
                  <a:pt x="134760" y="0"/>
                  <a:pt x="132085" y="0"/>
                </a:cubicBezTo>
                <a:close/>
                <a:moveTo>
                  <a:pt x="132085" y="38679"/>
                </a:moveTo>
                <a:lnTo>
                  <a:pt x="4938" y="38679"/>
                </a:lnTo>
                <a:cubicBezTo>
                  <a:pt x="1646" y="38679"/>
                  <a:pt x="0" y="40325"/>
                  <a:pt x="0" y="43411"/>
                </a:cubicBezTo>
                <a:cubicBezTo>
                  <a:pt x="0" y="46497"/>
                  <a:pt x="1646" y="48143"/>
                  <a:pt x="4938" y="48143"/>
                </a:cubicBezTo>
                <a:lnTo>
                  <a:pt x="132085" y="48143"/>
                </a:lnTo>
                <a:cubicBezTo>
                  <a:pt x="135377" y="48143"/>
                  <a:pt x="137023" y="46497"/>
                  <a:pt x="137023" y="43411"/>
                </a:cubicBezTo>
                <a:cubicBezTo>
                  <a:pt x="137023" y="40737"/>
                  <a:pt x="134760" y="38679"/>
                  <a:pt x="132085" y="38679"/>
                </a:cubicBezTo>
                <a:close/>
              </a:path>
            </a:pathLst>
          </a:custGeom>
          <a:solidFill>
            <a:srgbClr val="040E2D"/>
          </a:solidFill>
          <a:ln w="0">
            <a:noFill/>
          </a:ln>
        </p:spPr>
      </p:sp>
      <p:sp>
        <p:nvSpPr>
          <p:cNvPr id="215" name="MathGlyph 215"/>
          <p:cNvSpPr/>
          <p:nvPr/>
        </p:nvSpPr>
        <p:spPr>
          <a:xfrm>
            <a:off x="4707594" y="3170483"/>
            <a:ext cx="137022" cy="137022"/>
          </a:xfrm>
          <a:custGeom>
            <a:avLst/>
            <a:gdLst/>
            <a:ahLst/>
            <a:cxnLst/>
            <a:rect l="l" t="t" r="r" b="b"/>
            <a:pathLst>
              <a:path w="137022" h="137022">
                <a:moveTo>
                  <a:pt x="132085" y="63574"/>
                </a:moveTo>
                <a:lnTo>
                  <a:pt x="73449" y="63574"/>
                </a:lnTo>
                <a:lnTo>
                  <a:pt x="73449" y="4938"/>
                </a:lnTo>
                <a:cubicBezTo>
                  <a:pt x="73449" y="1646"/>
                  <a:pt x="71803" y="0"/>
                  <a:pt x="68511" y="0"/>
                </a:cubicBezTo>
                <a:cubicBezTo>
                  <a:pt x="65220" y="0"/>
                  <a:pt x="63574" y="1646"/>
                  <a:pt x="63574" y="4938"/>
                </a:cubicBezTo>
                <a:lnTo>
                  <a:pt x="63574" y="63574"/>
                </a:lnTo>
                <a:lnTo>
                  <a:pt x="4938" y="63574"/>
                </a:lnTo>
                <a:cubicBezTo>
                  <a:pt x="1646" y="63574"/>
                  <a:pt x="0" y="65220"/>
                  <a:pt x="0" y="68511"/>
                </a:cubicBezTo>
                <a:cubicBezTo>
                  <a:pt x="0" y="71803"/>
                  <a:pt x="1646" y="73449"/>
                  <a:pt x="4938" y="73449"/>
                </a:cubicBezTo>
                <a:lnTo>
                  <a:pt x="63574" y="73449"/>
                </a:lnTo>
                <a:lnTo>
                  <a:pt x="63574" y="132085"/>
                </a:lnTo>
                <a:cubicBezTo>
                  <a:pt x="63574" y="135377"/>
                  <a:pt x="65220" y="137023"/>
                  <a:pt x="68511" y="137023"/>
                </a:cubicBezTo>
                <a:cubicBezTo>
                  <a:pt x="71803" y="137023"/>
                  <a:pt x="73449" y="135377"/>
                  <a:pt x="73449" y="132085"/>
                </a:cubicBezTo>
                <a:lnTo>
                  <a:pt x="73449" y="73449"/>
                </a:lnTo>
                <a:lnTo>
                  <a:pt x="132085" y="73449"/>
                </a:lnTo>
                <a:cubicBezTo>
                  <a:pt x="135377" y="73449"/>
                  <a:pt x="137023" y="71803"/>
                  <a:pt x="137023" y="68511"/>
                </a:cubicBezTo>
                <a:cubicBezTo>
                  <a:pt x="137023" y="65837"/>
                  <a:pt x="134760" y="63574"/>
                  <a:pt x="132085" y="63574"/>
                </a:cubicBezTo>
                <a:close/>
              </a:path>
            </a:pathLst>
          </a:custGeom>
          <a:solidFill>
            <a:srgbClr val="040E2D"/>
          </a:solidFill>
          <a:ln w="0"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2166193" cy="2547677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2656189" y="946689"/>
            <a:ext cx="394876" cy="9525"/>
          </a:xfrm>
          <a:custGeom>
            <a:avLst/>
            <a:gdLst/>
            <a:ahLst/>
            <a:cxnLst/>
            <a:rect l="l" t="t" r="r" b="b"/>
            <a:pathLst>
              <a:path w="394876" h="9525">
                <a:moveTo>
                  <a:pt x="0" y="0"/>
                </a:moveTo>
                <a:lnTo>
                  <a:pt x="39487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343722" y="946699"/>
            <a:ext cx="316757" cy="9525"/>
          </a:xfrm>
          <a:custGeom>
            <a:avLst/>
            <a:gdLst/>
            <a:ahLst/>
            <a:cxnLst/>
            <a:rect l="l" t="t" r="r" b="b"/>
            <a:pathLst>
              <a:path w="316757" h="9525">
                <a:moveTo>
                  <a:pt x="0" y="0"/>
                </a:moveTo>
                <a:lnTo>
                  <a:pt x="31675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7994180" y="946689"/>
            <a:ext cx="209690" cy="9525"/>
          </a:xfrm>
          <a:custGeom>
            <a:avLst/>
            <a:gdLst/>
            <a:ahLst/>
            <a:cxnLst/>
            <a:rect l="l" t="t" r="r" b="b"/>
            <a:pathLst>
              <a:path w="209690" h="9525">
                <a:moveTo>
                  <a:pt x="0" y="0"/>
                </a:moveTo>
                <a:lnTo>
                  <a:pt x="20969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2656189" y="1298219"/>
            <a:ext cx="281616" cy="9525"/>
          </a:xfrm>
          <a:custGeom>
            <a:avLst/>
            <a:gdLst/>
            <a:ahLst/>
            <a:cxnLst/>
            <a:rect l="l" t="t" r="r" b="b"/>
            <a:pathLst>
              <a:path w="281616" h="9525">
                <a:moveTo>
                  <a:pt x="0" y="0"/>
                </a:moveTo>
                <a:lnTo>
                  <a:pt x="28161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3230460" y="1298219"/>
            <a:ext cx="203497" cy="9525"/>
          </a:xfrm>
          <a:custGeom>
            <a:avLst/>
            <a:gdLst/>
            <a:ahLst/>
            <a:cxnLst/>
            <a:rect l="l" t="t" r="r" b="b"/>
            <a:pathLst>
              <a:path w="203497" h="9525">
                <a:moveTo>
                  <a:pt x="0" y="0"/>
                </a:moveTo>
                <a:lnTo>
                  <a:pt x="20349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629951" y="1298219"/>
            <a:ext cx="204423" cy="9525"/>
          </a:xfrm>
          <a:custGeom>
            <a:avLst/>
            <a:gdLst/>
            <a:ahLst/>
            <a:cxnLst/>
            <a:rect l="l" t="t" r="r" b="b"/>
            <a:pathLst>
              <a:path w="204423" h="9525">
                <a:moveTo>
                  <a:pt x="0" y="0"/>
                </a:moveTo>
                <a:lnTo>
                  <a:pt x="20442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2656189" y="1856174"/>
            <a:ext cx="394876" cy="9525"/>
          </a:xfrm>
          <a:custGeom>
            <a:avLst/>
            <a:gdLst/>
            <a:ahLst/>
            <a:cxnLst/>
            <a:rect l="l" t="t" r="r" b="b"/>
            <a:pathLst>
              <a:path w="394876" h="9525">
                <a:moveTo>
                  <a:pt x="0" y="0"/>
                </a:moveTo>
                <a:lnTo>
                  <a:pt x="39487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3343722" y="1856184"/>
            <a:ext cx="316757" cy="9525"/>
          </a:xfrm>
          <a:custGeom>
            <a:avLst/>
            <a:gdLst/>
            <a:ahLst/>
            <a:cxnLst/>
            <a:rect l="l" t="t" r="r" b="b"/>
            <a:pathLst>
              <a:path w="316757" h="9525">
                <a:moveTo>
                  <a:pt x="0" y="0"/>
                </a:moveTo>
                <a:lnTo>
                  <a:pt x="31675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2656189" y="2207704"/>
            <a:ext cx="281616" cy="9525"/>
          </a:xfrm>
          <a:custGeom>
            <a:avLst/>
            <a:gdLst/>
            <a:ahLst/>
            <a:cxnLst/>
            <a:rect l="l" t="t" r="r" b="b"/>
            <a:pathLst>
              <a:path w="281616" h="9525">
                <a:moveTo>
                  <a:pt x="0" y="0"/>
                </a:moveTo>
                <a:lnTo>
                  <a:pt x="28161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3230460" y="2207704"/>
            <a:ext cx="203497" cy="9525"/>
          </a:xfrm>
          <a:custGeom>
            <a:avLst/>
            <a:gdLst/>
            <a:ahLst/>
            <a:cxnLst/>
            <a:rect l="l" t="t" r="r" b="b"/>
            <a:pathLst>
              <a:path w="203497" h="9525">
                <a:moveTo>
                  <a:pt x="0" y="0"/>
                </a:moveTo>
                <a:lnTo>
                  <a:pt x="20349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5629951" y="2207704"/>
            <a:ext cx="204423" cy="9525"/>
          </a:xfrm>
          <a:custGeom>
            <a:avLst/>
            <a:gdLst/>
            <a:ahLst/>
            <a:cxnLst/>
            <a:rect l="l" t="t" r="r" b="b"/>
            <a:pathLst>
              <a:path w="204423" h="9525">
                <a:moveTo>
                  <a:pt x="0" y="0"/>
                </a:moveTo>
                <a:lnTo>
                  <a:pt x="20442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14" name="Picture 1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787" y="3123752"/>
            <a:ext cx="2435165" cy="342900"/>
          </a:xfrm>
          <a:prstGeom prst="rect">
            <a:avLst/>
          </a:prstGeom>
        </p:spPr>
      </p:pic>
      <p:pic>
        <p:nvPicPr>
          <p:cNvPr id="115" name="Picture 1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73" y="3123752"/>
            <a:ext cx="1886857" cy="377190"/>
          </a:xfrm>
          <a:prstGeom prst="rect">
            <a:avLst/>
          </a:prstGeom>
        </p:spPr>
      </p:pic>
      <p:sp>
        <p:nvSpPr>
          <p:cNvPr id="116" name="Freeform 116"/>
          <p:cNvSpPr/>
          <p:nvPr/>
        </p:nvSpPr>
        <p:spPr>
          <a:xfrm>
            <a:off x="0" y="4491637"/>
            <a:ext cx="2723434" cy="19050"/>
          </a:xfrm>
          <a:custGeom>
            <a:avLst/>
            <a:gdLst/>
            <a:ahLst/>
            <a:cxnLst/>
            <a:rect l="l" t="t" r="r" b="b"/>
            <a:pathLst>
              <a:path w="2723434" h="19050">
                <a:moveTo>
                  <a:pt x="0" y="0"/>
                </a:moveTo>
                <a:lnTo>
                  <a:pt x="0" y="19050"/>
                </a:lnTo>
                <a:lnTo>
                  <a:pt x="2723434" y="19050"/>
                </a:lnTo>
                <a:lnTo>
                  <a:pt x="272343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7" name="Freeform 117"/>
          <p:cNvSpPr/>
          <p:nvPr/>
        </p:nvSpPr>
        <p:spPr>
          <a:xfrm>
            <a:off x="2723435" y="4491637"/>
            <a:ext cx="5295566" cy="19050"/>
          </a:xfrm>
          <a:custGeom>
            <a:avLst/>
            <a:gdLst/>
            <a:ahLst/>
            <a:cxnLst/>
            <a:rect l="l" t="t" r="r" b="b"/>
            <a:pathLst>
              <a:path w="5295566" h="19050">
                <a:moveTo>
                  <a:pt x="0" y="0"/>
                </a:moveTo>
                <a:lnTo>
                  <a:pt x="0" y="19050"/>
                </a:lnTo>
                <a:lnTo>
                  <a:pt x="5295566" y="19050"/>
                </a:lnTo>
                <a:lnTo>
                  <a:pt x="5295566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8" name="TextBox 117"/>
          <p:cNvSpPr txBox="1"/>
          <p:nvPr/>
        </p:nvSpPr>
        <p:spPr>
          <a:xfrm>
            <a:off x="137160" y="67547"/>
            <a:ext cx="223481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Governing Differential Equations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450039" y="2531070"/>
            <a:ext cx="2312649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Homogeneous differential equations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74320" y="3560922"/>
            <a:ext cx="608990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Boundary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74320" y="3740326"/>
            <a:ext cx="678952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FF4136"/>
                </a:solidFill>
                <a:latin typeface="Arial"/>
              </a:rPr>
              <a:t>conditions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18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48" name="MathFormula 348"/>
          <p:cNvGrpSpPr/>
          <p:nvPr/>
        </p:nvGrpSpPr>
        <p:grpSpPr>
          <a:xfrm>
            <a:off x="2480900" y="730721"/>
            <a:ext cx="5788398" cy="1665682"/>
            <a:chOff x="2480900" y="730721"/>
            <a:chExt cx="5788398" cy="1665682"/>
          </a:xfrm>
        </p:grpSpPr>
        <p:sp>
          <p:nvSpPr>
            <p:cNvPr id="223" name="MathGlyph 223"/>
            <p:cNvSpPr/>
            <p:nvPr/>
          </p:nvSpPr>
          <p:spPr>
            <a:xfrm>
              <a:off x="2531718" y="1332614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531718" y="122089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480900" y="954464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2531718" y="842850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531718" y="730721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664830" y="772385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664830" y="1149460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669440" y="132032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726066" y="96880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760886" y="76508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760886" y="114216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766216" y="132321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822851" y="97169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839586" y="773969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839586" y="1188777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864441" y="1313032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921067" y="96150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968115" y="839398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015620" y="122970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128882" y="87817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239101" y="1149460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243712" y="1317805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335733" y="1188777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340487" y="132068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352363" y="772394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413599" y="966285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448995" y="773979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495812" y="125748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585926" y="125748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686944" y="1223124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510385" y="96916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577525" y="839398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722335" y="905953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812449" y="905953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913468" y="871594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807441" y="120687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978255" y="129410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033965" y="85534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182808" y="1258717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204769" y="94257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327851" y="119576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394095" y="125748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484209" y="125748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585228" y="1223124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409116" y="85307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567746" y="94900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670139" y="119456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688906" y="844231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4755150" y="905953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4845264" y="905953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4946282" y="871594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4799194" y="120687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4970007" y="122970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031193" y="84304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160248" y="85534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5175178" y="1258717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5289567" y="119576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5331062" y="94257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5415111" y="129410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5536223" y="907187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5640176" y="1170222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5650622" y="844231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5675133" y="1322270"/>
              <a:ext cx="118382" cy="98364"/>
            </a:xfrm>
            <a:custGeom>
              <a:avLst/>
              <a:gdLst/>
              <a:ahLst/>
              <a:cxnLst/>
              <a:rect l="l" t="t" r="r" b="b"/>
              <a:pathLst>
                <a:path w="118382" h="98364">
                  <a:moveTo>
                    <a:pt x="80218" y="0"/>
                  </a:move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771" y="6193"/>
                    <a:pt x="28372" y="6193"/>
                  </a:cubicBezTo>
                  <a:cubicBezTo>
                    <a:pt x="32836" y="6193"/>
                    <a:pt x="35428" y="6481"/>
                    <a:pt x="36149" y="6913"/>
                  </a:cubicBezTo>
                  <a:cubicBezTo>
                    <a:pt x="36293" y="7057"/>
                    <a:pt x="36293" y="7489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cubicBezTo>
                    <a:pt x="1728" y="92172"/>
                    <a:pt x="0" y="92604"/>
                    <a:pt x="0" y="95772"/>
                  </a:cubicBezTo>
                  <a:cubicBezTo>
                    <a:pt x="0" y="97500"/>
                    <a:pt x="1584" y="98364"/>
                    <a:pt x="4897" y="98364"/>
                  </a:cubicBezTo>
                  <a:lnTo>
                    <a:pt x="55735" y="98364"/>
                  </a:lnTo>
                  <a:cubicBezTo>
                    <a:pt x="66392" y="98364"/>
                    <a:pt x="76618" y="95484"/>
                    <a:pt x="86555" y="89579"/>
                  </a:cubicBezTo>
                  <a:cubicBezTo>
                    <a:pt x="102397" y="80074"/>
                    <a:pt x="118383" y="61208"/>
                    <a:pt x="118383" y="37733"/>
                  </a:cubicBezTo>
                  <a:cubicBezTo>
                    <a:pt x="118383" y="15410"/>
                    <a:pt x="102541" y="0"/>
                    <a:pt x="80218" y="0"/>
                  </a:cubicBezTo>
                  <a:close/>
                  <a:moveTo>
                    <a:pt x="103693" y="32980"/>
                  </a:moveTo>
                  <a:cubicBezTo>
                    <a:pt x="103693" y="35428"/>
                    <a:pt x="103405" y="38453"/>
                    <a:pt x="102973" y="42341"/>
                  </a:cubicBezTo>
                  <a:cubicBezTo>
                    <a:pt x="101389" y="54007"/>
                    <a:pt x="94332" y="69561"/>
                    <a:pt x="88139" y="76762"/>
                  </a:cubicBezTo>
                  <a:cubicBezTo>
                    <a:pt x="79210" y="86987"/>
                    <a:pt x="67544" y="92172"/>
                    <a:pt x="53143" y="92172"/>
                  </a:cubicBezTo>
                  <a:lnTo>
                    <a:pt x="33844" y="92172"/>
                  </a:lnTo>
                  <a:cubicBezTo>
                    <a:pt x="31252" y="92172"/>
                    <a:pt x="29812" y="92460"/>
                    <a:pt x="29812" y="91307"/>
                  </a:cubicBezTo>
                  <a:lnTo>
                    <a:pt x="49974" y="10657"/>
                  </a:lnTo>
                  <a:cubicBezTo>
                    <a:pt x="50982" y="6193"/>
                    <a:pt x="51126" y="6193"/>
                    <a:pt x="56599" y="6193"/>
                  </a:cubicBezTo>
                  <a:lnTo>
                    <a:pt x="74889" y="6193"/>
                  </a:lnTo>
                  <a:cubicBezTo>
                    <a:pt x="92460" y="6193"/>
                    <a:pt x="103693" y="15410"/>
                    <a:pt x="103693" y="32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5765613" y="1158460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5776165" y="87817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5865032" y="1204607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5978250" y="858221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4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1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2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6023651" y="130052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6144691" y="855341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4"/>
                    <a:pt x="74066" y="138874"/>
                  </a:cubicBezTo>
                  <a:cubicBezTo>
                    <a:pt x="71392" y="138874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8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8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6192703" y="127414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6262173" y="907187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4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6406423" y="1212631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6455107" y="92261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6669239" y="857604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6868397" y="797528"/>
              <a:ext cx="38679" cy="298323"/>
            </a:xfrm>
            <a:custGeom>
              <a:avLst/>
              <a:gdLst/>
              <a:ahLst/>
              <a:cxnLst/>
              <a:rect l="l" t="t" r="r" b="b"/>
              <a:pathLst>
                <a:path w="38679" h="298323">
                  <a:moveTo>
                    <a:pt x="33124" y="298323"/>
                  </a:moveTo>
                  <a:cubicBezTo>
                    <a:pt x="36827" y="298323"/>
                    <a:pt x="38679" y="296471"/>
                    <a:pt x="38679" y="292562"/>
                  </a:cubicBezTo>
                  <a:cubicBezTo>
                    <a:pt x="38679" y="288653"/>
                    <a:pt x="36827" y="286802"/>
                    <a:pt x="33124" y="286802"/>
                  </a:cubicBezTo>
                  <a:lnTo>
                    <a:pt x="11110" y="286802"/>
                  </a:lnTo>
                  <a:lnTo>
                    <a:pt x="11110" y="11521"/>
                  </a:lnTo>
                  <a:lnTo>
                    <a:pt x="33124" y="11521"/>
                  </a:lnTo>
                  <a:cubicBezTo>
                    <a:pt x="36827" y="11521"/>
                    <a:pt x="38679" y="9670"/>
                    <a:pt x="38679" y="5761"/>
                  </a:cubicBezTo>
                  <a:cubicBezTo>
                    <a:pt x="38679" y="1852"/>
                    <a:pt x="36827" y="0"/>
                    <a:pt x="33124" y="0"/>
                  </a:cubicBezTo>
                  <a:lnTo>
                    <a:pt x="0" y="0"/>
                  </a:lnTo>
                  <a:lnTo>
                    <a:pt x="0" y="2983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6934024" y="844231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7011584" y="861101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7153385" y="87817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7358555" y="907187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7472945" y="844231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7546811" y="857604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7779339" y="87817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8000804" y="817118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4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8010739" y="969156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4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8096579" y="818702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8105073" y="96915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8230619" y="797528"/>
              <a:ext cx="38679" cy="298323"/>
            </a:xfrm>
            <a:custGeom>
              <a:avLst/>
              <a:gdLst/>
              <a:ahLst/>
              <a:cxnLst/>
              <a:rect l="l" t="t" r="r" b="b"/>
              <a:pathLst>
                <a:path w="38679" h="298323">
                  <a:moveTo>
                    <a:pt x="5555" y="298323"/>
                  </a:moveTo>
                  <a:lnTo>
                    <a:pt x="38679" y="298323"/>
                  </a:lnTo>
                  <a:lnTo>
                    <a:pt x="38679" y="0"/>
                  </a:lnTo>
                  <a:lnTo>
                    <a:pt x="5555" y="0"/>
                  </a:lnTo>
                  <a:cubicBezTo>
                    <a:pt x="1852" y="0"/>
                    <a:pt x="0" y="1852"/>
                    <a:pt x="0" y="5761"/>
                  </a:cubicBezTo>
                  <a:cubicBezTo>
                    <a:pt x="0" y="9670"/>
                    <a:pt x="1852" y="11521"/>
                    <a:pt x="5555" y="11521"/>
                  </a:cubicBezTo>
                  <a:lnTo>
                    <a:pt x="27569" y="11521"/>
                  </a:lnTo>
                  <a:lnTo>
                    <a:pt x="27569" y="286802"/>
                  </a:lnTo>
                  <a:lnTo>
                    <a:pt x="5555" y="286802"/>
                  </a:lnTo>
                  <a:cubicBezTo>
                    <a:pt x="1852" y="286802"/>
                    <a:pt x="0" y="288653"/>
                    <a:pt x="0" y="292562"/>
                  </a:cubicBezTo>
                  <a:cubicBezTo>
                    <a:pt x="0" y="296471"/>
                    <a:pt x="1852" y="298323"/>
                    <a:pt x="5555" y="2983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2531718" y="2242099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2531718" y="2130382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2480900" y="1863949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2531718" y="1752335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2531718" y="1640206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2664830" y="1681870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2664830" y="2058946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2669440" y="2229815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2726066" y="1878294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2760886" y="167457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2760886" y="205164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2766216" y="223269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2822851" y="188117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2839586" y="1683454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2839586" y="2098263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2864441" y="2222517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2921067" y="187098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7" name="MathGlyph 327"/>
            <p:cNvSpPr/>
            <p:nvPr/>
          </p:nvSpPr>
          <p:spPr>
            <a:xfrm>
              <a:off x="2968115" y="1748883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8" name="MathGlyph 328"/>
            <p:cNvSpPr/>
            <p:nvPr/>
          </p:nvSpPr>
          <p:spPr>
            <a:xfrm>
              <a:off x="3015620" y="213919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9" name="MathGlyph 329"/>
            <p:cNvSpPr/>
            <p:nvPr/>
          </p:nvSpPr>
          <p:spPr>
            <a:xfrm>
              <a:off x="3128882" y="178766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0" name="MathGlyph 330"/>
            <p:cNvSpPr/>
            <p:nvPr/>
          </p:nvSpPr>
          <p:spPr>
            <a:xfrm>
              <a:off x="3239101" y="2058946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1" name="MathGlyph 331"/>
            <p:cNvSpPr/>
            <p:nvPr/>
          </p:nvSpPr>
          <p:spPr>
            <a:xfrm>
              <a:off x="3243712" y="2227290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2" name="MathGlyph 332"/>
            <p:cNvSpPr/>
            <p:nvPr/>
          </p:nvSpPr>
          <p:spPr>
            <a:xfrm>
              <a:off x="3335733" y="2098263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3" name="MathGlyph 333"/>
            <p:cNvSpPr/>
            <p:nvPr/>
          </p:nvSpPr>
          <p:spPr>
            <a:xfrm>
              <a:off x="3340487" y="223017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4" name="MathGlyph 334"/>
            <p:cNvSpPr/>
            <p:nvPr/>
          </p:nvSpPr>
          <p:spPr>
            <a:xfrm>
              <a:off x="3352363" y="168187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5" name="MathGlyph 335"/>
            <p:cNvSpPr/>
            <p:nvPr/>
          </p:nvSpPr>
          <p:spPr>
            <a:xfrm>
              <a:off x="3413599" y="1875770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6" name="MathGlyph 336"/>
            <p:cNvSpPr/>
            <p:nvPr/>
          </p:nvSpPr>
          <p:spPr>
            <a:xfrm>
              <a:off x="3448995" y="1683464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7" name="MathGlyph 337"/>
            <p:cNvSpPr/>
            <p:nvPr/>
          </p:nvSpPr>
          <p:spPr>
            <a:xfrm>
              <a:off x="3495812" y="2166967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8" name="MathGlyph 338"/>
            <p:cNvSpPr/>
            <p:nvPr/>
          </p:nvSpPr>
          <p:spPr>
            <a:xfrm>
              <a:off x="3585926" y="2166967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9" name="MathGlyph 339"/>
            <p:cNvSpPr/>
            <p:nvPr/>
          </p:nvSpPr>
          <p:spPr>
            <a:xfrm>
              <a:off x="3686944" y="2132609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0" name="MathGlyph 340"/>
            <p:cNvSpPr/>
            <p:nvPr/>
          </p:nvSpPr>
          <p:spPr>
            <a:xfrm>
              <a:off x="3510385" y="187865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1" name="MathGlyph 341"/>
            <p:cNvSpPr/>
            <p:nvPr/>
          </p:nvSpPr>
          <p:spPr>
            <a:xfrm>
              <a:off x="3577525" y="1748883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2" name="MathGlyph 342"/>
            <p:cNvSpPr/>
            <p:nvPr/>
          </p:nvSpPr>
          <p:spPr>
            <a:xfrm>
              <a:off x="3722335" y="181543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3" name="MathGlyph 343"/>
            <p:cNvSpPr/>
            <p:nvPr/>
          </p:nvSpPr>
          <p:spPr>
            <a:xfrm>
              <a:off x="3812449" y="181543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4" name="MathGlyph 344"/>
            <p:cNvSpPr/>
            <p:nvPr/>
          </p:nvSpPr>
          <p:spPr>
            <a:xfrm>
              <a:off x="3913468" y="1781079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5" name="MathGlyph 345"/>
            <p:cNvSpPr/>
            <p:nvPr/>
          </p:nvSpPr>
          <p:spPr>
            <a:xfrm>
              <a:off x="3807441" y="211635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6" name="MathGlyph 346"/>
            <p:cNvSpPr/>
            <p:nvPr/>
          </p:nvSpPr>
          <p:spPr>
            <a:xfrm>
              <a:off x="3978255" y="220358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7" name="MathGlyph 347"/>
            <p:cNvSpPr/>
            <p:nvPr/>
          </p:nvSpPr>
          <p:spPr>
            <a:xfrm>
              <a:off x="4033965" y="176482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8" name="MathGlyph 348"/>
            <p:cNvSpPr/>
            <p:nvPr/>
          </p:nvSpPr>
          <p:spPr>
            <a:xfrm>
              <a:off x="4182808" y="2168202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9" name="MathGlyph 349"/>
            <p:cNvSpPr/>
            <p:nvPr/>
          </p:nvSpPr>
          <p:spPr>
            <a:xfrm>
              <a:off x="4204769" y="1852060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0" name="MathGlyph 350"/>
            <p:cNvSpPr/>
            <p:nvPr/>
          </p:nvSpPr>
          <p:spPr>
            <a:xfrm>
              <a:off x="4327851" y="210524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1" name="MathGlyph 351"/>
            <p:cNvSpPr/>
            <p:nvPr/>
          </p:nvSpPr>
          <p:spPr>
            <a:xfrm>
              <a:off x="4394095" y="2166967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2" name="MathGlyph 352"/>
            <p:cNvSpPr/>
            <p:nvPr/>
          </p:nvSpPr>
          <p:spPr>
            <a:xfrm>
              <a:off x="4484209" y="2166967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3" name="MathGlyph 353"/>
            <p:cNvSpPr/>
            <p:nvPr/>
          </p:nvSpPr>
          <p:spPr>
            <a:xfrm>
              <a:off x="4585228" y="2132609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4" name="MathGlyph 354"/>
            <p:cNvSpPr/>
            <p:nvPr/>
          </p:nvSpPr>
          <p:spPr>
            <a:xfrm>
              <a:off x="4409116" y="1762563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5" name="MathGlyph 355"/>
            <p:cNvSpPr/>
            <p:nvPr/>
          </p:nvSpPr>
          <p:spPr>
            <a:xfrm>
              <a:off x="4567746" y="185848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6" name="MathGlyph 356"/>
            <p:cNvSpPr/>
            <p:nvPr/>
          </p:nvSpPr>
          <p:spPr>
            <a:xfrm>
              <a:off x="4670139" y="210404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7" name="MathGlyph 357"/>
            <p:cNvSpPr/>
            <p:nvPr/>
          </p:nvSpPr>
          <p:spPr>
            <a:xfrm>
              <a:off x="4688906" y="175371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8" name="MathGlyph 358"/>
            <p:cNvSpPr/>
            <p:nvPr/>
          </p:nvSpPr>
          <p:spPr>
            <a:xfrm>
              <a:off x="4755150" y="181543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9" name="MathGlyph 359"/>
            <p:cNvSpPr/>
            <p:nvPr/>
          </p:nvSpPr>
          <p:spPr>
            <a:xfrm>
              <a:off x="4845264" y="181543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0" name="MathGlyph 360"/>
            <p:cNvSpPr/>
            <p:nvPr/>
          </p:nvSpPr>
          <p:spPr>
            <a:xfrm>
              <a:off x="4946282" y="1781079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1" name="MathGlyph 361"/>
            <p:cNvSpPr/>
            <p:nvPr/>
          </p:nvSpPr>
          <p:spPr>
            <a:xfrm>
              <a:off x="4799194" y="211635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2" name="MathGlyph 362"/>
            <p:cNvSpPr/>
            <p:nvPr/>
          </p:nvSpPr>
          <p:spPr>
            <a:xfrm>
              <a:off x="4970007" y="213919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3" name="MathGlyph 363"/>
            <p:cNvSpPr/>
            <p:nvPr/>
          </p:nvSpPr>
          <p:spPr>
            <a:xfrm>
              <a:off x="5031193" y="175252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4" name="MathGlyph 364"/>
            <p:cNvSpPr/>
            <p:nvPr/>
          </p:nvSpPr>
          <p:spPr>
            <a:xfrm>
              <a:off x="5160248" y="176482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5" name="MathGlyph 365"/>
            <p:cNvSpPr/>
            <p:nvPr/>
          </p:nvSpPr>
          <p:spPr>
            <a:xfrm>
              <a:off x="5175178" y="2168202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6" name="MathGlyph 366"/>
            <p:cNvSpPr/>
            <p:nvPr/>
          </p:nvSpPr>
          <p:spPr>
            <a:xfrm>
              <a:off x="5289567" y="210524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7" name="MathGlyph 367"/>
            <p:cNvSpPr/>
            <p:nvPr/>
          </p:nvSpPr>
          <p:spPr>
            <a:xfrm>
              <a:off x="5331062" y="1852060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8" name="MathGlyph 368"/>
            <p:cNvSpPr/>
            <p:nvPr/>
          </p:nvSpPr>
          <p:spPr>
            <a:xfrm>
              <a:off x="5415111" y="220358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9" name="MathGlyph 369"/>
            <p:cNvSpPr/>
            <p:nvPr/>
          </p:nvSpPr>
          <p:spPr>
            <a:xfrm>
              <a:off x="5536223" y="1816672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0" name="MathGlyph 370"/>
            <p:cNvSpPr/>
            <p:nvPr/>
          </p:nvSpPr>
          <p:spPr>
            <a:xfrm>
              <a:off x="5640176" y="2079707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1" name="MathGlyph 371"/>
            <p:cNvSpPr/>
            <p:nvPr/>
          </p:nvSpPr>
          <p:spPr>
            <a:xfrm>
              <a:off x="5650622" y="175371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2" name="MathGlyph 372"/>
            <p:cNvSpPr/>
            <p:nvPr/>
          </p:nvSpPr>
          <p:spPr>
            <a:xfrm>
              <a:off x="5675133" y="2231755"/>
              <a:ext cx="118382" cy="98364"/>
            </a:xfrm>
            <a:custGeom>
              <a:avLst/>
              <a:gdLst/>
              <a:ahLst/>
              <a:cxnLst/>
              <a:rect l="l" t="t" r="r" b="b"/>
              <a:pathLst>
                <a:path w="118382" h="98364">
                  <a:moveTo>
                    <a:pt x="80218" y="0"/>
                  </a:move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771" y="6193"/>
                    <a:pt x="28372" y="6193"/>
                  </a:cubicBezTo>
                  <a:cubicBezTo>
                    <a:pt x="32836" y="6193"/>
                    <a:pt x="35428" y="6481"/>
                    <a:pt x="36149" y="6913"/>
                  </a:cubicBezTo>
                  <a:cubicBezTo>
                    <a:pt x="36293" y="7057"/>
                    <a:pt x="36293" y="7489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cubicBezTo>
                    <a:pt x="1728" y="92172"/>
                    <a:pt x="0" y="92604"/>
                    <a:pt x="0" y="95772"/>
                  </a:cubicBezTo>
                  <a:cubicBezTo>
                    <a:pt x="0" y="97500"/>
                    <a:pt x="1584" y="98364"/>
                    <a:pt x="4897" y="98364"/>
                  </a:cubicBezTo>
                  <a:lnTo>
                    <a:pt x="55735" y="98364"/>
                  </a:lnTo>
                  <a:cubicBezTo>
                    <a:pt x="66392" y="98364"/>
                    <a:pt x="76618" y="95484"/>
                    <a:pt x="86555" y="89579"/>
                  </a:cubicBezTo>
                  <a:cubicBezTo>
                    <a:pt x="102397" y="80074"/>
                    <a:pt x="118383" y="61208"/>
                    <a:pt x="118383" y="37733"/>
                  </a:cubicBezTo>
                  <a:cubicBezTo>
                    <a:pt x="118383" y="15410"/>
                    <a:pt x="102541" y="0"/>
                    <a:pt x="80218" y="0"/>
                  </a:cubicBezTo>
                  <a:close/>
                  <a:moveTo>
                    <a:pt x="103693" y="32980"/>
                  </a:moveTo>
                  <a:cubicBezTo>
                    <a:pt x="103693" y="35428"/>
                    <a:pt x="103405" y="38453"/>
                    <a:pt x="102973" y="42341"/>
                  </a:cubicBezTo>
                  <a:cubicBezTo>
                    <a:pt x="101389" y="54007"/>
                    <a:pt x="94332" y="69561"/>
                    <a:pt x="88139" y="76762"/>
                  </a:cubicBezTo>
                  <a:cubicBezTo>
                    <a:pt x="79210" y="86987"/>
                    <a:pt x="67544" y="92172"/>
                    <a:pt x="53143" y="92172"/>
                  </a:cubicBezTo>
                  <a:lnTo>
                    <a:pt x="33844" y="92172"/>
                  </a:lnTo>
                  <a:cubicBezTo>
                    <a:pt x="31252" y="92172"/>
                    <a:pt x="29812" y="92460"/>
                    <a:pt x="29812" y="91307"/>
                  </a:cubicBezTo>
                  <a:lnTo>
                    <a:pt x="49974" y="10657"/>
                  </a:lnTo>
                  <a:cubicBezTo>
                    <a:pt x="50982" y="6193"/>
                    <a:pt x="51126" y="6193"/>
                    <a:pt x="56599" y="6193"/>
                  </a:cubicBezTo>
                  <a:lnTo>
                    <a:pt x="74889" y="6193"/>
                  </a:lnTo>
                  <a:cubicBezTo>
                    <a:pt x="92460" y="6193"/>
                    <a:pt x="103693" y="15410"/>
                    <a:pt x="103693" y="32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3" name="MathGlyph 373"/>
            <p:cNvSpPr/>
            <p:nvPr/>
          </p:nvSpPr>
          <p:spPr>
            <a:xfrm>
              <a:off x="5765613" y="2067946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4" name="MathGlyph 374"/>
            <p:cNvSpPr/>
            <p:nvPr/>
          </p:nvSpPr>
          <p:spPr>
            <a:xfrm>
              <a:off x="5776165" y="178766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5" name="MathGlyph 375"/>
            <p:cNvSpPr/>
            <p:nvPr/>
          </p:nvSpPr>
          <p:spPr>
            <a:xfrm>
              <a:off x="5865032" y="2114092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6" name="MathGlyph 376"/>
            <p:cNvSpPr/>
            <p:nvPr/>
          </p:nvSpPr>
          <p:spPr>
            <a:xfrm>
              <a:off x="5978250" y="1767706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0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4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1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2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7" name="MathGlyph 377"/>
            <p:cNvSpPr/>
            <p:nvPr/>
          </p:nvSpPr>
          <p:spPr>
            <a:xfrm>
              <a:off x="6023651" y="221000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8" name="MathGlyph 378"/>
            <p:cNvSpPr/>
            <p:nvPr/>
          </p:nvSpPr>
          <p:spPr>
            <a:xfrm>
              <a:off x="6144691" y="1764826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4"/>
                    <a:pt x="74066" y="138874"/>
                  </a:cubicBezTo>
                  <a:cubicBezTo>
                    <a:pt x="71392" y="138874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8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8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9" name="MathGlyph 379"/>
            <p:cNvSpPr/>
            <p:nvPr/>
          </p:nvSpPr>
          <p:spPr>
            <a:xfrm>
              <a:off x="6192703" y="218363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0" name="MathGlyph 380"/>
            <p:cNvSpPr/>
            <p:nvPr/>
          </p:nvSpPr>
          <p:spPr>
            <a:xfrm>
              <a:off x="6262173" y="1816672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1" name="MathGlyph 381"/>
            <p:cNvSpPr/>
            <p:nvPr/>
          </p:nvSpPr>
          <p:spPr>
            <a:xfrm>
              <a:off x="6406423" y="2122116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2" name="MathGlyph 382"/>
            <p:cNvSpPr/>
            <p:nvPr/>
          </p:nvSpPr>
          <p:spPr>
            <a:xfrm>
              <a:off x="6455107" y="183210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83" name="MathGlyph 383"/>
            <p:cNvSpPr/>
            <p:nvPr/>
          </p:nvSpPr>
          <p:spPr>
            <a:xfrm>
              <a:off x="6668827" y="177058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1832400" y="2598781"/>
            <a:ext cx="82154" cy="19050"/>
          </a:xfrm>
          <a:custGeom>
            <a:avLst/>
            <a:gdLst/>
            <a:ahLst/>
            <a:cxnLst/>
            <a:rect l="l" t="t" r="r" b="b"/>
            <a:pathLst>
              <a:path w="82154" h="19050">
                <a:moveTo>
                  <a:pt x="0" y="0"/>
                </a:moveTo>
                <a:lnTo>
                  <a:pt x="0" y="19050"/>
                </a:lnTo>
                <a:lnTo>
                  <a:pt x="82155" y="19050"/>
                </a:lnTo>
                <a:lnTo>
                  <a:pt x="8215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1914553" y="2598781"/>
            <a:ext cx="4272045" cy="19050"/>
          </a:xfrm>
          <a:custGeom>
            <a:avLst/>
            <a:gdLst/>
            <a:ahLst/>
            <a:cxnLst/>
            <a:rect l="l" t="t" r="r" b="b"/>
            <a:pathLst>
              <a:path w="4272045" h="19050">
                <a:moveTo>
                  <a:pt x="0" y="0"/>
                </a:moveTo>
                <a:lnTo>
                  <a:pt x="0" y="19050"/>
                </a:lnTo>
                <a:lnTo>
                  <a:pt x="4272045" y="19050"/>
                </a:lnTo>
                <a:lnTo>
                  <a:pt x="427204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3" name="TextBox 102"/>
          <p:cNvSpPr txBox="1"/>
          <p:nvPr/>
        </p:nvSpPr>
        <p:spPr>
          <a:xfrm>
            <a:off x="1832400" y="2150890"/>
            <a:ext cx="2416593" cy="2043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595">
                <a:solidFill>
                  <a:srgbClr val="040E2D"/>
                </a:solidFill>
                <a:latin typeface="Arial"/>
              </a:rPr>
              <a:t>Shells of Revolution (Domes)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0" y="4491637"/>
            <a:ext cx="2874735" cy="19050"/>
          </a:xfrm>
          <a:custGeom>
            <a:avLst/>
            <a:gdLst/>
            <a:ahLst/>
            <a:cxnLst/>
            <a:rect l="l" t="t" r="r" b="b"/>
            <a:pathLst>
              <a:path w="2874735" h="19050">
                <a:moveTo>
                  <a:pt x="0" y="0"/>
                </a:moveTo>
                <a:lnTo>
                  <a:pt x="0" y="19050"/>
                </a:lnTo>
                <a:lnTo>
                  <a:pt x="2874736" y="19050"/>
                </a:lnTo>
                <a:lnTo>
                  <a:pt x="2874736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3" name="Freeform 103"/>
          <p:cNvSpPr/>
          <p:nvPr/>
        </p:nvSpPr>
        <p:spPr>
          <a:xfrm>
            <a:off x="2874740" y="4491637"/>
            <a:ext cx="5144263" cy="19050"/>
          </a:xfrm>
          <a:custGeom>
            <a:avLst/>
            <a:gdLst/>
            <a:ahLst/>
            <a:cxnLst/>
            <a:rect l="l" t="t" r="r" b="b"/>
            <a:pathLst>
              <a:path w="5144263" h="19050">
                <a:moveTo>
                  <a:pt x="0" y="0"/>
                </a:moveTo>
                <a:lnTo>
                  <a:pt x="0" y="19050"/>
                </a:lnTo>
                <a:lnTo>
                  <a:pt x="5144264" y="19050"/>
                </a:lnTo>
                <a:lnTo>
                  <a:pt x="514426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4" name="TextBox 103"/>
          <p:cNvSpPr txBox="1"/>
          <p:nvPr/>
        </p:nvSpPr>
        <p:spPr>
          <a:xfrm>
            <a:off x="137160" y="67547"/>
            <a:ext cx="223481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Governing Differential Equations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19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14" name="MathFormula 314"/>
          <p:cNvGrpSpPr/>
          <p:nvPr/>
        </p:nvGrpSpPr>
        <p:grpSpPr>
          <a:xfrm>
            <a:off x="993030" y="2049608"/>
            <a:ext cx="1894082" cy="617220"/>
            <a:chOff x="993030" y="2049608"/>
            <a:chExt cx="1894082" cy="617220"/>
          </a:xfrm>
        </p:grpSpPr>
        <p:sp>
          <p:nvSpPr>
            <p:cNvPr id="206" name="MathGlyph 206"/>
            <p:cNvSpPr/>
            <p:nvPr/>
          </p:nvSpPr>
          <p:spPr>
            <a:xfrm>
              <a:off x="993030" y="2049608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1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1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7" name="MathGlyph 207"/>
            <p:cNvSpPr/>
            <p:nvPr/>
          </p:nvSpPr>
          <p:spPr>
            <a:xfrm>
              <a:off x="1158443" y="210394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8" name="MathGlyph 208"/>
            <p:cNvSpPr/>
            <p:nvPr/>
          </p:nvSpPr>
          <p:spPr>
            <a:xfrm>
              <a:off x="1157003" y="239216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9" name="MathGlyph 209"/>
            <p:cNvSpPr/>
            <p:nvPr/>
          </p:nvSpPr>
          <p:spPr>
            <a:xfrm>
              <a:off x="1317073" y="219986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1358011" y="248355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1420473" y="21920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1461412" y="247577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1472035" y="219986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1512973" y="248355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1569017" y="2266875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1609965" y="2550568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647223" y="21920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688161" y="247577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775227" y="217348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816166" y="245718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033383" y="2193445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029886" y="2395665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2189953" y="2108474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1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410023" y="215682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491084" y="2113824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2548074" y="215805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700255" y="210621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820288" y="220418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16" name="MathFormula 316"/>
          <p:cNvGrpSpPr/>
          <p:nvPr/>
        </p:nvGrpSpPr>
        <p:grpSpPr>
          <a:xfrm>
            <a:off x="3437717" y="2049608"/>
            <a:ext cx="1243623" cy="617220"/>
            <a:chOff x="3437717" y="2049608"/>
            <a:chExt cx="1243623" cy="617220"/>
          </a:xfrm>
        </p:grpSpPr>
        <p:sp>
          <p:nvSpPr>
            <p:cNvPr id="207" name="MathGlyph 207"/>
            <p:cNvSpPr/>
            <p:nvPr/>
          </p:nvSpPr>
          <p:spPr>
            <a:xfrm>
              <a:off x="3437717" y="2049608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8" name="MathGlyph 208"/>
            <p:cNvSpPr/>
            <p:nvPr/>
          </p:nvSpPr>
          <p:spPr>
            <a:xfrm>
              <a:off x="3603130" y="210394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9" name="MathGlyph 209"/>
            <p:cNvSpPr/>
            <p:nvPr/>
          </p:nvSpPr>
          <p:spPr>
            <a:xfrm>
              <a:off x="3601690" y="239216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3761759" y="219986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3802698" y="248355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865160" y="21920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906098" y="247577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916721" y="219986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957660" y="248355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013703" y="2266875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054651" y="2550568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091909" y="21920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132848" y="247577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219914" y="217348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260852" y="245718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474572" y="2111972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475189" y="239216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2097282" cy="3893467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2587275" y="660673"/>
            <a:ext cx="394876" cy="9525"/>
          </a:xfrm>
          <a:custGeom>
            <a:avLst/>
            <a:gdLst/>
            <a:ahLst/>
            <a:cxnLst/>
            <a:rect l="l" t="t" r="r" b="b"/>
            <a:pathLst>
              <a:path w="394876" h="9525">
                <a:moveTo>
                  <a:pt x="0" y="0"/>
                </a:moveTo>
                <a:lnTo>
                  <a:pt x="39487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274809" y="660682"/>
            <a:ext cx="316757" cy="9525"/>
          </a:xfrm>
          <a:custGeom>
            <a:avLst/>
            <a:gdLst/>
            <a:ahLst/>
            <a:cxnLst/>
            <a:rect l="l" t="t" r="r" b="b"/>
            <a:pathLst>
              <a:path w="316757" h="9525">
                <a:moveTo>
                  <a:pt x="0" y="0"/>
                </a:moveTo>
                <a:lnTo>
                  <a:pt x="31675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666429" y="191871"/>
            <a:ext cx="9525" cy="915114"/>
          </a:xfrm>
          <a:custGeom>
            <a:avLst/>
            <a:gdLst/>
            <a:ahLst/>
            <a:cxnLst/>
            <a:rect l="l" t="t" r="r" b="b"/>
            <a:pathLst>
              <a:path w="9525" h="915114">
                <a:moveTo>
                  <a:pt x="0" y="915115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666429" y="191871"/>
            <a:ext cx="9525" cy="915114"/>
          </a:xfrm>
          <a:custGeom>
            <a:avLst/>
            <a:gdLst/>
            <a:ahLst/>
            <a:cxnLst/>
            <a:rect l="l" t="t" r="r" b="b"/>
            <a:pathLst>
              <a:path w="9525" h="915114">
                <a:moveTo>
                  <a:pt x="0" y="915115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4990061" y="0"/>
            <a:ext cx="9525" cy="1369268"/>
          </a:xfrm>
          <a:custGeom>
            <a:avLst/>
            <a:gdLst/>
            <a:ahLst/>
            <a:cxnLst/>
            <a:rect l="l" t="t" r="r" b="b"/>
            <a:pathLst>
              <a:path w="9525" h="1369268">
                <a:moveTo>
                  <a:pt x="0" y="1369268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4990061" y="0"/>
            <a:ext cx="9525" cy="1369268"/>
          </a:xfrm>
          <a:custGeom>
            <a:avLst/>
            <a:gdLst/>
            <a:ahLst/>
            <a:cxnLst/>
            <a:rect l="l" t="t" r="r" b="b"/>
            <a:pathLst>
              <a:path w="9525" h="1369268">
                <a:moveTo>
                  <a:pt x="0" y="1369268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7925266" y="660673"/>
            <a:ext cx="209690" cy="9525"/>
          </a:xfrm>
          <a:custGeom>
            <a:avLst/>
            <a:gdLst/>
            <a:ahLst/>
            <a:cxnLst/>
            <a:rect l="l" t="t" r="r" b="b"/>
            <a:pathLst>
              <a:path w="209690" h="9525">
                <a:moveTo>
                  <a:pt x="0" y="0"/>
                </a:moveTo>
                <a:lnTo>
                  <a:pt x="20969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2587275" y="1012202"/>
            <a:ext cx="281616" cy="9525"/>
          </a:xfrm>
          <a:custGeom>
            <a:avLst/>
            <a:gdLst/>
            <a:ahLst/>
            <a:cxnLst/>
            <a:rect l="l" t="t" r="r" b="b"/>
            <a:pathLst>
              <a:path w="281616" h="9525">
                <a:moveTo>
                  <a:pt x="0" y="0"/>
                </a:moveTo>
                <a:lnTo>
                  <a:pt x="28161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161547" y="1012202"/>
            <a:ext cx="203497" cy="9525"/>
          </a:xfrm>
          <a:custGeom>
            <a:avLst/>
            <a:gdLst/>
            <a:ahLst/>
            <a:cxnLst/>
            <a:rect l="l" t="t" r="r" b="b"/>
            <a:pathLst>
              <a:path w="203497" h="9525">
                <a:moveTo>
                  <a:pt x="0" y="0"/>
                </a:moveTo>
                <a:lnTo>
                  <a:pt x="20349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3496532" y="613420"/>
            <a:ext cx="9525" cy="800603"/>
          </a:xfrm>
          <a:custGeom>
            <a:avLst/>
            <a:gdLst/>
            <a:ahLst/>
            <a:cxnLst/>
            <a:rect l="l" t="t" r="r" b="b"/>
            <a:pathLst>
              <a:path w="9525" h="800603">
                <a:moveTo>
                  <a:pt x="0" y="800604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3496532" y="613420"/>
            <a:ext cx="9525" cy="800603"/>
          </a:xfrm>
          <a:custGeom>
            <a:avLst/>
            <a:gdLst/>
            <a:ahLst/>
            <a:cxnLst/>
            <a:rect l="l" t="t" r="r" b="b"/>
            <a:pathLst>
              <a:path w="9525" h="800603">
                <a:moveTo>
                  <a:pt x="0" y="800604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4696282" y="395746"/>
            <a:ext cx="9525" cy="1231713"/>
          </a:xfrm>
          <a:custGeom>
            <a:avLst/>
            <a:gdLst/>
            <a:ahLst/>
            <a:cxnLst/>
            <a:rect l="l" t="t" r="r" b="b"/>
            <a:pathLst>
              <a:path w="9525" h="1231713">
                <a:moveTo>
                  <a:pt x="0" y="1231714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4696282" y="395746"/>
            <a:ext cx="9525" cy="1231713"/>
          </a:xfrm>
          <a:custGeom>
            <a:avLst/>
            <a:gdLst/>
            <a:ahLst/>
            <a:cxnLst/>
            <a:rect l="l" t="t" r="r" b="b"/>
            <a:pathLst>
              <a:path w="9525" h="1231713">
                <a:moveTo>
                  <a:pt x="0" y="1231714"/>
                </a:moveTo>
                <a:lnTo>
                  <a:pt x="0" y="0"/>
                </a:lnTo>
              </a:path>
            </a:pathLst>
          </a:custGeom>
          <a:noFill/>
          <a:ln w="4762">
            <a:solidFill>
              <a:srgbClr val="FF4136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5561037" y="1012202"/>
            <a:ext cx="204423" cy="9525"/>
          </a:xfrm>
          <a:custGeom>
            <a:avLst/>
            <a:gdLst/>
            <a:ahLst/>
            <a:cxnLst/>
            <a:rect l="l" t="t" r="r" b="b"/>
            <a:pathLst>
              <a:path w="204423" h="9525">
                <a:moveTo>
                  <a:pt x="0" y="0"/>
                </a:moveTo>
                <a:lnTo>
                  <a:pt x="20442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2937824" y="1943004"/>
            <a:ext cx="122415" cy="9525"/>
          </a:xfrm>
          <a:custGeom>
            <a:avLst/>
            <a:gdLst/>
            <a:ahLst/>
            <a:cxnLst/>
            <a:rect l="l" t="t" r="r" b="b"/>
            <a:pathLst>
              <a:path w="122415" h="9525">
                <a:moveTo>
                  <a:pt x="0" y="0"/>
                </a:moveTo>
                <a:lnTo>
                  <a:pt x="12241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2587275" y="2886094"/>
            <a:ext cx="394876" cy="9525"/>
          </a:xfrm>
          <a:custGeom>
            <a:avLst/>
            <a:gdLst/>
            <a:ahLst/>
            <a:cxnLst/>
            <a:rect l="l" t="t" r="r" b="b"/>
            <a:pathLst>
              <a:path w="394876" h="9525">
                <a:moveTo>
                  <a:pt x="0" y="0"/>
                </a:moveTo>
                <a:lnTo>
                  <a:pt x="39487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2587275" y="3237623"/>
            <a:ext cx="281616" cy="9525"/>
          </a:xfrm>
          <a:custGeom>
            <a:avLst/>
            <a:gdLst/>
            <a:ahLst/>
            <a:cxnLst/>
            <a:rect l="l" t="t" r="r" b="b"/>
            <a:pathLst>
              <a:path w="281616" h="9525">
                <a:moveTo>
                  <a:pt x="0" y="0"/>
                </a:moveTo>
                <a:lnTo>
                  <a:pt x="28161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0" name="Freeform 120"/>
          <p:cNvSpPr/>
          <p:nvPr/>
        </p:nvSpPr>
        <p:spPr>
          <a:xfrm>
            <a:off x="3161547" y="3237623"/>
            <a:ext cx="204423" cy="9525"/>
          </a:xfrm>
          <a:custGeom>
            <a:avLst/>
            <a:gdLst/>
            <a:ahLst/>
            <a:cxnLst/>
            <a:rect l="l" t="t" r="r" b="b"/>
            <a:pathLst>
              <a:path w="204423" h="9525">
                <a:moveTo>
                  <a:pt x="0" y="0"/>
                </a:moveTo>
                <a:lnTo>
                  <a:pt x="20442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1" name="Freeform 121"/>
          <p:cNvSpPr/>
          <p:nvPr/>
        </p:nvSpPr>
        <p:spPr>
          <a:xfrm>
            <a:off x="4786617" y="2575445"/>
            <a:ext cx="2533143" cy="945542"/>
          </a:xfrm>
          <a:custGeom>
            <a:avLst/>
            <a:gdLst/>
            <a:ahLst/>
            <a:cxnLst/>
            <a:rect l="l" t="t" r="r" b="b"/>
            <a:pathLst>
              <a:path w="2533143" h="945542">
                <a:moveTo>
                  <a:pt x="0" y="0"/>
                </a:moveTo>
                <a:lnTo>
                  <a:pt x="0" y="945543"/>
                </a:lnTo>
                <a:lnTo>
                  <a:pt x="2533144" y="945543"/>
                </a:lnTo>
                <a:lnTo>
                  <a:pt x="2533144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22" name="Freeform 122"/>
          <p:cNvSpPr/>
          <p:nvPr/>
        </p:nvSpPr>
        <p:spPr>
          <a:xfrm>
            <a:off x="4950523" y="3078651"/>
            <a:ext cx="630193" cy="9525"/>
          </a:xfrm>
          <a:custGeom>
            <a:avLst/>
            <a:gdLst/>
            <a:ahLst/>
            <a:cxnLst/>
            <a:rect l="l" t="t" r="r" b="b"/>
            <a:pathLst>
              <a:path w="630193" h="9525">
                <a:moveTo>
                  <a:pt x="0" y="0"/>
                </a:moveTo>
                <a:lnTo>
                  <a:pt x="630194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23" name="Freeform 123"/>
          <p:cNvSpPr/>
          <p:nvPr/>
        </p:nvSpPr>
        <p:spPr>
          <a:xfrm>
            <a:off x="2989878" y="4061679"/>
            <a:ext cx="536014" cy="9525"/>
          </a:xfrm>
          <a:custGeom>
            <a:avLst/>
            <a:gdLst/>
            <a:ahLst/>
            <a:cxnLst/>
            <a:rect l="l" t="t" r="r" b="b"/>
            <a:pathLst>
              <a:path w="536014" h="9525">
                <a:moveTo>
                  <a:pt x="0" y="0"/>
                </a:moveTo>
                <a:lnTo>
                  <a:pt x="53601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4" name="Freeform 124"/>
          <p:cNvSpPr/>
          <p:nvPr/>
        </p:nvSpPr>
        <p:spPr>
          <a:xfrm>
            <a:off x="4362650" y="3922414"/>
            <a:ext cx="824347" cy="9525"/>
          </a:xfrm>
          <a:custGeom>
            <a:avLst/>
            <a:gdLst/>
            <a:ahLst/>
            <a:cxnLst/>
            <a:rect l="l" t="t" r="r" b="b"/>
            <a:pathLst>
              <a:path w="824347" h="9525">
                <a:moveTo>
                  <a:pt x="0" y="0"/>
                </a:moveTo>
                <a:lnTo>
                  <a:pt x="82434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5" name="Freeform 125"/>
          <p:cNvSpPr/>
          <p:nvPr/>
        </p:nvSpPr>
        <p:spPr>
          <a:xfrm>
            <a:off x="5392740" y="3782691"/>
            <a:ext cx="202242" cy="9525"/>
          </a:xfrm>
          <a:custGeom>
            <a:avLst/>
            <a:gdLst/>
            <a:ahLst/>
            <a:cxnLst/>
            <a:rect l="l" t="t" r="r" b="b"/>
            <a:pathLst>
              <a:path w="202242" h="9525">
                <a:moveTo>
                  <a:pt x="0" y="0"/>
                </a:moveTo>
                <a:lnTo>
                  <a:pt x="20224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6" name="Freeform 126"/>
          <p:cNvSpPr/>
          <p:nvPr/>
        </p:nvSpPr>
        <p:spPr>
          <a:xfrm>
            <a:off x="5413314" y="4061679"/>
            <a:ext cx="161094" cy="9525"/>
          </a:xfrm>
          <a:custGeom>
            <a:avLst/>
            <a:gdLst/>
            <a:ahLst/>
            <a:cxnLst/>
            <a:rect l="l" t="t" r="r" b="b"/>
            <a:pathLst>
              <a:path w="161094" h="9525">
                <a:moveTo>
                  <a:pt x="0" y="0"/>
                </a:moveTo>
                <a:lnTo>
                  <a:pt x="16109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27" name="Freeform 127"/>
          <p:cNvSpPr/>
          <p:nvPr/>
        </p:nvSpPr>
        <p:spPr>
          <a:xfrm>
            <a:off x="0" y="4491637"/>
            <a:ext cx="3026037" cy="19050"/>
          </a:xfrm>
          <a:custGeom>
            <a:avLst/>
            <a:gdLst/>
            <a:ahLst/>
            <a:cxnLst/>
            <a:rect l="l" t="t" r="r" b="b"/>
            <a:pathLst>
              <a:path w="3026037" h="19050">
                <a:moveTo>
                  <a:pt x="0" y="0"/>
                </a:moveTo>
                <a:lnTo>
                  <a:pt x="0" y="19050"/>
                </a:lnTo>
                <a:lnTo>
                  <a:pt x="3026038" y="19050"/>
                </a:lnTo>
                <a:lnTo>
                  <a:pt x="3026038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28" name="Freeform 128"/>
          <p:cNvSpPr/>
          <p:nvPr/>
        </p:nvSpPr>
        <p:spPr>
          <a:xfrm>
            <a:off x="3026035" y="4491637"/>
            <a:ext cx="4992962" cy="19050"/>
          </a:xfrm>
          <a:custGeom>
            <a:avLst/>
            <a:gdLst/>
            <a:ahLst/>
            <a:cxnLst/>
            <a:rect l="l" t="t" r="r" b="b"/>
            <a:pathLst>
              <a:path w="4992962" h="19050">
                <a:moveTo>
                  <a:pt x="0" y="0"/>
                </a:moveTo>
                <a:lnTo>
                  <a:pt x="0" y="19050"/>
                </a:lnTo>
                <a:lnTo>
                  <a:pt x="4992962" y="19050"/>
                </a:lnTo>
                <a:lnTo>
                  <a:pt x="499296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9" name="TextBox 128"/>
          <p:cNvSpPr txBox="1"/>
          <p:nvPr/>
        </p:nvSpPr>
        <p:spPr>
          <a:xfrm>
            <a:off x="137160" y="67547"/>
            <a:ext cx="166137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Geckeler Approximation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4950523" y="2690212"/>
            <a:ext cx="615224" cy="3503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𝜕</a:t>
            </a:r>
            <a:r>
              <a:rPr b="0" i="0" sz="2089" baseline="36000">
                <a:solidFill>
                  <a:srgbClr val="040E2D"/>
                </a:solidFill>
                <a:latin typeface="Cambria Math"/>
              </a:rPr>
              <a:t>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𝑄</a:t>
            </a:r>
            <a:r>
              <a:rPr b="0" i="0" sz="2089" baseline="-24000">
                <a:solidFill>
                  <a:srgbClr val="040E2D"/>
                </a:solidFill>
                <a:latin typeface="Cambria Math"/>
              </a:rPr>
              <a:t>𝜙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4262742" y="2873562"/>
            <a:ext cx="308609" cy="3086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410">
                <a:solidFill>
                  <a:srgbClr val="2ECC40"/>
                </a:solidFill>
                <a:latin typeface="Arial"/>
              </a:rPr>
              <a:t>⇒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5666898" y="2899848"/>
            <a:ext cx="1515703" cy="3503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+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𝛾</a:t>
            </a:r>
            <a:r>
              <a:rPr b="0" i="0" sz="2089" baseline="36000">
                <a:solidFill>
                  <a:srgbClr val="040E2D"/>
                </a:solidFill>
                <a:latin typeface="Cambria Math"/>
              </a:rPr>
              <a:t>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𝑄</a:t>
            </a:r>
            <a:r>
              <a:rPr b="0" i="0" sz="2089" baseline="-24000">
                <a:solidFill>
                  <a:srgbClr val="040E2D"/>
                </a:solidFill>
                <a:latin typeface="Cambria Math"/>
              </a:rPr>
              <a:t>𝜙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0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045059" y="3103121"/>
            <a:ext cx="426134" cy="281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𝜕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𝜙</a:t>
            </a:r>
            <a:r>
              <a:rPr b="0" i="0" sz="2089" baseline="29000">
                <a:solidFill>
                  <a:srgbClr val="040E2D"/>
                </a:solidFill>
                <a:latin typeface="Cambria Math"/>
              </a:rPr>
              <a:t>4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20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72" name="MathFormula 372"/>
          <p:cNvGrpSpPr/>
          <p:nvPr/>
        </p:nvGrpSpPr>
        <p:grpSpPr>
          <a:xfrm>
            <a:off x="2411987" y="444705"/>
            <a:ext cx="5788397" cy="756197"/>
            <a:chOff x="2411987" y="444705"/>
            <a:chExt cx="5788397" cy="756197"/>
          </a:xfrm>
        </p:grpSpPr>
        <p:sp>
          <p:nvSpPr>
            <p:cNvPr id="235" name="MathGlyph 235"/>
            <p:cNvSpPr/>
            <p:nvPr/>
          </p:nvSpPr>
          <p:spPr>
            <a:xfrm>
              <a:off x="2462804" y="1046597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3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3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462804" y="934880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411987" y="668447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462804" y="556833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462804" y="444705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595916" y="486368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595916" y="863444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600526" y="1034313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657153" y="682793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691972" y="479071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691972" y="856147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697302" y="103719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753938" y="68567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770672" y="487952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770672" y="902761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795528" y="1027015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852154" y="675486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899202" y="553381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946707" y="9436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059969" y="59216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170188" y="863453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174798" y="103178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266820" y="902770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271574" y="103466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283450" y="486378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344686" y="68026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380082" y="487962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426908" y="97146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517022" y="97146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618040" y="93710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441472" y="68314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508611" y="553381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653422" y="61994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743536" y="61994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844554" y="58558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738528" y="92085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909341" y="100808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965051" y="56933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4113895" y="972700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4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4135855" y="65655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4258938" y="90974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4325192" y="97146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4415306" y="97146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4516324" y="93710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340203" y="567061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498832" y="66297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601235" y="90855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619992" y="5582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686237" y="61993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776351" y="61993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877369" y="58557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730280" y="92085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901094" y="9436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962280" y="55702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5091335" y="56932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5106264" y="972700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5220654" y="90974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5262139" y="65655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5346197" y="100808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467309" y="621170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571263" y="884206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5581699" y="5582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5606219" y="1036253"/>
              <a:ext cx="118382" cy="98364"/>
            </a:xfrm>
            <a:custGeom>
              <a:avLst/>
              <a:gdLst/>
              <a:ahLst/>
              <a:cxnLst/>
              <a:rect l="l" t="t" r="r" b="b"/>
              <a:pathLst>
                <a:path w="118382" h="98364">
                  <a:moveTo>
                    <a:pt x="80218" y="0"/>
                  </a:move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771" y="6193"/>
                    <a:pt x="28372" y="6193"/>
                  </a:cubicBezTo>
                  <a:cubicBezTo>
                    <a:pt x="32836" y="6193"/>
                    <a:pt x="35428" y="6481"/>
                    <a:pt x="36149" y="6913"/>
                  </a:cubicBezTo>
                  <a:cubicBezTo>
                    <a:pt x="36293" y="7057"/>
                    <a:pt x="36293" y="7489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cubicBezTo>
                    <a:pt x="1728" y="92172"/>
                    <a:pt x="0" y="92604"/>
                    <a:pt x="0" y="95772"/>
                  </a:cubicBezTo>
                  <a:cubicBezTo>
                    <a:pt x="0" y="97500"/>
                    <a:pt x="1584" y="98364"/>
                    <a:pt x="4897" y="98364"/>
                  </a:cubicBezTo>
                  <a:lnTo>
                    <a:pt x="55735" y="98364"/>
                  </a:lnTo>
                  <a:cubicBezTo>
                    <a:pt x="66392" y="98364"/>
                    <a:pt x="76618" y="95484"/>
                    <a:pt x="86555" y="89579"/>
                  </a:cubicBezTo>
                  <a:cubicBezTo>
                    <a:pt x="102397" y="80074"/>
                    <a:pt x="118383" y="61208"/>
                    <a:pt x="118383" y="37733"/>
                  </a:cubicBezTo>
                  <a:cubicBezTo>
                    <a:pt x="118383" y="15410"/>
                    <a:pt x="102541" y="0"/>
                    <a:pt x="80218" y="0"/>
                  </a:cubicBezTo>
                  <a:close/>
                  <a:moveTo>
                    <a:pt x="103693" y="32980"/>
                  </a:moveTo>
                  <a:cubicBezTo>
                    <a:pt x="103693" y="35428"/>
                    <a:pt x="103405" y="38453"/>
                    <a:pt x="102973" y="42341"/>
                  </a:cubicBezTo>
                  <a:cubicBezTo>
                    <a:pt x="101389" y="54007"/>
                    <a:pt x="94332" y="69561"/>
                    <a:pt x="88139" y="76762"/>
                  </a:cubicBezTo>
                  <a:cubicBezTo>
                    <a:pt x="79210" y="86987"/>
                    <a:pt x="67544" y="92172"/>
                    <a:pt x="53143" y="92172"/>
                  </a:cubicBezTo>
                  <a:lnTo>
                    <a:pt x="33844" y="92172"/>
                  </a:lnTo>
                  <a:cubicBezTo>
                    <a:pt x="31252" y="92172"/>
                    <a:pt x="29812" y="92460"/>
                    <a:pt x="29812" y="91307"/>
                  </a:cubicBezTo>
                  <a:lnTo>
                    <a:pt x="49974" y="10657"/>
                  </a:lnTo>
                  <a:cubicBezTo>
                    <a:pt x="50982" y="6193"/>
                    <a:pt x="51126" y="6193"/>
                    <a:pt x="56599" y="6193"/>
                  </a:cubicBezTo>
                  <a:lnTo>
                    <a:pt x="74889" y="6193"/>
                  </a:lnTo>
                  <a:cubicBezTo>
                    <a:pt x="92460" y="6193"/>
                    <a:pt x="103693" y="15410"/>
                    <a:pt x="103693" y="32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696700" y="872444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707252" y="59216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796118" y="9185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909336" y="572204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4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1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2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954738" y="101450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6075778" y="569324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8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8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6123790" y="98813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6193259" y="621170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4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6337510" y="926614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6386194" y="63660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6600325" y="57158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6799484" y="511511"/>
              <a:ext cx="38679" cy="298323"/>
            </a:xfrm>
            <a:custGeom>
              <a:avLst/>
              <a:gdLst/>
              <a:ahLst/>
              <a:cxnLst/>
              <a:rect l="l" t="t" r="r" b="b"/>
              <a:pathLst>
                <a:path w="38679" h="298323">
                  <a:moveTo>
                    <a:pt x="33124" y="298323"/>
                  </a:moveTo>
                  <a:cubicBezTo>
                    <a:pt x="36827" y="298323"/>
                    <a:pt x="38679" y="296471"/>
                    <a:pt x="38679" y="292562"/>
                  </a:cubicBezTo>
                  <a:cubicBezTo>
                    <a:pt x="38679" y="288653"/>
                    <a:pt x="36827" y="286802"/>
                    <a:pt x="33124" y="286802"/>
                  </a:cubicBezTo>
                  <a:lnTo>
                    <a:pt x="11110" y="286802"/>
                  </a:lnTo>
                  <a:lnTo>
                    <a:pt x="11110" y="11521"/>
                  </a:lnTo>
                  <a:lnTo>
                    <a:pt x="33124" y="11521"/>
                  </a:lnTo>
                  <a:cubicBezTo>
                    <a:pt x="36827" y="11521"/>
                    <a:pt x="38679" y="9670"/>
                    <a:pt x="38679" y="5761"/>
                  </a:cubicBezTo>
                  <a:cubicBezTo>
                    <a:pt x="38679" y="1852"/>
                    <a:pt x="36827" y="0"/>
                    <a:pt x="33124" y="0"/>
                  </a:cubicBezTo>
                  <a:lnTo>
                    <a:pt x="0" y="0"/>
                  </a:lnTo>
                  <a:lnTo>
                    <a:pt x="0" y="2983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6865111" y="5582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6942671" y="575085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7084472" y="59216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7289642" y="621170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7404032" y="55821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7477898" y="571587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7710426" y="59216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7931891" y="531101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4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7941826" y="683139"/>
              <a:ext cx="77049" cy="101388"/>
            </a:xfrm>
            <a:custGeom>
              <a:avLst/>
              <a:gdLst/>
              <a:ahLst/>
              <a:cxnLst/>
              <a:rect l="l" t="t" r="r" b="b"/>
              <a:pathLst>
                <a:path w="77049" h="101388">
                  <a:moveTo>
                    <a:pt x="54007" y="101389"/>
                  </a:moveTo>
                  <a:lnTo>
                    <a:pt x="77050" y="99948"/>
                  </a:lnTo>
                  <a:lnTo>
                    <a:pt x="77050" y="93756"/>
                  </a:lnTo>
                  <a:cubicBezTo>
                    <a:pt x="72009" y="93756"/>
                    <a:pt x="68985" y="93324"/>
                    <a:pt x="67976" y="92460"/>
                  </a:cubicBezTo>
                  <a:cubicBezTo>
                    <a:pt x="66968" y="91595"/>
                    <a:pt x="66392" y="89579"/>
                    <a:pt x="66392" y="86267"/>
                  </a:cubicBezTo>
                  <a:lnTo>
                    <a:pt x="66392" y="0"/>
                  </a:lnTo>
                  <a:lnTo>
                    <a:pt x="43925" y="1584"/>
                  </a:lnTo>
                  <a:lnTo>
                    <a:pt x="43925" y="7777"/>
                  </a:lnTo>
                  <a:cubicBezTo>
                    <a:pt x="48966" y="7777"/>
                    <a:pt x="51990" y="8065"/>
                    <a:pt x="52999" y="8929"/>
                  </a:cubicBezTo>
                  <a:cubicBezTo>
                    <a:pt x="54007" y="9793"/>
                    <a:pt x="54583" y="11953"/>
                    <a:pt x="54583" y="15266"/>
                  </a:cubicBezTo>
                  <a:lnTo>
                    <a:pt x="54583" y="43349"/>
                  </a:lnTo>
                  <a:cubicBezTo>
                    <a:pt x="49110" y="38453"/>
                    <a:pt x="42629" y="36005"/>
                    <a:pt x="35284" y="36005"/>
                  </a:cubicBezTo>
                  <a:cubicBezTo>
                    <a:pt x="25923" y="36005"/>
                    <a:pt x="17714" y="39029"/>
                    <a:pt x="10801" y="45222"/>
                  </a:cubicBezTo>
                  <a:cubicBezTo>
                    <a:pt x="3600" y="51558"/>
                    <a:pt x="0" y="59479"/>
                    <a:pt x="0" y="68841"/>
                  </a:cubicBezTo>
                  <a:cubicBezTo>
                    <a:pt x="0" y="77914"/>
                    <a:pt x="3312" y="85547"/>
                    <a:pt x="9937" y="91883"/>
                  </a:cubicBezTo>
                  <a:cubicBezTo>
                    <a:pt x="16562" y="98220"/>
                    <a:pt x="24483" y="101389"/>
                    <a:pt x="33700" y="101389"/>
                  </a:cubicBezTo>
                  <a:cubicBezTo>
                    <a:pt x="41765" y="101389"/>
                    <a:pt x="48534" y="98652"/>
                    <a:pt x="54007" y="93324"/>
                  </a:cubicBezTo>
                  <a:close/>
                  <a:moveTo>
                    <a:pt x="14114" y="68985"/>
                  </a:moveTo>
                  <a:cubicBezTo>
                    <a:pt x="14114" y="53143"/>
                    <a:pt x="20883" y="41189"/>
                    <a:pt x="36004" y="41189"/>
                  </a:cubicBezTo>
                  <a:cubicBezTo>
                    <a:pt x="42773" y="41189"/>
                    <a:pt x="48246" y="43925"/>
                    <a:pt x="52423" y="49254"/>
                  </a:cubicBezTo>
                  <a:cubicBezTo>
                    <a:pt x="53431" y="50550"/>
                    <a:pt x="54007" y="52135"/>
                    <a:pt x="54007" y="54007"/>
                  </a:cubicBezTo>
                  <a:lnTo>
                    <a:pt x="54007" y="84251"/>
                  </a:lnTo>
                  <a:cubicBezTo>
                    <a:pt x="49542" y="92172"/>
                    <a:pt x="43061" y="96204"/>
                    <a:pt x="34420" y="96204"/>
                  </a:cubicBezTo>
                  <a:cubicBezTo>
                    <a:pt x="20307" y="96204"/>
                    <a:pt x="14114" y="84107"/>
                    <a:pt x="14114" y="689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8027666" y="532686"/>
              <a:ext cx="103260" cy="98364"/>
            </a:xfrm>
            <a:custGeom>
              <a:avLst/>
              <a:gdLst/>
              <a:ahLst/>
              <a:cxnLst/>
              <a:rect l="l" t="t" r="r" b="b"/>
              <a:pathLst>
                <a:path w="103260" h="98364">
                  <a:moveTo>
                    <a:pt x="101101" y="6481"/>
                  </a:moveTo>
                  <a:cubicBezTo>
                    <a:pt x="102541" y="5041"/>
                    <a:pt x="103261" y="3600"/>
                    <a:pt x="103261" y="2160"/>
                  </a:cubicBezTo>
                  <a:cubicBezTo>
                    <a:pt x="103261" y="720"/>
                    <a:pt x="101821" y="0"/>
                    <a:pt x="98796" y="0"/>
                  </a:cubicBezTo>
                  <a:lnTo>
                    <a:pt x="32260" y="0"/>
                  </a:lnTo>
                  <a:cubicBezTo>
                    <a:pt x="28516" y="0"/>
                    <a:pt x="27939" y="432"/>
                    <a:pt x="27075" y="3312"/>
                  </a:cubicBezTo>
                  <a:lnTo>
                    <a:pt x="19154" y="28804"/>
                  </a:lnTo>
                  <a:cubicBezTo>
                    <a:pt x="18722" y="30100"/>
                    <a:pt x="18578" y="30964"/>
                    <a:pt x="18578" y="31252"/>
                  </a:cubicBezTo>
                  <a:cubicBezTo>
                    <a:pt x="18578" y="32980"/>
                    <a:pt x="19586" y="33844"/>
                    <a:pt x="21459" y="33844"/>
                  </a:cubicBezTo>
                  <a:cubicBezTo>
                    <a:pt x="22899" y="33844"/>
                    <a:pt x="23907" y="32980"/>
                    <a:pt x="24627" y="31252"/>
                  </a:cubicBezTo>
                  <a:cubicBezTo>
                    <a:pt x="27795" y="22035"/>
                    <a:pt x="31972" y="15554"/>
                    <a:pt x="37445" y="11809"/>
                  </a:cubicBezTo>
                  <a:cubicBezTo>
                    <a:pt x="42917" y="8065"/>
                    <a:pt x="50550" y="6193"/>
                    <a:pt x="60344" y="6193"/>
                  </a:cubicBezTo>
                  <a:lnTo>
                    <a:pt x="84683" y="6193"/>
                  </a:lnTo>
                  <a:lnTo>
                    <a:pt x="2592" y="91163"/>
                  </a:lnTo>
                  <a:cubicBezTo>
                    <a:pt x="864" y="92892"/>
                    <a:pt x="0" y="94620"/>
                    <a:pt x="0" y="96204"/>
                  </a:cubicBezTo>
                  <a:cubicBezTo>
                    <a:pt x="0" y="97644"/>
                    <a:pt x="1440" y="98364"/>
                    <a:pt x="4465" y="98364"/>
                  </a:cubicBezTo>
                  <a:lnTo>
                    <a:pt x="73305" y="98364"/>
                  </a:lnTo>
                  <a:cubicBezTo>
                    <a:pt x="77194" y="98364"/>
                    <a:pt x="77626" y="98076"/>
                    <a:pt x="78634" y="95052"/>
                  </a:cubicBezTo>
                  <a:lnTo>
                    <a:pt x="88859" y="63368"/>
                  </a:lnTo>
                  <a:cubicBezTo>
                    <a:pt x="89291" y="62072"/>
                    <a:pt x="89435" y="61352"/>
                    <a:pt x="89435" y="60920"/>
                  </a:cubicBezTo>
                  <a:lnTo>
                    <a:pt x="89435" y="60488"/>
                  </a:lnTo>
                  <a:cubicBezTo>
                    <a:pt x="89003" y="59047"/>
                    <a:pt x="88139" y="58327"/>
                    <a:pt x="86555" y="58327"/>
                  </a:cubicBezTo>
                  <a:cubicBezTo>
                    <a:pt x="84971" y="58327"/>
                    <a:pt x="83818" y="59767"/>
                    <a:pt x="82954" y="62504"/>
                  </a:cubicBezTo>
                  <a:cubicBezTo>
                    <a:pt x="79642" y="72441"/>
                    <a:pt x="75609" y="79642"/>
                    <a:pt x="70569" y="84107"/>
                  </a:cubicBezTo>
                  <a:cubicBezTo>
                    <a:pt x="65240" y="89147"/>
                    <a:pt x="56599" y="91595"/>
                    <a:pt x="44934" y="91595"/>
                  </a:cubicBezTo>
                  <a:lnTo>
                    <a:pt x="19010" y="9159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8036160" y="68313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8161705" y="511511"/>
              <a:ext cx="38679" cy="298323"/>
            </a:xfrm>
            <a:custGeom>
              <a:avLst/>
              <a:gdLst/>
              <a:ahLst/>
              <a:cxnLst/>
              <a:rect l="l" t="t" r="r" b="b"/>
              <a:pathLst>
                <a:path w="38679" h="298323">
                  <a:moveTo>
                    <a:pt x="5555" y="298323"/>
                  </a:moveTo>
                  <a:lnTo>
                    <a:pt x="38679" y="298323"/>
                  </a:lnTo>
                  <a:lnTo>
                    <a:pt x="38679" y="0"/>
                  </a:lnTo>
                  <a:lnTo>
                    <a:pt x="5555" y="0"/>
                  </a:lnTo>
                  <a:cubicBezTo>
                    <a:pt x="1852" y="0"/>
                    <a:pt x="0" y="1852"/>
                    <a:pt x="0" y="5761"/>
                  </a:cubicBezTo>
                  <a:cubicBezTo>
                    <a:pt x="0" y="9670"/>
                    <a:pt x="1852" y="11521"/>
                    <a:pt x="5555" y="11521"/>
                  </a:cubicBezTo>
                  <a:lnTo>
                    <a:pt x="27569" y="11521"/>
                  </a:lnTo>
                  <a:lnTo>
                    <a:pt x="27569" y="286802"/>
                  </a:lnTo>
                  <a:lnTo>
                    <a:pt x="5555" y="286802"/>
                  </a:lnTo>
                  <a:cubicBezTo>
                    <a:pt x="1852" y="286802"/>
                    <a:pt x="0" y="288653"/>
                    <a:pt x="0" y="292562"/>
                  </a:cubicBezTo>
                  <a:cubicBezTo>
                    <a:pt x="0" y="296471"/>
                    <a:pt x="1852" y="298323"/>
                    <a:pt x="5555" y="2983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74" name="MathFormula 374"/>
          <p:cNvGrpSpPr/>
          <p:nvPr/>
        </p:nvGrpSpPr>
        <p:grpSpPr>
          <a:xfrm>
            <a:off x="2388121" y="1447786"/>
            <a:ext cx="794200" cy="963079"/>
            <a:chOff x="2388121" y="1447786"/>
            <a:chExt cx="794200" cy="963079"/>
          </a:xfrm>
        </p:grpSpPr>
        <p:sp>
          <p:nvSpPr>
            <p:cNvPr id="236" name="MathGlyph 236"/>
            <p:cNvSpPr/>
            <p:nvPr/>
          </p:nvSpPr>
          <p:spPr>
            <a:xfrm>
              <a:off x="2388121" y="149839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478235" y="149839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579253" y="1464040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699750" y="144778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881984" y="1494283"/>
              <a:ext cx="137022" cy="71597"/>
            </a:xfrm>
            <a:custGeom>
              <a:avLst/>
              <a:gdLst/>
              <a:ahLst/>
              <a:cxnLst/>
              <a:rect l="l" t="t" r="r" b="b"/>
              <a:pathLst>
                <a:path w="137022" h="71597">
                  <a:moveTo>
                    <a:pt x="136611" y="3703"/>
                  </a:moveTo>
                  <a:cubicBezTo>
                    <a:pt x="136611" y="1440"/>
                    <a:pt x="135583" y="206"/>
                    <a:pt x="133320" y="206"/>
                  </a:cubicBezTo>
                  <a:cubicBezTo>
                    <a:pt x="131262" y="206"/>
                    <a:pt x="130233" y="1234"/>
                    <a:pt x="130028" y="3086"/>
                  </a:cubicBezTo>
                  <a:cubicBezTo>
                    <a:pt x="129205" y="11521"/>
                    <a:pt x="126942" y="17899"/>
                    <a:pt x="123033" y="22220"/>
                  </a:cubicBezTo>
                  <a:cubicBezTo>
                    <a:pt x="117066" y="29421"/>
                    <a:pt x="109659" y="32918"/>
                    <a:pt x="101018" y="32918"/>
                  </a:cubicBezTo>
                  <a:cubicBezTo>
                    <a:pt x="95875" y="32918"/>
                    <a:pt x="89085" y="30038"/>
                    <a:pt x="81062" y="24483"/>
                  </a:cubicBezTo>
                  <a:cubicBezTo>
                    <a:pt x="73861" y="19134"/>
                    <a:pt x="66865" y="13785"/>
                    <a:pt x="59665" y="8641"/>
                  </a:cubicBezTo>
                  <a:cubicBezTo>
                    <a:pt x="50818" y="2880"/>
                    <a:pt x="42588" y="0"/>
                    <a:pt x="35387" y="0"/>
                  </a:cubicBezTo>
                  <a:cubicBezTo>
                    <a:pt x="32507" y="0"/>
                    <a:pt x="29627" y="411"/>
                    <a:pt x="26746" y="1234"/>
                  </a:cubicBezTo>
                  <a:cubicBezTo>
                    <a:pt x="9053" y="6378"/>
                    <a:pt x="2675" y="19545"/>
                    <a:pt x="411" y="41354"/>
                  </a:cubicBezTo>
                  <a:cubicBezTo>
                    <a:pt x="411" y="43617"/>
                    <a:pt x="1440" y="44851"/>
                    <a:pt x="3703" y="44851"/>
                  </a:cubicBezTo>
                  <a:cubicBezTo>
                    <a:pt x="5761" y="44851"/>
                    <a:pt x="6789" y="43823"/>
                    <a:pt x="6995" y="41971"/>
                  </a:cubicBezTo>
                  <a:cubicBezTo>
                    <a:pt x="7818" y="33536"/>
                    <a:pt x="10081" y="27158"/>
                    <a:pt x="13990" y="22837"/>
                  </a:cubicBezTo>
                  <a:cubicBezTo>
                    <a:pt x="19957" y="15636"/>
                    <a:pt x="27363" y="12139"/>
                    <a:pt x="36004" y="12139"/>
                  </a:cubicBezTo>
                  <a:cubicBezTo>
                    <a:pt x="41148" y="12139"/>
                    <a:pt x="47937" y="15019"/>
                    <a:pt x="55961" y="20574"/>
                  </a:cubicBezTo>
                  <a:cubicBezTo>
                    <a:pt x="63162" y="25923"/>
                    <a:pt x="70157" y="31272"/>
                    <a:pt x="77358" y="36416"/>
                  </a:cubicBezTo>
                  <a:cubicBezTo>
                    <a:pt x="86205" y="42177"/>
                    <a:pt x="94435" y="45057"/>
                    <a:pt x="101636" y="45057"/>
                  </a:cubicBezTo>
                  <a:cubicBezTo>
                    <a:pt x="104516" y="45057"/>
                    <a:pt x="107396" y="44646"/>
                    <a:pt x="110277" y="43823"/>
                  </a:cubicBezTo>
                  <a:cubicBezTo>
                    <a:pt x="127970" y="38679"/>
                    <a:pt x="134348" y="25512"/>
                    <a:pt x="136611" y="3703"/>
                  </a:cubicBezTo>
                  <a:close/>
                  <a:moveTo>
                    <a:pt x="132085" y="61928"/>
                  </a:moveTo>
                  <a:lnTo>
                    <a:pt x="4938" y="61928"/>
                  </a:lnTo>
                  <a:cubicBezTo>
                    <a:pt x="1646" y="61928"/>
                    <a:pt x="0" y="63574"/>
                    <a:pt x="0" y="66866"/>
                  </a:cubicBezTo>
                  <a:cubicBezTo>
                    <a:pt x="0" y="69952"/>
                    <a:pt x="1646" y="71598"/>
                    <a:pt x="4938" y="71598"/>
                  </a:cubicBezTo>
                  <a:lnTo>
                    <a:pt x="132085" y="71598"/>
                  </a:lnTo>
                  <a:cubicBezTo>
                    <a:pt x="135377" y="71598"/>
                    <a:pt x="137023" y="69952"/>
                    <a:pt x="137023" y="66866"/>
                  </a:cubicBezTo>
                  <a:cubicBezTo>
                    <a:pt x="137023" y="64191"/>
                    <a:pt x="134760" y="61928"/>
                    <a:pt x="132085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095705" y="145354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391207" y="185165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511239" y="1949627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666293" y="1889512"/>
              <a:ext cx="182079" cy="106984"/>
            </a:xfrm>
            <a:custGeom>
              <a:avLst/>
              <a:gdLst/>
              <a:ahLst/>
              <a:cxnLst/>
              <a:rect l="l" t="t" r="r" b="b"/>
              <a:pathLst>
                <a:path w="182079" h="106984">
                  <a:moveTo>
                    <a:pt x="179817" y="56784"/>
                  </a:moveTo>
                  <a:cubicBezTo>
                    <a:pt x="181257" y="56167"/>
                    <a:pt x="182080" y="54933"/>
                    <a:pt x="182080" y="53492"/>
                  </a:cubicBezTo>
                  <a:cubicBezTo>
                    <a:pt x="182080" y="52052"/>
                    <a:pt x="181257" y="50818"/>
                    <a:pt x="179817" y="50201"/>
                  </a:cubicBezTo>
                  <a:cubicBezTo>
                    <a:pt x="169941" y="46909"/>
                    <a:pt x="160683" y="39914"/>
                    <a:pt x="152042" y="29215"/>
                  </a:cubicBezTo>
                  <a:cubicBezTo>
                    <a:pt x="146281" y="22014"/>
                    <a:pt x="142372" y="13579"/>
                    <a:pt x="140520" y="3909"/>
                  </a:cubicBezTo>
                  <a:cubicBezTo>
                    <a:pt x="139903" y="1234"/>
                    <a:pt x="138257" y="0"/>
                    <a:pt x="135583" y="0"/>
                  </a:cubicBezTo>
                  <a:cubicBezTo>
                    <a:pt x="132291" y="0"/>
                    <a:pt x="130645" y="1646"/>
                    <a:pt x="130645" y="5143"/>
                  </a:cubicBezTo>
                  <a:lnTo>
                    <a:pt x="130851" y="5555"/>
                  </a:lnTo>
                  <a:lnTo>
                    <a:pt x="130851" y="5761"/>
                  </a:lnTo>
                  <a:cubicBezTo>
                    <a:pt x="134348" y="23660"/>
                    <a:pt x="143401" y="37856"/>
                    <a:pt x="158420" y="48555"/>
                  </a:cubicBezTo>
                  <a:lnTo>
                    <a:pt x="4938" y="48555"/>
                  </a:lnTo>
                  <a:cubicBezTo>
                    <a:pt x="1646" y="48555"/>
                    <a:pt x="0" y="50201"/>
                    <a:pt x="0" y="53492"/>
                  </a:cubicBezTo>
                  <a:cubicBezTo>
                    <a:pt x="0" y="56784"/>
                    <a:pt x="1646" y="58430"/>
                    <a:pt x="4938" y="58430"/>
                  </a:cubicBezTo>
                  <a:lnTo>
                    <a:pt x="158420" y="58430"/>
                  </a:lnTo>
                  <a:cubicBezTo>
                    <a:pt x="143401" y="69129"/>
                    <a:pt x="134348" y="83325"/>
                    <a:pt x="130851" y="101224"/>
                  </a:cubicBezTo>
                  <a:lnTo>
                    <a:pt x="130851" y="101430"/>
                  </a:lnTo>
                  <a:lnTo>
                    <a:pt x="130645" y="101841"/>
                  </a:lnTo>
                  <a:cubicBezTo>
                    <a:pt x="130645" y="105339"/>
                    <a:pt x="132291" y="106985"/>
                    <a:pt x="135583" y="106985"/>
                  </a:cubicBezTo>
                  <a:cubicBezTo>
                    <a:pt x="138257" y="106985"/>
                    <a:pt x="139903" y="105750"/>
                    <a:pt x="140520" y="103076"/>
                  </a:cubicBezTo>
                  <a:cubicBezTo>
                    <a:pt x="142372" y="93406"/>
                    <a:pt x="146281" y="84971"/>
                    <a:pt x="152042" y="77770"/>
                  </a:cubicBezTo>
                  <a:cubicBezTo>
                    <a:pt x="160683" y="67071"/>
                    <a:pt x="169941" y="60076"/>
                    <a:pt x="179817" y="567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943379" y="1766481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957678" y="1998548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392030" y="2315401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563364" y="2310052"/>
              <a:ext cx="137022" cy="71597"/>
            </a:xfrm>
            <a:custGeom>
              <a:avLst/>
              <a:gdLst/>
              <a:ahLst/>
              <a:cxnLst/>
              <a:rect l="l" t="t" r="r" b="b"/>
              <a:pathLst>
                <a:path w="137022" h="71597">
                  <a:moveTo>
                    <a:pt x="136611" y="3703"/>
                  </a:moveTo>
                  <a:cubicBezTo>
                    <a:pt x="136611" y="1440"/>
                    <a:pt x="135583" y="206"/>
                    <a:pt x="133320" y="206"/>
                  </a:cubicBezTo>
                  <a:cubicBezTo>
                    <a:pt x="131262" y="206"/>
                    <a:pt x="130233" y="1234"/>
                    <a:pt x="130028" y="3086"/>
                  </a:cubicBezTo>
                  <a:cubicBezTo>
                    <a:pt x="129205" y="11521"/>
                    <a:pt x="126942" y="17899"/>
                    <a:pt x="123033" y="22220"/>
                  </a:cubicBezTo>
                  <a:cubicBezTo>
                    <a:pt x="117066" y="29421"/>
                    <a:pt x="109659" y="32918"/>
                    <a:pt x="101018" y="32918"/>
                  </a:cubicBezTo>
                  <a:cubicBezTo>
                    <a:pt x="95875" y="32918"/>
                    <a:pt x="89085" y="30038"/>
                    <a:pt x="81062" y="24483"/>
                  </a:cubicBezTo>
                  <a:cubicBezTo>
                    <a:pt x="73861" y="19134"/>
                    <a:pt x="66865" y="13785"/>
                    <a:pt x="59665" y="8641"/>
                  </a:cubicBezTo>
                  <a:cubicBezTo>
                    <a:pt x="50818" y="2880"/>
                    <a:pt x="42588" y="0"/>
                    <a:pt x="35387" y="0"/>
                  </a:cubicBezTo>
                  <a:cubicBezTo>
                    <a:pt x="32507" y="0"/>
                    <a:pt x="29627" y="411"/>
                    <a:pt x="26746" y="1234"/>
                  </a:cubicBezTo>
                  <a:cubicBezTo>
                    <a:pt x="9053" y="6378"/>
                    <a:pt x="2675" y="19545"/>
                    <a:pt x="411" y="41354"/>
                  </a:cubicBezTo>
                  <a:cubicBezTo>
                    <a:pt x="411" y="43617"/>
                    <a:pt x="1440" y="44851"/>
                    <a:pt x="3703" y="44851"/>
                  </a:cubicBezTo>
                  <a:cubicBezTo>
                    <a:pt x="5761" y="44851"/>
                    <a:pt x="6789" y="43823"/>
                    <a:pt x="6995" y="41971"/>
                  </a:cubicBezTo>
                  <a:cubicBezTo>
                    <a:pt x="7818" y="33536"/>
                    <a:pt x="10081" y="27158"/>
                    <a:pt x="13990" y="22837"/>
                  </a:cubicBezTo>
                  <a:cubicBezTo>
                    <a:pt x="19957" y="15636"/>
                    <a:pt x="27363" y="12139"/>
                    <a:pt x="36004" y="12139"/>
                  </a:cubicBezTo>
                  <a:cubicBezTo>
                    <a:pt x="41148" y="12139"/>
                    <a:pt x="47937" y="15019"/>
                    <a:pt x="55961" y="20574"/>
                  </a:cubicBezTo>
                  <a:cubicBezTo>
                    <a:pt x="63162" y="25923"/>
                    <a:pt x="70157" y="31272"/>
                    <a:pt x="77358" y="36416"/>
                  </a:cubicBezTo>
                  <a:cubicBezTo>
                    <a:pt x="86205" y="42177"/>
                    <a:pt x="94435" y="45057"/>
                    <a:pt x="101636" y="45057"/>
                  </a:cubicBezTo>
                  <a:cubicBezTo>
                    <a:pt x="104516" y="45057"/>
                    <a:pt x="107396" y="44646"/>
                    <a:pt x="110277" y="43823"/>
                  </a:cubicBezTo>
                  <a:cubicBezTo>
                    <a:pt x="127970" y="38679"/>
                    <a:pt x="134348" y="25512"/>
                    <a:pt x="136611" y="3703"/>
                  </a:cubicBezTo>
                  <a:close/>
                  <a:moveTo>
                    <a:pt x="132085" y="61928"/>
                  </a:moveTo>
                  <a:lnTo>
                    <a:pt x="4938" y="61928"/>
                  </a:lnTo>
                  <a:cubicBezTo>
                    <a:pt x="1646" y="61928"/>
                    <a:pt x="0" y="63574"/>
                    <a:pt x="0" y="66866"/>
                  </a:cubicBezTo>
                  <a:cubicBezTo>
                    <a:pt x="0" y="69952"/>
                    <a:pt x="1646" y="71598"/>
                    <a:pt x="4938" y="71598"/>
                  </a:cubicBezTo>
                  <a:lnTo>
                    <a:pt x="132085" y="71598"/>
                  </a:lnTo>
                  <a:cubicBezTo>
                    <a:pt x="135377" y="71598"/>
                    <a:pt x="137023" y="69952"/>
                    <a:pt x="137023" y="66866"/>
                  </a:cubicBezTo>
                  <a:cubicBezTo>
                    <a:pt x="137023" y="64191"/>
                    <a:pt x="134760" y="61928"/>
                    <a:pt x="132085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777084" y="2269316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76" name="MathFormula 376"/>
          <p:cNvGrpSpPr/>
          <p:nvPr/>
        </p:nvGrpSpPr>
        <p:grpSpPr>
          <a:xfrm>
            <a:off x="4124723" y="1469638"/>
            <a:ext cx="2865049" cy="919363"/>
            <a:chOff x="4124723" y="1469638"/>
            <a:chExt cx="2865049" cy="919363"/>
          </a:xfrm>
        </p:grpSpPr>
        <p:sp>
          <p:nvSpPr>
            <p:cNvPr id="237" name="MathGlyph 237"/>
            <p:cNvSpPr/>
            <p:nvPr/>
          </p:nvSpPr>
          <p:spPr>
            <a:xfrm>
              <a:off x="4229421" y="1499225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7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358626" y="14903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427966" y="150148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553256" y="14903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690239" y="156876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905390" y="1553335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996701" y="1506074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093916" y="14696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262968" y="156876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478128" y="1553335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569430" y="1506074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666645" y="14696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763627" y="153665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854604" y="1553335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949083" y="1530269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6057957" y="1506074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149988" y="1506218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469749" y="1553335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6655490" y="1531938"/>
              <a:ext cx="174673" cy="123444"/>
            </a:xfrm>
            <a:custGeom>
              <a:avLst/>
              <a:gdLst/>
              <a:ahLst/>
              <a:cxnLst/>
              <a:rect l="l" t="t" r="r" b="b"/>
              <a:pathLst>
                <a:path w="174673" h="123444">
                  <a:moveTo>
                    <a:pt x="171793" y="65631"/>
                  </a:moveTo>
                  <a:cubicBezTo>
                    <a:pt x="173645" y="64602"/>
                    <a:pt x="174673" y="62956"/>
                    <a:pt x="174673" y="60899"/>
                  </a:cubicBezTo>
                  <a:cubicBezTo>
                    <a:pt x="174673" y="58842"/>
                    <a:pt x="173645" y="57196"/>
                    <a:pt x="171793" y="56167"/>
                  </a:cubicBezTo>
                  <a:lnTo>
                    <a:pt x="76535" y="411"/>
                  </a:lnTo>
                  <a:cubicBezTo>
                    <a:pt x="75712" y="206"/>
                    <a:pt x="74889" y="0"/>
                    <a:pt x="74066" y="0"/>
                  </a:cubicBezTo>
                  <a:cubicBezTo>
                    <a:pt x="68923" y="0"/>
                    <a:pt x="67688" y="6378"/>
                    <a:pt x="71803" y="8847"/>
                  </a:cubicBezTo>
                  <a:lnTo>
                    <a:pt x="160683" y="60899"/>
                  </a:lnTo>
                  <a:lnTo>
                    <a:pt x="71803" y="112951"/>
                  </a:lnTo>
                  <a:cubicBezTo>
                    <a:pt x="70157" y="113980"/>
                    <a:pt x="69334" y="115420"/>
                    <a:pt x="69334" y="117272"/>
                  </a:cubicBezTo>
                  <a:cubicBezTo>
                    <a:pt x="69334" y="120564"/>
                    <a:pt x="72832" y="123444"/>
                    <a:pt x="76741" y="121181"/>
                  </a:cubicBezTo>
                  <a:close/>
                  <a:moveTo>
                    <a:pt x="104310" y="65631"/>
                  </a:moveTo>
                  <a:cubicBezTo>
                    <a:pt x="106162" y="64602"/>
                    <a:pt x="106985" y="63162"/>
                    <a:pt x="106985" y="60899"/>
                  </a:cubicBezTo>
                  <a:cubicBezTo>
                    <a:pt x="106985" y="58636"/>
                    <a:pt x="106162" y="57196"/>
                    <a:pt x="104310" y="56167"/>
                  </a:cubicBezTo>
                  <a:lnTo>
                    <a:pt x="8847" y="411"/>
                  </a:lnTo>
                  <a:cubicBezTo>
                    <a:pt x="8024" y="206"/>
                    <a:pt x="7201" y="0"/>
                    <a:pt x="6378" y="0"/>
                  </a:cubicBezTo>
                  <a:cubicBezTo>
                    <a:pt x="1234" y="0"/>
                    <a:pt x="0" y="6378"/>
                    <a:pt x="4115" y="8847"/>
                  </a:cubicBezTo>
                  <a:lnTo>
                    <a:pt x="93200" y="60899"/>
                  </a:lnTo>
                  <a:lnTo>
                    <a:pt x="4115" y="112951"/>
                  </a:lnTo>
                  <a:cubicBezTo>
                    <a:pt x="2469" y="113980"/>
                    <a:pt x="1646" y="115420"/>
                    <a:pt x="1646" y="117272"/>
                  </a:cubicBezTo>
                  <a:cubicBezTo>
                    <a:pt x="1646" y="120564"/>
                    <a:pt x="5143" y="123444"/>
                    <a:pt x="9053" y="1211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921878" y="1507249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159289" y="1837877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7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277075" y="1829172"/>
              <a:ext cx="39604" cy="65240"/>
            </a:xfrm>
            <a:custGeom>
              <a:avLst/>
              <a:gdLst/>
              <a:ahLst/>
              <a:cxnLst/>
              <a:rect l="l" t="t" r="r" b="b"/>
              <a:pathLst>
                <a:path w="39604" h="65240">
                  <a:moveTo>
                    <a:pt x="31540" y="0"/>
                  </a:moveTo>
                  <a:cubicBezTo>
                    <a:pt x="27939" y="0"/>
                    <a:pt x="25491" y="1440"/>
                    <a:pt x="24195" y="4465"/>
                  </a:cubicBezTo>
                  <a:lnTo>
                    <a:pt x="0" y="65240"/>
                  </a:lnTo>
                  <a:lnTo>
                    <a:pt x="6481" y="65240"/>
                  </a:lnTo>
                  <a:lnTo>
                    <a:pt x="38453" y="12386"/>
                  </a:lnTo>
                  <a:cubicBezTo>
                    <a:pt x="39173" y="11089"/>
                    <a:pt x="39605" y="9649"/>
                    <a:pt x="39605" y="8065"/>
                  </a:cubicBezTo>
                  <a:cubicBezTo>
                    <a:pt x="39605" y="3744"/>
                    <a:pt x="35860" y="0"/>
                    <a:pt x="31540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358626" y="18290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427966" y="184014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553256" y="18290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690239" y="190741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899629" y="1891986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024311" y="1837877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6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153516" y="18290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222847" y="184014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348146" y="18290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124723" y="2192931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7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242509" y="2184236"/>
              <a:ext cx="74169" cy="65240"/>
            </a:xfrm>
            <a:custGeom>
              <a:avLst/>
              <a:gdLst/>
              <a:ahLst/>
              <a:cxnLst/>
              <a:rect l="l" t="t" r="r" b="b"/>
              <a:pathLst>
                <a:path w="74169" h="65240">
                  <a:moveTo>
                    <a:pt x="65960" y="0"/>
                  </a:moveTo>
                  <a:cubicBezTo>
                    <a:pt x="62216" y="0"/>
                    <a:pt x="59767" y="1440"/>
                    <a:pt x="58615" y="4465"/>
                  </a:cubicBezTo>
                  <a:lnTo>
                    <a:pt x="33988" y="65240"/>
                  </a:lnTo>
                  <a:lnTo>
                    <a:pt x="40613" y="65240"/>
                  </a:lnTo>
                  <a:lnTo>
                    <a:pt x="73017" y="12386"/>
                  </a:lnTo>
                  <a:cubicBezTo>
                    <a:pt x="73737" y="11089"/>
                    <a:pt x="74169" y="9649"/>
                    <a:pt x="74169" y="8065"/>
                  </a:cubicBezTo>
                  <a:cubicBezTo>
                    <a:pt x="74169" y="3744"/>
                    <a:pt x="70281" y="0"/>
                    <a:pt x="65960" y="0"/>
                  </a:cubicBezTo>
                  <a:close/>
                  <a:moveTo>
                    <a:pt x="31972" y="0"/>
                  </a:moveTo>
                  <a:cubicBezTo>
                    <a:pt x="28228" y="0"/>
                    <a:pt x="25779" y="1440"/>
                    <a:pt x="24627" y="4465"/>
                  </a:cubicBezTo>
                  <a:lnTo>
                    <a:pt x="0" y="65240"/>
                  </a:lnTo>
                  <a:lnTo>
                    <a:pt x="6625" y="65240"/>
                  </a:lnTo>
                  <a:lnTo>
                    <a:pt x="38885" y="12386"/>
                  </a:lnTo>
                  <a:cubicBezTo>
                    <a:pt x="39749" y="11089"/>
                    <a:pt x="40181" y="9649"/>
                    <a:pt x="40181" y="8065"/>
                  </a:cubicBezTo>
                  <a:cubicBezTo>
                    <a:pt x="40181" y="3744"/>
                    <a:pt x="36293" y="0"/>
                    <a:pt x="319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358626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4427966" y="219519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4553256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4690239" y="226247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4899629" y="2247040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5024311" y="2192931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6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142097" y="2184236"/>
              <a:ext cx="39604" cy="65240"/>
            </a:xfrm>
            <a:custGeom>
              <a:avLst/>
              <a:gdLst/>
              <a:ahLst/>
              <a:cxnLst/>
              <a:rect l="l" t="t" r="r" b="b"/>
              <a:pathLst>
                <a:path w="39604" h="65240">
                  <a:moveTo>
                    <a:pt x="31540" y="0"/>
                  </a:moveTo>
                  <a:cubicBezTo>
                    <a:pt x="27939" y="0"/>
                    <a:pt x="25491" y="1440"/>
                    <a:pt x="24195" y="4465"/>
                  </a:cubicBezTo>
                  <a:lnTo>
                    <a:pt x="0" y="65240"/>
                  </a:lnTo>
                  <a:lnTo>
                    <a:pt x="6481" y="65240"/>
                  </a:lnTo>
                  <a:lnTo>
                    <a:pt x="38453" y="12386"/>
                  </a:lnTo>
                  <a:cubicBezTo>
                    <a:pt x="39173" y="11089"/>
                    <a:pt x="39605" y="9649"/>
                    <a:pt x="39605" y="8065"/>
                  </a:cubicBezTo>
                  <a:cubicBezTo>
                    <a:pt x="39605" y="3744"/>
                    <a:pt x="35860" y="0"/>
                    <a:pt x="31540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223649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5292989" y="219519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5418279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5555261" y="226247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5764661" y="2247040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5887215" y="2167673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5982802" y="2192931"/>
              <a:ext cx="102664" cy="187223"/>
            </a:xfrm>
            <a:custGeom>
              <a:avLst/>
              <a:gdLst/>
              <a:ahLst/>
              <a:cxnLst/>
              <a:rect l="l" t="t" r="r" b="b"/>
              <a:pathLst>
                <a:path w="102664" h="187223">
                  <a:moveTo>
                    <a:pt x="102664" y="14813"/>
                  </a:moveTo>
                  <a:cubicBezTo>
                    <a:pt x="102664" y="5761"/>
                    <a:pt x="93817" y="0"/>
                    <a:pt x="84148" y="0"/>
                  </a:cubicBezTo>
                  <a:cubicBezTo>
                    <a:pt x="71392" y="0"/>
                    <a:pt x="62545" y="8230"/>
                    <a:pt x="57813" y="24483"/>
                  </a:cubicBezTo>
                  <a:cubicBezTo>
                    <a:pt x="56784" y="28186"/>
                    <a:pt x="54521" y="38679"/>
                    <a:pt x="51229" y="55961"/>
                  </a:cubicBezTo>
                  <a:lnTo>
                    <a:pt x="37856" y="55961"/>
                  </a:lnTo>
                  <a:cubicBezTo>
                    <a:pt x="33330" y="55961"/>
                    <a:pt x="31067" y="56167"/>
                    <a:pt x="31067" y="60488"/>
                  </a:cubicBezTo>
                  <a:cubicBezTo>
                    <a:pt x="31067" y="62751"/>
                    <a:pt x="33124" y="63779"/>
                    <a:pt x="37445" y="63779"/>
                  </a:cubicBezTo>
                  <a:lnTo>
                    <a:pt x="49789" y="63779"/>
                  </a:lnTo>
                  <a:lnTo>
                    <a:pt x="34770" y="143401"/>
                  </a:lnTo>
                  <a:cubicBezTo>
                    <a:pt x="32507" y="155128"/>
                    <a:pt x="30450" y="163769"/>
                    <a:pt x="28598" y="169530"/>
                  </a:cubicBezTo>
                  <a:cubicBezTo>
                    <a:pt x="26129" y="177142"/>
                    <a:pt x="22631" y="181051"/>
                    <a:pt x="18105" y="181051"/>
                  </a:cubicBezTo>
                  <a:cubicBezTo>
                    <a:pt x="15019" y="181051"/>
                    <a:pt x="12550" y="180228"/>
                    <a:pt x="10287" y="178788"/>
                  </a:cubicBezTo>
                  <a:cubicBezTo>
                    <a:pt x="16871" y="177759"/>
                    <a:pt x="20163" y="173850"/>
                    <a:pt x="20163" y="167267"/>
                  </a:cubicBezTo>
                  <a:cubicBezTo>
                    <a:pt x="20163" y="161917"/>
                    <a:pt x="17488" y="159243"/>
                    <a:pt x="11933" y="159243"/>
                  </a:cubicBezTo>
                  <a:cubicBezTo>
                    <a:pt x="4938" y="159243"/>
                    <a:pt x="0" y="165415"/>
                    <a:pt x="0" y="172410"/>
                  </a:cubicBezTo>
                  <a:cubicBezTo>
                    <a:pt x="0" y="181463"/>
                    <a:pt x="8435" y="187223"/>
                    <a:pt x="18105" y="187223"/>
                  </a:cubicBezTo>
                  <a:cubicBezTo>
                    <a:pt x="23249" y="187223"/>
                    <a:pt x="27981" y="185166"/>
                    <a:pt x="31890" y="180845"/>
                  </a:cubicBezTo>
                  <a:cubicBezTo>
                    <a:pt x="38473" y="174056"/>
                    <a:pt x="43617" y="164386"/>
                    <a:pt x="47320" y="151425"/>
                  </a:cubicBezTo>
                  <a:cubicBezTo>
                    <a:pt x="49583" y="143401"/>
                    <a:pt x="51641" y="135583"/>
                    <a:pt x="53081" y="127765"/>
                  </a:cubicBezTo>
                  <a:lnTo>
                    <a:pt x="65014" y="63779"/>
                  </a:lnTo>
                  <a:lnTo>
                    <a:pt x="81885" y="63779"/>
                  </a:lnTo>
                  <a:cubicBezTo>
                    <a:pt x="86617" y="63779"/>
                    <a:pt x="88674" y="63574"/>
                    <a:pt x="88674" y="58842"/>
                  </a:cubicBezTo>
                  <a:cubicBezTo>
                    <a:pt x="88674" y="56990"/>
                    <a:pt x="86617" y="55961"/>
                    <a:pt x="82502" y="55961"/>
                  </a:cubicBezTo>
                  <a:lnTo>
                    <a:pt x="66660" y="55961"/>
                  </a:lnTo>
                  <a:cubicBezTo>
                    <a:pt x="67894" y="47526"/>
                    <a:pt x="73655" y="16459"/>
                    <a:pt x="75507" y="12550"/>
                  </a:cubicBezTo>
                  <a:cubicBezTo>
                    <a:pt x="77564" y="8230"/>
                    <a:pt x="80444" y="6172"/>
                    <a:pt x="84148" y="6172"/>
                  </a:cubicBezTo>
                  <a:cubicBezTo>
                    <a:pt x="87234" y="6172"/>
                    <a:pt x="89908" y="6995"/>
                    <a:pt x="92172" y="8435"/>
                  </a:cubicBezTo>
                  <a:cubicBezTo>
                    <a:pt x="85794" y="9876"/>
                    <a:pt x="82502" y="13579"/>
                    <a:pt x="82502" y="19957"/>
                  </a:cubicBezTo>
                  <a:cubicBezTo>
                    <a:pt x="82502" y="25306"/>
                    <a:pt x="85176" y="27981"/>
                    <a:pt x="90731" y="27981"/>
                  </a:cubicBezTo>
                  <a:cubicBezTo>
                    <a:pt x="97726" y="27981"/>
                    <a:pt x="102664" y="21808"/>
                    <a:pt x="10266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6112007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6181347" y="219519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6306637" y="21840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78" name="MathFormula 378"/>
          <p:cNvGrpSpPr/>
          <p:nvPr/>
        </p:nvGrpSpPr>
        <p:grpSpPr>
          <a:xfrm>
            <a:off x="3289228" y="1857416"/>
            <a:ext cx="542040" cy="141549"/>
            <a:chOff x="3289228" y="1857416"/>
            <a:chExt cx="542040" cy="141549"/>
          </a:xfrm>
        </p:grpSpPr>
        <p:sp>
          <p:nvSpPr>
            <p:cNvPr id="238" name="MathGlyph 238"/>
            <p:cNvSpPr/>
            <p:nvPr/>
          </p:nvSpPr>
          <p:spPr>
            <a:xfrm>
              <a:off x="3289228" y="1903502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5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485671" y="1889512"/>
              <a:ext cx="182079" cy="106984"/>
            </a:xfrm>
            <a:custGeom>
              <a:avLst/>
              <a:gdLst/>
              <a:ahLst/>
              <a:cxnLst/>
              <a:rect l="l" t="t" r="r" b="b"/>
              <a:pathLst>
                <a:path w="182079" h="106984">
                  <a:moveTo>
                    <a:pt x="179817" y="56784"/>
                  </a:moveTo>
                  <a:cubicBezTo>
                    <a:pt x="181257" y="56167"/>
                    <a:pt x="182080" y="54933"/>
                    <a:pt x="182080" y="53492"/>
                  </a:cubicBezTo>
                  <a:cubicBezTo>
                    <a:pt x="182080" y="52052"/>
                    <a:pt x="181257" y="50818"/>
                    <a:pt x="179817" y="50201"/>
                  </a:cubicBezTo>
                  <a:cubicBezTo>
                    <a:pt x="169941" y="46909"/>
                    <a:pt x="160683" y="39914"/>
                    <a:pt x="152042" y="29215"/>
                  </a:cubicBezTo>
                  <a:cubicBezTo>
                    <a:pt x="146281" y="22014"/>
                    <a:pt x="142372" y="13579"/>
                    <a:pt x="140520" y="3909"/>
                  </a:cubicBezTo>
                  <a:cubicBezTo>
                    <a:pt x="139903" y="1234"/>
                    <a:pt x="138257" y="0"/>
                    <a:pt x="135583" y="0"/>
                  </a:cubicBezTo>
                  <a:cubicBezTo>
                    <a:pt x="132291" y="0"/>
                    <a:pt x="130645" y="1646"/>
                    <a:pt x="130645" y="5143"/>
                  </a:cubicBezTo>
                  <a:lnTo>
                    <a:pt x="130851" y="5555"/>
                  </a:lnTo>
                  <a:lnTo>
                    <a:pt x="130851" y="5761"/>
                  </a:lnTo>
                  <a:cubicBezTo>
                    <a:pt x="134348" y="23660"/>
                    <a:pt x="143401" y="37856"/>
                    <a:pt x="158420" y="48555"/>
                  </a:cubicBezTo>
                  <a:lnTo>
                    <a:pt x="4938" y="48555"/>
                  </a:lnTo>
                  <a:cubicBezTo>
                    <a:pt x="1646" y="48555"/>
                    <a:pt x="0" y="50201"/>
                    <a:pt x="0" y="53492"/>
                  </a:cubicBezTo>
                  <a:cubicBezTo>
                    <a:pt x="0" y="56784"/>
                    <a:pt x="1646" y="58430"/>
                    <a:pt x="4938" y="58430"/>
                  </a:cubicBezTo>
                  <a:lnTo>
                    <a:pt x="158420" y="58430"/>
                  </a:lnTo>
                  <a:cubicBezTo>
                    <a:pt x="143401" y="69129"/>
                    <a:pt x="134348" y="83325"/>
                    <a:pt x="130851" y="101224"/>
                  </a:cubicBezTo>
                  <a:lnTo>
                    <a:pt x="130851" y="101430"/>
                  </a:lnTo>
                  <a:lnTo>
                    <a:pt x="130645" y="101841"/>
                  </a:lnTo>
                  <a:cubicBezTo>
                    <a:pt x="130645" y="105339"/>
                    <a:pt x="132291" y="106985"/>
                    <a:pt x="135583" y="106985"/>
                  </a:cubicBezTo>
                  <a:cubicBezTo>
                    <a:pt x="138257" y="106985"/>
                    <a:pt x="139903" y="105750"/>
                    <a:pt x="140520" y="103076"/>
                  </a:cubicBezTo>
                  <a:cubicBezTo>
                    <a:pt x="142372" y="93406"/>
                    <a:pt x="146281" y="84971"/>
                    <a:pt x="152042" y="77770"/>
                  </a:cubicBezTo>
                  <a:cubicBezTo>
                    <a:pt x="160683" y="67071"/>
                    <a:pt x="169941" y="60076"/>
                    <a:pt x="179817" y="567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744652" y="1857416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0" name="MathFormula 380"/>
          <p:cNvGrpSpPr/>
          <p:nvPr/>
        </p:nvGrpSpPr>
        <p:grpSpPr>
          <a:xfrm>
            <a:off x="2411987" y="2670126"/>
            <a:ext cx="1627260" cy="756196"/>
            <a:chOff x="2411987" y="2670126"/>
            <a:chExt cx="1627260" cy="756196"/>
          </a:xfrm>
        </p:grpSpPr>
        <p:sp>
          <p:nvSpPr>
            <p:cNvPr id="239" name="MathGlyph 239"/>
            <p:cNvSpPr/>
            <p:nvPr/>
          </p:nvSpPr>
          <p:spPr>
            <a:xfrm>
              <a:off x="2462804" y="3272018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462804" y="3160301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411987" y="2893868"/>
              <a:ext cx="73037" cy="308609"/>
            </a:xfrm>
            <a:custGeom>
              <a:avLst/>
              <a:gdLst/>
              <a:ahLst/>
              <a:cxnLst/>
              <a:rect l="l" t="t" r="r" b="b"/>
              <a:pathLst>
                <a:path w="73037" h="308609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462804" y="2782254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462804" y="2670126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595916" y="2711789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595916" y="3088865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600526" y="3259734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657153" y="2908214"/>
              <a:ext cx="82666" cy="105709"/>
            </a:xfrm>
            <a:custGeom>
              <a:avLst/>
              <a:gdLst/>
              <a:ahLst/>
              <a:cxnLst/>
              <a:rect l="l" t="t" r="r" b="b"/>
              <a:pathLst>
                <a:path w="82666" h="105709">
                  <a:moveTo>
                    <a:pt x="47094" y="0"/>
                  </a:moveTo>
                  <a:cubicBezTo>
                    <a:pt x="36293" y="0"/>
                    <a:pt x="28228" y="3312"/>
                    <a:pt x="23187" y="10081"/>
                  </a:cubicBezTo>
                  <a:cubicBezTo>
                    <a:pt x="19010" y="15554"/>
                    <a:pt x="16994" y="20019"/>
                    <a:pt x="16994" y="23475"/>
                  </a:cubicBezTo>
                  <a:cubicBezTo>
                    <a:pt x="16994" y="26931"/>
                    <a:pt x="19874" y="29236"/>
                    <a:pt x="23331" y="29236"/>
                  </a:cubicBezTo>
                  <a:cubicBezTo>
                    <a:pt x="27939" y="29236"/>
                    <a:pt x="31828" y="25347"/>
                    <a:pt x="31828" y="20739"/>
                  </a:cubicBezTo>
                  <a:cubicBezTo>
                    <a:pt x="31828" y="17426"/>
                    <a:pt x="30100" y="15554"/>
                    <a:pt x="26643" y="14978"/>
                  </a:cubicBezTo>
                  <a:cubicBezTo>
                    <a:pt x="31252" y="8497"/>
                    <a:pt x="38021" y="5329"/>
                    <a:pt x="46806" y="5329"/>
                  </a:cubicBezTo>
                  <a:cubicBezTo>
                    <a:pt x="61640" y="5329"/>
                    <a:pt x="69561" y="16274"/>
                    <a:pt x="69561" y="31684"/>
                  </a:cubicBezTo>
                  <a:cubicBezTo>
                    <a:pt x="69561" y="36725"/>
                    <a:pt x="68553" y="43349"/>
                    <a:pt x="66536" y="51846"/>
                  </a:cubicBezTo>
                  <a:cubicBezTo>
                    <a:pt x="63224" y="41765"/>
                    <a:pt x="56023" y="36725"/>
                    <a:pt x="44934" y="36725"/>
                  </a:cubicBezTo>
                  <a:cubicBezTo>
                    <a:pt x="36437" y="36725"/>
                    <a:pt x="27939" y="39461"/>
                    <a:pt x="19730" y="44934"/>
                  </a:cubicBezTo>
                  <a:cubicBezTo>
                    <a:pt x="11521" y="50406"/>
                    <a:pt x="5905" y="57031"/>
                    <a:pt x="2880" y="64952"/>
                  </a:cubicBezTo>
                  <a:cubicBezTo>
                    <a:pt x="1008" y="69993"/>
                    <a:pt x="0" y="74601"/>
                    <a:pt x="0" y="79066"/>
                  </a:cubicBezTo>
                  <a:cubicBezTo>
                    <a:pt x="0" y="84827"/>
                    <a:pt x="2160" y="90443"/>
                    <a:pt x="6625" y="96060"/>
                  </a:cubicBezTo>
                  <a:cubicBezTo>
                    <a:pt x="11665" y="102541"/>
                    <a:pt x="19586" y="105709"/>
                    <a:pt x="30388" y="105709"/>
                  </a:cubicBezTo>
                  <a:cubicBezTo>
                    <a:pt x="45654" y="105709"/>
                    <a:pt x="57895" y="97356"/>
                    <a:pt x="64952" y="87995"/>
                  </a:cubicBezTo>
                  <a:cubicBezTo>
                    <a:pt x="72873" y="77626"/>
                    <a:pt x="78202" y="66248"/>
                    <a:pt x="80938" y="53719"/>
                  </a:cubicBezTo>
                  <a:cubicBezTo>
                    <a:pt x="82090" y="48102"/>
                    <a:pt x="82666" y="43205"/>
                    <a:pt x="82666" y="38885"/>
                  </a:cubicBezTo>
                  <a:cubicBezTo>
                    <a:pt x="82666" y="16706"/>
                    <a:pt x="68841" y="0"/>
                    <a:pt x="47094" y="0"/>
                  </a:cubicBezTo>
                  <a:close/>
                  <a:moveTo>
                    <a:pt x="63224" y="60632"/>
                  </a:moveTo>
                  <a:cubicBezTo>
                    <a:pt x="63224" y="66824"/>
                    <a:pt x="60776" y="74457"/>
                    <a:pt x="55735" y="83818"/>
                  </a:cubicBezTo>
                  <a:cubicBezTo>
                    <a:pt x="51270" y="92172"/>
                    <a:pt x="42485" y="99948"/>
                    <a:pt x="30676" y="99948"/>
                  </a:cubicBezTo>
                  <a:cubicBezTo>
                    <a:pt x="19874" y="99948"/>
                    <a:pt x="13394" y="94332"/>
                    <a:pt x="13394" y="84107"/>
                  </a:cubicBezTo>
                  <a:cubicBezTo>
                    <a:pt x="13394" y="79066"/>
                    <a:pt x="16994" y="65096"/>
                    <a:pt x="18578" y="61208"/>
                  </a:cubicBezTo>
                  <a:cubicBezTo>
                    <a:pt x="22467" y="51270"/>
                    <a:pt x="32404" y="41909"/>
                    <a:pt x="45510" y="41909"/>
                  </a:cubicBezTo>
                  <a:cubicBezTo>
                    <a:pt x="56455" y="41909"/>
                    <a:pt x="63224" y="49686"/>
                    <a:pt x="63224" y="60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691972" y="2704492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691972" y="308156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697302" y="326261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753938" y="291109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770672" y="2713373"/>
              <a:ext cx="109453" cy="129184"/>
            </a:xfrm>
            <a:custGeom>
              <a:avLst/>
              <a:gdLst/>
              <a:ahLst/>
              <a:cxnLst/>
              <a:rect l="l" t="t" r="r" b="b"/>
              <a:pathLst>
                <a:path w="109453" h="129184">
                  <a:moveTo>
                    <a:pt x="42053" y="104413"/>
                  </a:moveTo>
                  <a:cubicBezTo>
                    <a:pt x="46518" y="104413"/>
                    <a:pt x="51414" y="103837"/>
                    <a:pt x="56455" y="102541"/>
                  </a:cubicBezTo>
                  <a:lnTo>
                    <a:pt x="56455" y="109454"/>
                  </a:lnTo>
                  <a:cubicBezTo>
                    <a:pt x="56455" y="114782"/>
                    <a:pt x="57319" y="119103"/>
                    <a:pt x="58903" y="122703"/>
                  </a:cubicBezTo>
                  <a:cubicBezTo>
                    <a:pt x="60776" y="127024"/>
                    <a:pt x="64664" y="129184"/>
                    <a:pt x="70569" y="129184"/>
                  </a:cubicBezTo>
                  <a:cubicBezTo>
                    <a:pt x="79498" y="129184"/>
                    <a:pt x="86699" y="122415"/>
                    <a:pt x="90299" y="116079"/>
                  </a:cubicBezTo>
                  <a:cubicBezTo>
                    <a:pt x="94476" y="108878"/>
                    <a:pt x="96636" y="103837"/>
                    <a:pt x="96636" y="100957"/>
                  </a:cubicBezTo>
                  <a:cubicBezTo>
                    <a:pt x="96636" y="99228"/>
                    <a:pt x="95772" y="98364"/>
                    <a:pt x="94044" y="98364"/>
                  </a:cubicBezTo>
                  <a:cubicBezTo>
                    <a:pt x="92748" y="98364"/>
                    <a:pt x="91883" y="99084"/>
                    <a:pt x="91595" y="100525"/>
                  </a:cubicBezTo>
                  <a:cubicBezTo>
                    <a:pt x="89435" y="107149"/>
                    <a:pt x="82954" y="113054"/>
                    <a:pt x="74457" y="113054"/>
                  </a:cubicBezTo>
                  <a:cubicBezTo>
                    <a:pt x="67112" y="113054"/>
                    <a:pt x="65384" y="107581"/>
                    <a:pt x="63800" y="100093"/>
                  </a:cubicBezTo>
                  <a:cubicBezTo>
                    <a:pt x="76330" y="95628"/>
                    <a:pt x="86987" y="87851"/>
                    <a:pt x="95772" y="76906"/>
                  </a:cubicBezTo>
                  <a:cubicBezTo>
                    <a:pt x="104845" y="65384"/>
                    <a:pt x="109454" y="53143"/>
                    <a:pt x="109454" y="40325"/>
                  </a:cubicBezTo>
                  <a:cubicBezTo>
                    <a:pt x="109454" y="28228"/>
                    <a:pt x="105421" y="18434"/>
                    <a:pt x="97500" y="11089"/>
                  </a:cubicBezTo>
                  <a:cubicBezTo>
                    <a:pt x="89579" y="3744"/>
                    <a:pt x="79642" y="0"/>
                    <a:pt x="67544" y="0"/>
                  </a:cubicBezTo>
                  <a:cubicBezTo>
                    <a:pt x="56311" y="0"/>
                    <a:pt x="45510" y="3168"/>
                    <a:pt x="34996" y="9361"/>
                  </a:cubicBezTo>
                  <a:cubicBezTo>
                    <a:pt x="17858" y="19586"/>
                    <a:pt x="0" y="39893"/>
                    <a:pt x="0" y="64664"/>
                  </a:cubicBezTo>
                  <a:cubicBezTo>
                    <a:pt x="0" y="88571"/>
                    <a:pt x="17714" y="104413"/>
                    <a:pt x="42053" y="104413"/>
                  </a:cubicBezTo>
                  <a:close/>
                  <a:moveTo>
                    <a:pt x="94476" y="36437"/>
                  </a:moveTo>
                  <a:cubicBezTo>
                    <a:pt x="94476" y="44934"/>
                    <a:pt x="92316" y="54583"/>
                    <a:pt x="87851" y="65384"/>
                  </a:cubicBezTo>
                  <a:cubicBezTo>
                    <a:pt x="82810" y="78202"/>
                    <a:pt x="74313" y="87563"/>
                    <a:pt x="62360" y="93468"/>
                  </a:cubicBezTo>
                  <a:cubicBezTo>
                    <a:pt x="59623" y="83674"/>
                    <a:pt x="54727" y="78778"/>
                    <a:pt x="47670" y="78778"/>
                  </a:cubicBezTo>
                  <a:cubicBezTo>
                    <a:pt x="39605" y="78778"/>
                    <a:pt x="31252" y="85547"/>
                    <a:pt x="31252" y="93612"/>
                  </a:cubicBezTo>
                  <a:cubicBezTo>
                    <a:pt x="31252" y="94620"/>
                    <a:pt x="31252" y="95628"/>
                    <a:pt x="31396" y="96348"/>
                  </a:cubicBezTo>
                  <a:cubicBezTo>
                    <a:pt x="20451" y="92028"/>
                    <a:pt x="14978" y="82666"/>
                    <a:pt x="14978" y="68265"/>
                  </a:cubicBezTo>
                  <a:cubicBezTo>
                    <a:pt x="14978" y="51990"/>
                    <a:pt x="20307" y="37301"/>
                    <a:pt x="30820" y="24339"/>
                  </a:cubicBezTo>
                  <a:cubicBezTo>
                    <a:pt x="38309" y="15122"/>
                    <a:pt x="51414" y="5761"/>
                    <a:pt x="66392" y="5761"/>
                  </a:cubicBezTo>
                  <a:cubicBezTo>
                    <a:pt x="83962" y="5761"/>
                    <a:pt x="94476" y="18434"/>
                    <a:pt x="94476" y="36437"/>
                  </a:cubicBezTo>
                  <a:close/>
                  <a:moveTo>
                    <a:pt x="47670" y="83962"/>
                  </a:moveTo>
                  <a:cubicBezTo>
                    <a:pt x="53143" y="83962"/>
                    <a:pt x="56023" y="87995"/>
                    <a:pt x="56455" y="96204"/>
                  </a:cubicBezTo>
                  <a:cubicBezTo>
                    <a:pt x="51990" y="97788"/>
                    <a:pt x="47526" y="98652"/>
                    <a:pt x="43061" y="98652"/>
                  </a:cubicBezTo>
                  <a:cubicBezTo>
                    <a:pt x="38597" y="98652"/>
                    <a:pt x="36293" y="96924"/>
                    <a:pt x="36293" y="93612"/>
                  </a:cubicBezTo>
                  <a:cubicBezTo>
                    <a:pt x="36293" y="88139"/>
                    <a:pt x="42197" y="83962"/>
                    <a:pt x="47670" y="83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770672" y="3128182"/>
              <a:ext cx="90155" cy="94619"/>
            </a:xfrm>
            <a:custGeom>
              <a:avLst/>
              <a:gdLst/>
              <a:ahLst/>
              <a:cxnLst/>
              <a:rect l="l" t="t" r="r" b="b"/>
              <a:pathLst>
                <a:path w="90155" h="94619">
                  <a:moveTo>
                    <a:pt x="71001" y="0"/>
                  </a:moveTo>
                  <a:cubicBezTo>
                    <a:pt x="55735" y="0"/>
                    <a:pt x="44214" y="12098"/>
                    <a:pt x="36437" y="36149"/>
                  </a:cubicBezTo>
                  <a:lnTo>
                    <a:pt x="30676" y="53575"/>
                  </a:lnTo>
                  <a:cubicBezTo>
                    <a:pt x="18722" y="51990"/>
                    <a:pt x="6049" y="46230"/>
                    <a:pt x="6049" y="34420"/>
                  </a:cubicBezTo>
                  <a:lnTo>
                    <a:pt x="6625" y="30100"/>
                  </a:lnTo>
                  <a:cubicBezTo>
                    <a:pt x="7633" y="21747"/>
                    <a:pt x="13682" y="11089"/>
                    <a:pt x="18290" y="5905"/>
                  </a:cubicBezTo>
                  <a:cubicBezTo>
                    <a:pt x="19154" y="4897"/>
                    <a:pt x="19586" y="4177"/>
                    <a:pt x="19586" y="3744"/>
                  </a:cubicBezTo>
                  <a:cubicBezTo>
                    <a:pt x="19586" y="2160"/>
                    <a:pt x="18722" y="1440"/>
                    <a:pt x="16850" y="1440"/>
                  </a:cubicBezTo>
                  <a:cubicBezTo>
                    <a:pt x="15266" y="1440"/>
                    <a:pt x="13682" y="2592"/>
                    <a:pt x="11809" y="4753"/>
                  </a:cubicBezTo>
                  <a:cubicBezTo>
                    <a:pt x="6769" y="10801"/>
                    <a:pt x="0" y="25347"/>
                    <a:pt x="0" y="35860"/>
                  </a:cubicBezTo>
                  <a:cubicBezTo>
                    <a:pt x="0" y="51702"/>
                    <a:pt x="13106" y="60632"/>
                    <a:pt x="27363" y="63944"/>
                  </a:cubicBezTo>
                  <a:cubicBezTo>
                    <a:pt x="22179" y="80074"/>
                    <a:pt x="19586" y="88571"/>
                    <a:pt x="19586" y="89435"/>
                  </a:cubicBezTo>
                  <a:cubicBezTo>
                    <a:pt x="19586" y="92892"/>
                    <a:pt x="21459" y="94620"/>
                    <a:pt x="25059" y="94620"/>
                  </a:cubicBezTo>
                  <a:cubicBezTo>
                    <a:pt x="27795" y="94620"/>
                    <a:pt x="29812" y="93468"/>
                    <a:pt x="31108" y="91163"/>
                  </a:cubicBezTo>
                  <a:cubicBezTo>
                    <a:pt x="31828" y="89723"/>
                    <a:pt x="33556" y="81082"/>
                    <a:pt x="36149" y="65240"/>
                  </a:cubicBezTo>
                  <a:lnTo>
                    <a:pt x="40469" y="65240"/>
                  </a:lnTo>
                  <a:cubicBezTo>
                    <a:pt x="52855" y="65240"/>
                    <a:pt x="64088" y="61064"/>
                    <a:pt x="74169" y="52855"/>
                  </a:cubicBezTo>
                  <a:cubicBezTo>
                    <a:pt x="84827" y="44070"/>
                    <a:pt x="90155" y="33556"/>
                    <a:pt x="90155" y="21315"/>
                  </a:cubicBezTo>
                  <a:cubicBezTo>
                    <a:pt x="90155" y="9073"/>
                    <a:pt x="82954" y="0"/>
                    <a:pt x="71001" y="0"/>
                  </a:cubicBezTo>
                  <a:close/>
                  <a:moveTo>
                    <a:pt x="83962" y="24195"/>
                  </a:moveTo>
                  <a:cubicBezTo>
                    <a:pt x="83962" y="33268"/>
                    <a:pt x="79066" y="40757"/>
                    <a:pt x="69129" y="46662"/>
                  </a:cubicBezTo>
                  <a:cubicBezTo>
                    <a:pt x="60632" y="51846"/>
                    <a:pt x="51702" y="54439"/>
                    <a:pt x="42053" y="54439"/>
                  </a:cubicBezTo>
                  <a:lnTo>
                    <a:pt x="38165" y="54439"/>
                  </a:lnTo>
                  <a:cubicBezTo>
                    <a:pt x="39605" y="46374"/>
                    <a:pt x="40757" y="40901"/>
                    <a:pt x="41621" y="38021"/>
                  </a:cubicBezTo>
                  <a:cubicBezTo>
                    <a:pt x="43205" y="32548"/>
                    <a:pt x="45654" y="27651"/>
                    <a:pt x="48822" y="23187"/>
                  </a:cubicBezTo>
                  <a:cubicBezTo>
                    <a:pt x="55015" y="14978"/>
                    <a:pt x="61784" y="10801"/>
                    <a:pt x="69417" y="10801"/>
                  </a:cubicBezTo>
                  <a:cubicBezTo>
                    <a:pt x="77770" y="10801"/>
                    <a:pt x="83962" y="15842"/>
                    <a:pt x="83962" y="24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795528" y="3252436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852154" y="2900907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899202" y="2778802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2946707" y="323350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059969" y="2817582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171772" y="3109627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206729" y="3261674"/>
              <a:ext cx="118382" cy="98364"/>
            </a:xfrm>
            <a:custGeom>
              <a:avLst/>
              <a:gdLst/>
              <a:ahLst/>
              <a:cxnLst/>
              <a:rect l="l" t="t" r="r" b="b"/>
              <a:pathLst>
                <a:path w="118382" h="98364">
                  <a:moveTo>
                    <a:pt x="80218" y="0"/>
                  </a:move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771" y="6193"/>
                    <a:pt x="28372" y="6193"/>
                  </a:cubicBezTo>
                  <a:cubicBezTo>
                    <a:pt x="32836" y="6193"/>
                    <a:pt x="35428" y="6481"/>
                    <a:pt x="36149" y="6913"/>
                  </a:cubicBezTo>
                  <a:cubicBezTo>
                    <a:pt x="36293" y="7057"/>
                    <a:pt x="36293" y="7489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cubicBezTo>
                    <a:pt x="1728" y="92172"/>
                    <a:pt x="0" y="92604"/>
                    <a:pt x="0" y="95772"/>
                  </a:cubicBezTo>
                  <a:cubicBezTo>
                    <a:pt x="0" y="97500"/>
                    <a:pt x="1584" y="98364"/>
                    <a:pt x="4897" y="98364"/>
                  </a:cubicBezTo>
                  <a:lnTo>
                    <a:pt x="55735" y="98364"/>
                  </a:lnTo>
                  <a:cubicBezTo>
                    <a:pt x="66392" y="98364"/>
                    <a:pt x="76618" y="95484"/>
                    <a:pt x="86555" y="89579"/>
                  </a:cubicBezTo>
                  <a:cubicBezTo>
                    <a:pt x="102397" y="80074"/>
                    <a:pt x="118383" y="61208"/>
                    <a:pt x="118383" y="37733"/>
                  </a:cubicBezTo>
                  <a:cubicBezTo>
                    <a:pt x="118383" y="15410"/>
                    <a:pt x="102541" y="0"/>
                    <a:pt x="80218" y="0"/>
                  </a:cubicBezTo>
                  <a:close/>
                  <a:moveTo>
                    <a:pt x="103693" y="32980"/>
                  </a:moveTo>
                  <a:cubicBezTo>
                    <a:pt x="103693" y="35428"/>
                    <a:pt x="103405" y="38453"/>
                    <a:pt x="102973" y="42341"/>
                  </a:cubicBezTo>
                  <a:cubicBezTo>
                    <a:pt x="101389" y="54007"/>
                    <a:pt x="94332" y="69561"/>
                    <a:pt x="88139" y="76762"/>
                  </a:cubicBezTo>
                  <a:cubicBezTo>
                    <a:pt x="79210" y="86987"/>
                    <a:pt x="67544" y="92172"/>
                    <a:pt x="53143" y="92172"/>
                  </a:cubicBezTo>
                  <a:lnTo>
                    <a:pt x="33844" y="92172"/>
                  </a:lnTo>
                  <a:cubicBezTo>
                    <a:pt x="31252" y="92172"/>
                    <a:pt x="29812" y="92460"/>
                    <a:pt x="29812" y="91307"/>
                  </a:cubicBezTo>
                  <a:lnTo>
                    <a:pt x="49974" y="10657"/>
                  </a:lnTo>
                  <a:cubicBezTo>
                    <a:pt x="50982" y="6193"/>
                    <a:pt x="51126" y="6193"/>
                    <a:pt x="56599" y="6193"/>
                  </a:cubicBezTo>
                  <a:lnTo>
                    <a:pt x="74889" y="6193"/>
                  </a:lnTo>
                  <a:cubicBezTo>
                    <a:pt x="92460" y="6193"/>
                    <a:pt x="103693" y="15410"/>
                    <a:pt x="103693" y="32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262053" y="2797625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297210" y="3097865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396628" y="3144012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4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428495" y="2794745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7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7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545967" y="2846591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555248" y="3239926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724299" y="321355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738911" y="286202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938019" y="3152035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952631" y="2800506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2" name="MathFormula 382"/>
          <p:cNvGrpSpPr/>
          <p:nvPr/>
        </p:nvGrpSpPr>
        <p:grpSpPr>
          <a:xfrm>
            <a:off x="2386886" y="3803516"/>
            <a:ext cx="1118416" cy="450729"/>
            <a:chOff x="2386886" y="3803516"/>
            <a:chExt cx="1118416" cy="450729"/>
          </a:xfrm>
        </p:grpSpPr>
        <p:sp>
          <p:nvSpPr>
            <p:cNvPr id="240" name="MathGlyph 240"/>
            <p:cNvSpPr/>
            <p:nvPr/>
          </p:nvSpPr>
          <p:spPr>
            <a:xfrm>
              <a:off x="2386886" y="3973828"/>
              <a:ext cx="91142" cy="139285"/>
            </a:xfrm>
            <a:custGeom>
              <a:avLst/>
              <a:gdLst/>
              <a:ahLst/>
              <a:cxnLst/>
              <a:rect l="l" t="t" r="r" b="b"/>
              <a:pathLst>
                <a:path w="91142" h="139285">
                  <a:moveTo>
                    <a:pt x="66865" y="0"/>
                  </a:moveTo>
                  <a:cubicBezTo>
                    <a:pt x="65014" y="0"/>
                    <a:pt x="63368" y="1029"/>
                    <a:pt x="62133" y="2880"/>
                  </a:cubicBezTo>
                  <a:lnTo>
                    <a:pt x="0" y="98344"/>
                  </a:lnTo>
                  <a:lnTo>
                    <a:pt x="0" y="105750"/>
                  </a:lnTo>
                  <a:lnTo>
                    <a:pt x="53698" y="105750"/>
                  </a:lnTo>
                  <a:lnTo>
                    <a:pt x="53698" y="122621"/>
                  </a:lnTo>
                  <a:cubicBezTo>
                    <a:pt x="53698" y="126324"/>
                    <a:pt x="52875" y="128793"/>
                    <a:pt x="51435" y="129822"/>
                  </a:cubicBezTo>
                  <a:cubicBezTo>
                    <a:pt x="49995" y="130851"/>
                    <a:pt x="46086" y="131262"/>
                    <a:pt x="39296" y="131262"/>
                  </a:cubicBezTo>
                  <a:lnTo>
                    <a:pt x="34153" y="131262"/>
                  </a:lnTo>
                  <a:lnTo>
                    <a:pt x="34153" y="139286"/>
                  </a:lnTo>
                  <a:cubicBezTo>
                    <a:pt x="40119" y="138874"/>
                    <a:pt x="49583" y="138669"/>
                    <a:pt x="62339" y="138669"/>
                  </a:cubicBezTo>
                  <a:cubicBezTo>
                    <a:pt x="75095" y="138669"/>
                    <a:pt x="84559" y="138874"/>
                    <a:pt x="90526" y="139286"/>
                  </a:cubicBezTo>
                  <a:lnTo>
                    <a:pt x="90526" y="131262"/>
                  </a:lnTo>
                  <a:lnTo>
                    <a:pt x="85382" y="131262"/>
                  </a:lnTo>
                  <a:cubicBezTo>
                    <a:pt x="78593" y="131262"/>
                    <a:pt x="74684" y="130851"/>
                    <a:pt x="73243" y="129822"/>
                  </a:cubicBezTo>
                  <a:cubicBezTo>
                    <a:pt x="71803" y="128793"/>
                    <a:pt x="70980" y="126324"/>
                    <a:pt x="70980" y="122621"/>
                  </a:cubicBezTo>
                  <a:lnTo>
                    <a:pt x="70980" y="105750"/>
                  </a:lnTo>
                  <a:lnTo>
                    <a:pt x="91143" y="105750"/>
                  </a:lnTo>
                  <a:lnTo>
                    <a:pt x="91143" y="97726"/>
                  </a:lnTo>
                  <a:lnTo>
                    <a:pt x="70980" y="97726"/>
                  </a:lnTo>
                  <a:lnTo>
                    <a:pt x="70980" y="3498"/>
                  </a:lnTo>
                  <a:cubicBezTo>
                    <a:pt x="70980" y="1440"/>
                    <a:pt x="69540" y="0"/>
                    <a:pt x="66865" y="0"/>
                  </a:cubicBezTo>
                  <a:close/>
                  <a:moveTo>
                    <a:pt x="54933" y="25512"/>
                  </a:moveTo>
                  <a:lnTo>
                    <a:pt x="54933" y="97726"/>
                  </a:lnTo>
                  <a:lnTo>
                    <a:pt x="8024" y="9772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487699" y="4022176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607094" y="3941360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5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763608" y="403760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997696" y="3833917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164138" y="3831036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7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7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180530" y="4113725"/>
              <a:ext cx="157185" cy="140520"/>
            </a:xfrm>
            <a:custGeom>
              <a:avLst/>
              <a:gdLst/>
              <a:ahLst/>
              <a:cxnLst/>
              <a:rect l="l" t="t" r="r" b="b"/>
              <a:pathLst>
                <a:path w="157185" h="140520">
                  <a:moveTo>
                    <a:pt x="108425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249" y="128176"/>
                    <a:pt x="21191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2263" y="140520"/>
                    <a:pt x="6584" y="140520"/>
                  </a:cubicBezTo>
                  <a:lnTo>
                    <a:pt x="73861" y="140520"/>
                  </a:lnTo>
                  <a:cubicBezTo>
                    <a:pt x="87851" y="140520"/>
                    <a:pt x="101224" y="136406"/>
                    <a:pt x="114186" y="127970"/>
                  </a:cubicBezTo>
                  <a:cubicBezTo>
                    <a:pt x="136200" y="113774"/>
                    <a:pt x="157185" y="85999"/>
                    <a:pt x="157185" y="52258"/>
                  </a:cubicBezTo>
                  <a:cubicBezTo>
                    <a:pt x="157185" y="21808"/>
                    <a:pt x="138463" y="0"/>
                    <a:pt x="108425" y="0"/>
                  </a:cubicBezTo>
                  <a:close/>
                  <a:moveTo>
                    <a:pt x="137846" y="44646"/>
                  </a:moveTo>
                  <a:cubicBezTo>
                    <a:pt x="137846" y="67894"/>
                    <a:pt x="127353" y="96081"/>
                    <a:pt x="116655" y="109865"/>
                  </a:cubicBezTo>
                  <a:cubicBezTo>
                    <a:pt x="104927" y="124884"/>
                    <a:pt x="89497" y="132497"/>
                    <a:pt x="70157" y="132497"/>
                  </a:cubicBezTo>
                  <a:lnTo>
                    <a:pt x="47320" y="132497"/>
                  </a:lnTo>
                  <a:cubicBezTo>
                    <a:pt x="45057" y="132497"/>
                    <a:pt x="43617" y="132497"/>
                    <a:pt x="42794" y="132291"/>
                  </a:cubicBezTo>
                  <a:cubicBezTo>
                    <a:pt x="41559" y="132291"/>
                    <a:pt x="40942" y="131879"/>
                    <a:pt x="40942" y="131262"/>
                  </a:cubicBezTo>
                  <a:cubicBezTo>
                    <a:pt x="40942" y="130851"/>
                    <a:pt x="41354" y="129410"/>
                    <a:pt x="41971" y="126736"/>
                  </a:cubicBezTo>
                  <a:lnTo>
                    <a:pt x="69746" y="15019"/>
                  </a:lnTo>
                  <a:cubicBezTo>
                    <a:pt x="71598" y="8230"/>
                    <a:pt x="71392" y="8024"/>
                    <a:pt x="80033" y="8024"/>
                  </a:cubicBezTo>
                  <a:lnTo>
                    <a:pt x="101841" y="8024"/>
                  </a:lnTo>
                  <a:cubicBezTo>
                    <a:pt x="124884" y="8024"/>
                    <a:pt x="137846" y="21603"/>
                    <a:pt x="137846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279768" y="3833300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441214" y="380351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84" name="MathFormula 384"/>
          <p:cNvGrpSpPr/>
          <p:nvPr/>
        </p:nvGrpSpPr>
        <p:grpSpPr>
          <a:xfrm>
            <a:off x="3755915" y="3777757"/>
            <a:ext cx="2332752" cy="493981"/>
            <a:chOff x="3755915" y="3777757"/>
            <a:chExt cx="2332752" cy="493981"/>
          </a:xfrm>
        </p:grpSpPr>
        <p:sp>
          <p:nvSpPr>
            <p:cNvPr id="241" name="MathGlyph 241"/>
            <p:cNvSpPr/>
            <p:nvPr/>
          </p:nvSpPr>
          <p:spPr>
            <a:xfrm>
              <a:off x="3755915" y="4022176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938355" y="403760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179129" y="3917470"/>
              <a:ext cx="187634" cy="246888"/>
            </a:xfrm>
            <a:custGeom>
              <a:avLst/>
              <a:gdLst/>
              <a:ahLst/>
              <a:cxnLst/>
              <a:rect l="l" t="t" r="r" b="b"/>
              <a:pathLst>
                <a:path w="187634" h="246888">
                  <a:moveTo>
                    <a:pt x="186195" y="8847"/>
                  </a:moveTo>
                  <a:cubicBezTo>
                    <a:pt x="187223" y="6789"/>
                    <a:pt x="187635" y="5555"/>
                    <a:pt x="187635" y="4938"/>
                  </a:cubicBezTo>
                  <a:cubicBezTo>
                    <a:pt x="187635" y="1646"/>
                    <a:pt x="185989" y="0"/>
                    <a:pt x="182697" y="0"/>
                  </a:cubicBezTo>
                  <a:cubicBezTo>
                    <a:pt x="180640" y="0"/>
                    <a:pt x="178994" y="1440"/>
                    <a:pt x="177554" y="4526"/>
                  </a:cubicBezTo>
                  <a:lnTo>
                    <a:pt x="73038" y="222816"/>
                  </a:lnTo>
                  <a:lnTo>
                    <a:pt x="29832" y="122210"/>
                  </a:lnTo>
                  <a:lnTo>
                    <a:pt x="0" y="145252"/>
                  </a:lnTo>
                  <a:lnTo>
                    <a:pt x="4115" y="149779"/>
                  </a:lnTo>
                  <a:lnTo>
                    <a:pt x="18517" y="138875"/>
                  </a:lnTo>
                  <a:lnTo>
                    <a:pt x="64808" y="246888"/>
                  </a:lnTo>
                  <a:cubicBezTo>
                    <a:pt x="71186" y="246888"/>
                    <a:pt x="72626" y="246682"/>
                    <a:pt x="74478" y="2423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207729" y="3950907"/>
              <a:ext cx="56989" cy="69642"/>
            </a:xfrm>
            <a:custGeom>
              <a:avLst/>
              <a:gdLst/>
              <a:ahLst/>
              <a:cxnLst/>
              <a:rect l="l" t="t" r="r" b="b"/>
              <a:pathLst>
                <a:path w="56989" h="69642">
                  <a:moveTo>
                    <a:pt x="41148" y="0"/>
                  </a:moveTo>
                  <a:cubicBezTo>
                    <a:pt x="38782" y="0"/>
                    <a:pt x="38782" y="103"/>
                    <a:pt x="37650" y="1646"/>
                  </a:cubicBezTo>
                  <a:lnTo>
                    <a:pt x="0" y="48040"/>
                  </a:lnTo>
                  <a:lnTo>
                    <a:pt x="0" y="53081"/>
                  </a:lnTo>
                  <a:lnTo>
                    <a:pt x="33741" y="53081"/>
                  </a:lnTo>
                  <a:lnTo>
                    <a:pt x="33741" y="60590"/>
                  </a:lnTo>
                  <a:cubicBezTo>
                    <a:pt x="33741" y="62133"/>
                    <a:pt x="33330" y="63162"/>
                    <a:pt x="32610" y="63677"/>
                  </a:cubicBezTo>
                  <a:cubicBezTo>
                    <a:pt x="31890" y="64191"/>
                    <a:pt x="29421" y="64397"/>
                    <a:pt x="25306" y="64397"/>
                  </a:cubicBezTo>
                  <a:lnTo>
                    <a:pt x="21397" y="64397"/>
                  </a:lnTo>
                  <a:lnTo>
                    <a:pt x="21397" y="69643"/>
                  </a:lnTo>
                  <a:lnTo>
                    <a:pt x="38988" y="69232"/>
                  </a:lnTo>
                  <a:lnTo>
                    <a:pt x="56681" y="69643"/>
                  </a:lnTo>
                  <a:lnTo>
                    <a:pt x="56681" y="64397"/>
                  </a:lnTo>
                  <a:lnTo>
                    <a:pt x="52772" y="64397"/>
                  </a:lnTo>
                  <a:cubicBezTo>
                    <a:pt x="47835" y="64397"/>
                    <a:pt x="45160" y="63882"/>
                    <a:pt x="44646" y="62956"/>
                  </a:cubicBezTo>
                  <a:cubicBezTo>
                    <a:pt x="44440" y="62545"/>
                    <a:pt x="44337" y="61722"/>
                    <a:pt x="44337" y="60590"/>
                  </a:cubicBezTo>
                  <a:lnTo>
                    <a:pt x="44337" y="53081"/>
                  </a:lnTo>
                  <a:lnTo>
                    <a:pt x="56990" y="53081"/>
                  </a:lnTo>
                  <a:lnTo>
                    <a:pt x="56990" y="47835"/>
                  </a:lnTo>
                  <a:lnTo>
                    <a:pt x="44337" y="47835"/>
                  </a:lnTo>
                  <a:lnTo>
                    <a:pt x="44337" y="3498"/>
                  </a:lnTo>
                  <a:cubicBezTo>
                    <a:pt x="44337" y="617"/>
                    <a:pt x="43925" y="0"/>
                    <a:pt x="41148" y="0"/>
                  </a:cubicBezTo>
                  <a:close/>
                  <a:moveTo>
                    <a:pt x="34564" y="12550"/>
                  </a:moveTo>
                  <a:lnTo>
                    <a:pt x="34564" y="47835"/>
                  </a:lnTo>
                  <a:lnTo>
                    <a:pt x="6069" y="4783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371291" y="3976091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53698" y="64397"/>
                  </a:moveTo>
                  <a:cubicBezTo>
                    <a:pt x="67277" y="59253"/>
                    <a:pt x="80033" y="46292"/>
                    <a:pt x="80033" y="28804"/>
                  </a:cubicBezTo>
                  <a:cubicBezTo>
                    <a:pt x="80033" y="19957"/>
                    <a:pt x="75712" y="12756"/>
                    <a:pt x="67277" y="7201"/>
                  </a:cubicBezTo>
                  <a:cubicBezTo>
                    <a:pt x="59870" y="2469"/>
                    <a:pt x="51435" y="0"/>
                    <a:pt x="41971" y="0"/>
                  </a:cubicBezTo>
                  <a:cubicBezTo>
                    <a:pt x="32713" y="0"/>
                    <a:pt x="24689" y="2469"/>
                    <a:pt x="17488" y="7201"/>
                  </a:cubicBezTo>
                  <a:cubicBezTo>
                    <a:pt x="9464" y="12550"/>
                    <a:pt x="5349" y="19545"/>
                    <a:pt x="5349" y="28392"/>
                  </a:cubicBezTo>
                  <a:cubicBezTo>
                    <a:pt x="5349" y="35182"/>
                    <a:pt x="9876" y="39914"/>
                    <a:pt x="16459" y="39914"/>
                  </a:cubicBezTo>
                  <a:cubicBezTo>
                    <a:pt x="23043" y="39914"/>
                    <a:pt x="27569" y="35182"/>
                    <a:pt x="27569" y="28598"/>
                  </a:cubicBezTo>
                  <a:cubicBezTo>
                    <a:pt x="27569" y="21808"/>
                    <a:pt x="23660" y="18105"/>
                    <a:pt x="15842" y="17694"/>
                  </a:cubicBezTo>
                  <a:cubicBezTo>
                    <a:pt x="21191" y="10493"/>
                    <a:pt x="29627" y="6789"/>
                    <a:pt x="41148" y="6789"/>
                  </a:cubicBezTo>
                  <a:cubicBezTo>
                    <a:pt x="53492" y="6789"/>
                    <a:pt x="59665" y="13990"/>
                    <a:pt x="59665" y="28598"/>
                  </a:cubicBezTo>
                  <a:cubicBezTo>
                    <a:pt x="59665" y="37239"/>
                    <a:pt x="58019" y="44440"/>
                    <a:pt x="54933" y="50406"/>
                  </a:cubicBezTo>
                  <a:cubicBezTo>
                    <a:pt x="49378" y="60282"/>
                    <a:pt x="41765" y="62133"/>
                    <a:pt x="29009" y="62133"/>
                  </a:cubicBezTo>
                  <a:cubicBezTo>
                    <a:pt x="26540" y="62545"/>
                    <a:pt x="25306" y="63574"/>
                    <a:pt x="25306" y="65425"/>
                  </a:cubicBezTo>
                  <a:cubicBezTo>
                    <a:pt x="25306" y="68511"/>
                    <a:pt x="26746" y="68511"/>
                    <a:pt x="30861" y="68511"/>
                  </a:cubicBezTo>
                  <a:lnTo>
                    <a:pt x="39708" y="68511"/>
                  </a:lnTo>
                  <a:cubicBezTo>
                    <a:pt x="55138" y="68511"/>
                    <a:pt x="62956" y="79416"/>
                    <a:pt x="62956" y="101430"/>
                  </a:cubicBezTo>
                  <a:cubicBezTo>
                    <a:pt x="62956" y="118918"/>
                    <a:pt x="56578" y="134142"/>
                    <a:pt x="40942" y="134142"/>
                  </a:cubicBezTo>
                  <a:cubicBezTo>
                    <a:pt x="27569" y="134142"/>
                    <a:pt x="17694" y="129616"/>
                    <a:pt x="11727" y="120564"/>
                  </a:cubicBezTo>
                  <a:cubicBezTo>
                    <a:pt x="18928" y="120769"/>
                    <a:pt x="24277" y="115420"/>
                    <a:pt x="24277" y="108425"/>
                  </a:cubicBezTo>
                  <a:cubicBezTo>
                    <a:pt x="24277" y="101430"/>
                    <a:pt x="19134" y="96286"/>
                    <a:pt x="12139" y="96286"/>
                  </a:cubicBezTo>
                  <a:cubicBezTo>
                    <a:pt x="4115" y="96286"/>
                    <a:pt x="0" y="100401"/>
                    <a:pt x="0" y="108836"/>
                  </a:cubicBezTo>
                  <a:cubicBezTo>
                    <a:pt x="0" y="118918"/>
                    <a:pt x="4526" y="126942"/>
                    <a:pt x="13579" y="133320"/>
                  </a:cubicBezTo>
                  <a:cubicBezTo>
                    <a:pt x="21603" y="138874"/>
                    <a:pt x="31067" y="141549"/>
                    <a:pt x="41559" y="141549"/>
                  </a:cubicBezTo>
                  <a:cubicBezTo>
                    <a:pt x="53287" y="141549"/>
                    <a:pt x="63368" y="137640"/>
                    <a:pt x="72215" y="130028"/>
                  </a:cubicBezTo>
                  <a:cubicBezTo>
                    <a:pt x="81062" y="122415"/>
                    <a:pt x="85382" y="112951"/>
                    <a:pt x="85382" y="101430"/>
                  </a:cubicBezTo>
                  <a:cubicBezTo>
                    <a:pt x="85382" y="82090"/>
                    <a:pt x="70157" y="68717"/>
                    <a:pt x="53698" y="643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486299" y="395922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563859" y="3976091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705660" y="405756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910830" y="4022176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39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022278" y="395803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118689" y="395922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209837" y="3777757"/>
              <a:ext cx="187017" cy="493981"/>
            </a:xfrm>
            <a:custGeom>
              <a:avLst/>
              <a:gdLst/>
              <a:ahLst/>
              <a:cxnLst/>
              <a:rect l="l" t="t" r="r" b="b"/>
              <a:pathLst>
                <a:path w="187017" h="493981">
                  <a:moveTo>
                    <a:pt x="73243" y="449130"/>
                  </a:moveTo>
                  <a:lnTo>
                    <a:pt x="29421" y="244831"/>
                  </a:lnTo>
                  <a:lnTo>
                    <a:pt x="1646" y="288653"/>
                  </a:lnTo>
                  <a:cubicBezTo>
                    <a:pt x="617" y="290093"/>
                    <a:pt x="0" y="290916"/>
                    <a:pt x="0" y="291534"/>
                  </a:cubicBezTo>
                  <a:cubicBezTo>
                    <a:pt x="0" y="292357"/>
                    <a:pt x="1234" y="293797"/>
                    <a:pt x="3909" y="296060"/>
                  </a:cubicBezTo>
                  <a:lnTo>
                    <a:pt x="17076" y="275074"/>
                  </a:lnTo>
                  <a:lnTo>
                    <a:pt x="63985" y="493776"/>
                  </a:lnTo>
                  <a:cubicBezTo>
                    <a:pt x="72009" y="493776"/>
                    <a:pt x="72626" y="493982"/>
                    <a:pt x="74066" y="487810"/>
                  </a:cubicBezTo>
                  <a:lnTo>
                    <a:pt x="186195" y="9464"/>
                  </a:lnTo>
                  <a:cubicBezTo>
                    <a:pt x="186812" y="6995"/>
                    <a:pt x="187018" y="5555"/>
                    <a:pt x="187018" y="4938"/>
                  </a:cubicBezTo>
                  <a:cubicBezTo>
                    <a:pt x="187018" y="1646"/>
                    <a:pt x="185372" y="0"/>
                    <a:pt x="182080" y="0"/>
                  </a:cubicBezTo>
                  <a:cubicBezTo>
                    <a:pt x="179611" y="0"/>
                    <a:pt x="177965" y="2057"/>
                    <a:pt x="176936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421750" y="3833309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445918" y="4111462"/>
              <a:ext cx="101018" cy="145046"/>
            </a:xfrm>
            <a:custGeom>
              <a:avLst/>
              <a:gdLst/>
              <a:ahLst/>
              <a:cxnLst/>
              <a:rect l="l" t="t" r="r" b="b"/>
              <a:pathLst>
                <a:path w="101018" h="145046">
                  <a:moveTo>
                    <a:pt x="94023" y="114391"/>
                  </a:moveTo>
                  <a:cubicBezTo>
                    <a:pt x="89291" y="130645"/>
                    <a:pt x="82707" y="138875"/>
                    <a:pt x="74066" y="138875"/>
                  </a:cubicBezTo>
                  <a:cubicBezTo>
                    <a:pt x="71392" y="138875"/>
                    <a:pt x="69952" y="137023"/>
                    <a:pt x="69952" y="133114"/>
                  </a:cubicBezTo>
                  <a:cubicBezTo>
                    <a:pt x="69952" y="130028"/>
                    <a:pt x="71186" y="125296"/>
                    <a:pt x="73655" y="118918"/>
                  </a:cubicBezTo>
                  <a:cubicBezTo>
                    <a:pt x="81885" y="96904"/>
                    <a:pt x="85999" y="81885"/>
                    <a:pt x="85999" y="73861"/>
                  </a:cubicBezTo>
                  <a:cubicBezTo>
                    <a:pt x="85999" y="59253"/>
                    <a:pt x="76535" y="51229"/>
                    <a:pt x="61928" y="51229"/>
                  </a:cubicBezTo>
                  <a:cubicBezTo>
                    <a:pt x="51024" y="51229"/>
                    <a:pt x="41559" y="55756"/>
                    <a:pt x="33536" y="64602"/>
                  </a:cubicBezTo>
                  <a:lnTo>
                    <a:pt x="48555" y="3086"/>
                  </a:lnTo>
                  <a:cubicBezTo>
                    <a:pt x="48143" y="1234"/>
                    <a:pt x="47732" y="0"/>
                    <a:pt x="45057" y="0"/>
                  </a:cubicBezTo>
                  <a:cubicBezTo>
                    <a:pt x="38268" y="0"/>
                    <a:pt x="23249" y="1852"/>
                    <a:pt x="20574" y="2057"/>
                  </a:cubicBezTo>
                  <a:cubicBezTo>
                    <a:pt x="17488" y="2469"/>
                    <a:pt x="15842" y="3909"/>
                    <a:pt x="15842" y="6995"/>
                  </a:cubicBezTo>
                  <a:cubicBezTo>
                    <a:pt x="15842" y="9053"/>
                    <a:pt x="17694" y="10081"/>
                    <a:pt x="21397" y="10081"/>
                  </a:cubicBezTo>
                  <a:cubicBezTo>
                    <a:pt x="25718" y="10081"/>
                    <a:pt x="30450" y="9876"/>
                    <a:pt x="30861" y="12756"/>
                  </a:cubicBezTo>
                  <a:lnTo>
                    <a:pt x="823" y="133937"/>
                  </a:lnTo>
                  <a:cubicBezTo>
                    <a:pt x="206" y="136200"/>
                    <a:pt x="0" y="137640"/>
                    <a:pt x="0" y="138463"/>
                  </a:cubicBezTo>
                  <a:cubicBezTo>
                    <a:pt x="0" y="142784"/>
                    <a:pt x="2263" y="145047"/>
                    <a:pt x="6584" y="145047"/>
                  </a:cubicBezTo>
                  <a:cubicBezTo>
                    <a:pt x="10698" y="145047"/>
                    <a:pt x="13579" y="142989"/>
                    <a:pt x="15019" y="139080"/>
                  </a:cubicBezTo>
                  <a:lnTo>
                    <a:pt x="23249" y="105339"/>
                  </a:lnTo>
                  <a:cubicBezTo>
                    <a:pt x="25718" y="95258"/>
                    <a:pt x="27569" y="87645"/>
                    <a:pt x="29009" y="82502"/>
                  </a:cubicBezTo>
                  <a:cubicBezTo>
                    <a:pt x="29627" y="81062"/>
                    <a:pt x="31272" y="78181"/>
                    <a:pt x="33947" y="74066"/>
                  </a:cubicBezTo>
                  <a:cubicBezTo>
                    <a:pt x="41354" y="62956"/>
                    <a:pt x="50406" y="57401"/>
                    <a:pt x="61311" y="57401"/>
                  </a:cubicBezTo>
                  <a:cubicBezTo>
                    <a:pt x="68100" y="57401"/>
                    <a:pt x="71392" y="61928"/>
                    <a:pt x="71392" y="70775"/>
                  </a:cubicBezTo>
                  <a:cubicBezTo>
                    <a:pt x="71392" y="79210"/>
                    <a:pt x="67277" y="94229"/>
                    <a:pt x="59047" y="116037"/>
                  </a:cubicBezTo>
                  <a:cubicBezTo>
                    <a:pt x="57196" y="120769"/>
                    <a:pt x="56373" y="124473"/>
                    <a:pt x="56373" y="127559"/>
                  </a:cubicBezTo>
                  <a:cubicBezTo>
                    <a:pt x="56373" y="137434"/>
                    <a:pt x="63779" y="145047"/>
                    <a:pt x="73655" y="145047"/>
                  </a:cubicBezTo>
                  <a:cubicBezTo>
                    <a:pt x="82707" y="145047"/>
                    <a:pt x="89908" y="139903"/>
                    <a:pt x="95052" y="129410"/>
                  </a:cubicBezTo>
                  <a:cubicBezTo>
                    <a:pt x="98961" y="121181"/>
                    <a:pt x="101018" y="115626"/>
                    <a:pt x="101018" y="112951"/>
                  </a:cubicBezTo>
                  <a:cubicBezTo>
                    <a:pt x="101018" y="111100"/>
                    <a:pt x="99990" y="110071"/>
                    <a:pt x="97726" y="110071"/>
                  </a:cubicBezTo>
                  <a:cubicBezTo>
                    <a:pt x="97109" y="110071"/>
                    <a:pt x="94023" y="111923"/>
                    <a:pt x="94023" y="1143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663656" y="403760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875309" y="4022176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973247" y="4022176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4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3005766" y="2212495"/>
            <a:ext cx="257607" cy="9525"/>
          </a:xfrm>
          <a:custGeom>
            <a:avLst/>
            <a:gdLst/>
            <a:ahLst/>
            <a:cxnLst/>
            <a:rect l="l" t="t" r="r" b="b"/>
            <a:pathLst>
              <a:path w="257607" h="9525">
                <a:moveTo>
                  <a:pt x="0" y="0"/>
                </a:moveTo>
                <a:lnTo>
                  <a:pt x="25760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3026340" y="2372620"/>
            <a:ext cx="216459" cy="9525"/>
          </a:xfrm>
          <a:custGeom>
            <a:avLst/>
            <a:gdLst/>
            <a:ahLst/>
            <a:cxnLst/>
            <a:rect l="l" t="t" r="r" b="b"/>
            <a:pathLst>
              <a:path w="216459" h="9525">
                <a:moveTo>
                  <a:pt x="0" y="0"/>
                </a:moveTo>
                <a:lnTo>
                  <a:pt x="21645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732342" y="2188444"/>
            <a:ext cx="554675" cy="9525"/>
          </a:xfrm>
          <a:custGeom>
            <a:avLst/>
            <a:gdLst/>
            <a:ahLst/>
            <a:cxnLst/>
            <a:rect l="l" t="t" r="r" b="b"/>
            <a:pathLst>
              <a:path w="554675" h="9525">
                <a:moveTo>
                  <a:pt x="0" y="0"/>
                </a:moveTo>
                <a:lnTo>
                  <a:pt x="554675" y="0"/>
                </a:lnTo>
              </a:path>
            </a:pathLst>
          </a:custGeom>
          <a:noFill/>
          <a:ln w="6912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871321" y="2397804"/>
            <a:ext cx="222651" cy="9525"/>
          </a:xfrm>
          <a:custGeom>
            <a:avLst/>
            <a:gdLst/>
            <a:ahLst/>
            <a:cxnLst/>
            <a:rect l="l" t="t" r="r" b="b"/>
            <a:pathLst>
              <a:path w="222651" h="9525">
                <a:moveTo>
                  <a:pt x="0" y="0"/>
                </a:moveTo>
                <a:lnTo>
                  <a:pt x="222652" y="0"/>
                </a:lnTo>
              </a:path>
            </a:pathLst>
          </a:custGeom>
          <a:noFill/>
          <a:ln w="6912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558311" y="2372620"/>
            <a:ext cx="728710" cy="9525"/>
          </a:xfrm>
          <a:custGeom>
            <a:avLst/>
            <a:gdLst/>
            <a:ahLst/>
            <a:cxnLst/>
            <a:rect l="l" t="t" r="r" b="b"/>
            <a:pathLst>
              <a:path w="728710" h="9525">
                <a:moveTo>
                  <a:pt x="0" y="0"/>
                </a:moveTo>
                <a:lnTo>
                  <a:pt x="72871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4721475" y="2397804"/>
            <a:ext cx="222651" cy="9525"/>
          </a:xfrm>
          <a:custGeom>
            <a:avLst/>
            <a:gdLst/>
            <a:ahLst/>
            <a:cxnLst/>
            <a:rect l="l" t="t" r="r" b="b"/>
            <a:pathLst>
              <a:path w="222651" h="9525">
                <a:moveTo>
                  <a:pt x="0" y="0"/>
                </a:moveTo>
                <a:lnTo>
                  <a:pt x="222652" y="0"/>
                </a:lnTo>
              </a:path>
            </a:pathLst>
          </a:custGeom>
          <a:noFill/>
          <a:ln w="6912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4601508" y="2372620"/>
            <a:ext cx="342618" cy="9525"/>
          </a:xfrm>
          <a:custGeom>
            <a:avLst/>
            <a:gdLst/>
            <a:ahLst/>
            <a:cxnLst/>
            <a:rect l="l" t="t" r="r" b="b"/>
            <a:pathLst>
              <a:path w="342618" h="9525">
                <a:moveTo>
                  <a:pt x="0" y="0"/>
                </a:moveTo>
                <a:lnTo>
                  <a:pt x="34261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6071406" y="2372620"/>
            <a:ext cx="221499" cy="9525"/>
          </a:xfrm>
          <a:custGeom>
            <a:avLst/>
            <a:gdLst/>
            <a:ahLst/>
            <a:cxnLst/>
            <a:rect l="l" t="t" r="r" b="b"/>
            <a:pathLst>
              <a:path w="221499" h="9525">
                <a:moveTo>
                  <a:pt x="0" y="0"/>
                </a:moveTo>
                <a:lnTo>
                  <a:pt x="22150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0" y="4491637"/>
            <a:ext cx="3177339" cy="19050"/>
          </a:xfrm>
          <a:custGeom>
            <a:avLst/>
            <a:gdLst/>
            <a:ahLst/>
            <a:cxnLst/>
            <a:rect l="l" t="t" r="r" b="b"/>
            <a:pathLst>
              <a:path w="3177339" h="19050">
                <a:moveTo>
                  <a:pt x="0" y="0"/>
                </a:moveTo>
                <a:lnTo>
                  <a:pt x="0" y="19050"/>
                </a:lnTo>
                <a:lnTo>
                  <a:pt x="3177339" y="19050"/>
                </a:lnTo>
                <a:lnTo>
                  <a:pt x="317733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1" name="Freeform 111"/>
          <p:cNvSpPr/>
          <p:nvPr/>
        </p:nvSpPr>
        <p:spPr>
          <a:xfrm>
            <a:off x="3177339" y="4491637"/>
            <a:ext cx="4841660" cy="19050"/>
          </a:xfrm>
          <a:custGeom>
            <a:avLst/>
            <a:gdLst/>
            <a:ahLst/>
            <a:cxnLst/>
            <a:rect l="l" t="t" r="r" b="b"/>
            <a:pathLst>
              <a:path w="4841660" h="19050">
                <a:moveTo>
                  <a:pt x="0" y="0"/>
                </a:moveTo>
                <a:lnTo>
                  <a:pt x="0" y="19050"/>
                </a:lnTo>
                <a:lnTo>
                  <a:pt x="4841660" y="19050"/>
                </a:lnTo>
                <a:lnTo>
                  <a:pt x="4841660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2" name="TextBox 111"/>
          <p:cNvSpPr txBox="1"/>
          <p:nvPr/>
        </p:nvSpPr>
        <p:spPr>
          <a:xfrm>
            <a:off x="137160" y="67547"/>
            <a:ext cx="166137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Geckeler Approximation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21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0" name="MathFormula 330"/>
          <p:cNvGrpSpPr/>
          <p:nvPr/>
        </p:nvGrpSpPr>
        <p:grpSpPr>
          <a:xfrm>
            <a:off x="3603878" y="2184987"/>
            <a:ext cx="668594" cy="353379"/>
            <a:chOff x="3603878" y="2184987"/>
            <a:chExt cx="668594" cy="353379"/>
          </a:xfrm>
        </p:grpSpPr>
        <p:sp>
          <p:nvSpPr>
            <p:cNvPr id="214" name="MathGlyph 214"/>
            <p:cNvSpPr/>
            <p:nvPr/>
          </p:nvSpPr>
          <p:spPr>
            <a:xfrm>
              <a:off x="3603878" y="2184987"/>
              <a:ext cx="131344" cy="172821"/>
            </a:xfrm>
            <a:custGeom>
              <a:avLst/>
              <a:gdLst/>
              <a:ahLst/>
              <a:cxnLst/>
              <a:rect l="l" t="t" r="r" b="b"/>
              <a:pathLst>
                <a:path w="131344" h="172821">
                  <a:moveTo>
                    <a:pt x="130336" y="6193"/>
                  </a:moveTo>
                  <a:cubicBezTo>
                    <a:pt x="131056" y="4753"/>
                    <a:pt x="131344" y="3888"/>
                    <a:pt x="131344" y="3456"/>
                  </a:cubicBezTo>
                  <a:cubicBezTo>
                    <a:pt x="131344" y="1152"/>
                    <a:pt x="130192" y="0"/>
                    <a:pt x="127888" y="0"/>
                  </a:cubicBezTo>
                  <a:cubicBezTo>
                    <a:pt x="126448" y="0"/>
                    <a:pt x="125296" y="1008"/>
                    <a:pt x="124288" y="3168"/>
                  </a:cubicBezTo>
                  <a:lnTo>
                    <a:pt x="51126" y="155971"/>
                  </a:lnTo>
                  <a:lnTo>
                    <a:pt x="20883" y="85547"/>
                  </a:lnTo>
                  <a:lnTo>
                    <a:pt x="0" y="101677"/>
                  </a:lnTo>
                  <a:lnTo>
                    <a:pt x="2880" y="104845"/>
                  </a:lnTo>
                  <a:lnTo>
                    <a:pt x="12962" y="97212"/>
                  </a:lnTo>
                  <a:lnTo>
                    <a:pt x="45366" y="172822"/>
                  </a:lnTo>
                  <a:cubicBezTo>
                    <a:pt x="49830" y="172822"/>
                    <a:pt x="50838" y="172678"/>
                    <a:pt x="52135" y="1696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604825" y="2188753"/>
              <a:ext cx="56989" cy="69642"/>
            </a:xfrm>
            <a:custGeom>
              <a:avLst/>
              <a:gdLst/>
              <a:ahLst/>
              <a:cxnLst/>
              <a:rect l="l" t="t" r="r" b="b"/>
              <a:pathLst>
                <a:path w="56989" h="69642">
                  <a:moveTo>
                    <a:pt x="41148" y="0"/>
                  </a:moveTo>
                  <a:cubicBezTo>
                    <a:pt x="38782" y="0"/>
                    <a:pt x="38782" y="103"/>
                    <a:pt x="37650" y="1646"/>
                  </a:cubicBezTo>
                  <a:lnTo>
                    <a:pt x="0" y="48040"/>
                  </a:lnTo>
                  <a:lnTo>
                    <a:pt x="0" y="53081"/>
                  </a:lnTo>
                  <a:lnTo>
                    <a:pt x="33741" y="53081"/>
                  </a:lnTo>
                  <a:lnTo>
                    <a:pt x="33741" y="60590"/>
                  </a:lnTo>
                  <a:cubicBezTo>
                    <a:pt x="33741" y="62133"/>
                    <a:pt x="33330" y="63162"/>
                    <a:pt x="32610" y="63677"/>
                  </a:cubicBezTo>
                  <a:cubicBezTo>
                    <a:pt x="31890" y="64191"/>
                    <a:pt x="29421" y="64397"/>
                    <a:pt x="25306" y="64397"/>
                  </a:cubicBezTo>
                  <a:lnTo>
                    <a:pt x="21397" y="64397"/>
                  </a:lnTo>
                  <a:lnTo>
                    <a:pt x="21397" y="69643"/>
                  </a:lnTo>
                  <a:lnTo>
                    <a:pt x="38988" y="69232"/>
                  </a:lnTo>
                  <a:lnTo>
                    <a:pt x="56681" y="69643"/>
                  </a:lnTo>
                  <a:lnTo>
                    <a:pt x="56681" y="64397"/>
                  </a:lnTo>
                  <a:lnTo>
                    <a:pt x="52772" y="64397"/>
                  </a:lnTo>
                  <a:cubicBezTo>
                    <a:pt x="47835" y="64397"/>
                    <a:pt x="45160" y="63882"/>
                    <a:pt x="44646" y="62956"/>
                  </a:cubicBezTo>
                  <a:cubicBezTo>
                    <a:pt x="44440" y="62545"/>
                    <a:pt x="44337" y="61722"/>
                    <a:pt x="44337" y="60590"/>
                  </a:cubicBezTo>
                  <a:lnTo>
                    <a:pt x="44337" y="53081"/>
                  </a:lnTo>
                  <a:lnTo>
                    <a:pt x="56990" y="53081"/>
                  </a:lnTo>
                  <a:lnTo>
                    <a:pt x="56990" y="47835"/>
                  </a:lnTo>
                  <a:lnTo>
                    <a:pt x="44337" y="47835"/>
                  </a:lnTo>
                  <a:lnTo>
                    <a:pt x="44337" y="3498"/>
                  </a:lnTo>
                  <a:cubicBezTo>
                    <a:pt x="44337" y="617"/>
                    <a:pt x="43925" y="0"/>
                    <a:pt x="41148" y="0"/>
                  </a:cubicBezTo>
                  <a:close/>
                  <a:moveTo>
                    <a:pt x="34564" y="12550"/>
                  </a:moveTo>
                  <a:lnTo>
                    <a:pt x="34564" y="47835"/>
                  </a:lnTo>
                  <a:lnTo>
                    <a:pt x="6069" y="4783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740119" y="2220032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761867" y="2394348"/>
              <a:ext cx="112334" cy="144018"/>
            </a:xfrm>
            <a:custGeom>
              <a:avLst/>
              <a:gdLst/>
              <a:ahLst/>
              <a:cxnLst/>
              <a:rect l="l" t="t" r="r" b="b"/>
              <a:pathLst>
                <a:path w="112334" h="144018">
                  <a:moveTo>
                    <a:pt x="111470" y="6049"/>
                  </a:moveTo>
                  <a:cubicBezTo>
                    <a:pt x="112046" y="4753"/>
                    <a:pt x="112334" y="3888"/>
                    <a:pt x="112334" y="3456"/>
                  </a:cubicBezTo>
                  <a:cubicBezTo>
                    <a:pt x="112334" y="1152"/>
                    <a:pt x="111182" y="0"/>
                    <a:pt x="108878" y="0"/>
                  </a:cubicBezTo>
                  <a:cubicBezTo>
                    <a:pt x="107581" y="0"/>
                    <a:pt x="106573" y="576"/>
                    <a:pt x="105997" y="1872"/>
                  </a:cubicBezTo>
                  <a:cubicBezTo>
                    <a:pt x="85403" y="43061"/>
                    <a:pt x="75177" y="63800"/>
                    <a:pt x="75177" y="64088"/>
                  </a:cubicBezTo>
                  <a:lnTo>
                    <a:pt x="75177" y="64232"/>
                  </a:lnTo>
                  <a:cubicBezTo>
                    <a:pt x="75177" y="65240"/>
                    <a:pt x="65384" y="86123"/>
                    <a:pt x="45654" y="127168"/>
                  </a:cubicBezTo>
                  <a:lnTo>
                    <a:pt x="20739" y="72153"/>
                  </a:lnTo>
                  <a:cubicBezTo>
                    <a:pt x="20019" y="70569"/>
                    <a:pt x="19298" y="69849"/>
                    <a:pt x="18434" y="69849"/>
                  </a:cubicBezTo>
                  <a:cubicBezTo>
                    <a:pt x="18002" y="69849"/>
                    <a:pt x="17138" y="70281"/>
                    <a:pt x="15986" y="71145"/>
                  </a:cubicBezTo>
                  <a:lnTo>
                    <a:pt x="1872" y="81802"/>
                  </a:lnTo>
                  <a:cubicBezTo>
                    <a:pt x="576" y="82810"/>
                    <a:pt x="0" y="83530"/>
                    <a:pt x="0" y="84251"/>
                  </a:cubicBezTo>
                  <a:cubicBezTo>
                    <a:pt x="0" y="85691"/>
                    <a:pt x="720" y="86411"/>
                    <a:pt x="2016" y="86411"/>
                  </a:cubicBezTo>
                  <a:cubicBezTo>
                    <a:pt x="2448" y="86411"/>
                    <a:pt x="3168" y="85979"/>
                    <a:pt x="4321" y="85115"/>
                  </a:cubicBezTo>
                  <a:lnTo>
                    <a:pt x="11233" y="80074"/>
                  </a:lnTo>
                  <a:lnTo>
                    <a:pt x="39173" y="141570"/>
                  </a:lnTo>
                  <a:cubicBezTo>
                    <a:pt x="39893" y="143154"/>
                    <a:pt x="40901" y="144018"/>
                    <a:pt x="42341" y="144018"/>
                  </a:cubicBezTo>
                  <a:cubicBezTo>
                    <a:pt x="44070" y="144018"/>
                    <a:pt x="45222" y="143298"/>
                    <a:pt x="45942" y="1420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828832" y="220793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886010" y="222003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881547" y="2423579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960320" y="2276343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008424" y="2421995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074821" y="2252004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162232" y="2205534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239204" y="220793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2" name="MathFormula 332"/>
          <p:cNvGrpSpPr/>
          <p:nvPr/>
        </p:nvGrpSpPr>
        <p:grpSpPr>
          <a:xfrm>
            <a:off x="2389561" y="2207552"/>
            <a:ext cx="1079502" cy="288241"/>
            <a:chOff x="2389561" y="2207552"/>
            <a:chExt cx="1079502" cy="288241"/>
          </a:xfrm>
        </p:grpSpPr>
        <p:sp>
          <p:nvSpPr>
            <p:cNvPr id="215" name="MathGlyph 215"/>
            <p:cNvSpPr/>
            <p:nvPr/>
          </p:nvSpPr>
          <p:spPr>
            <a:xfrm>
              <a:off x="2389561" y="2333118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3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581471" y="234854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822246" y="2207552"/>
              <a:ext cx="187634" cy="288241"/>
            </a:xfrm>
            <a:custGeom>
              <a:avLst/>
              <a:gdLst/>
              <a:ahLst/>
              <a:cxnLst/>
              <a:rect l="l" t="t" r="r" b="b"/>
              <a:pathLst>
                <a:path w="187634" h="288241">
                  <a:moveTo>
                    <a:pt x="186606" y="9258"/>
                  </a:moveTo>
                  <a:cubicBezTo>
                    <a:pt x="187223" y="6995"/>
                    <a:pt x="187635" y="5555"/>
                    <a:pt x="187635" y="4938"/>
                  </a:cubicBezTo>
                  <a:cubicBezTo>
                    <a:pt x="187635" y="1646"/>
                    <a:pt x="185989" y="0"/>
                    <a:pt x="182697" y="0"/>
                  </a:cubicBezTo>
                  <a:cubicBezTo>
                    <a:pt x="180434" y="0"/>
                    <a:pt x="178582" y="2057"/>
                    <a:pt x="177348" y="5966"/>
                  </a:cubicBezTo>
                  <a:lnTo>
                    <a:pt x="73449" y="253677"/>
                  </a:lnTo>
                  <a:lnTo>
                    <a:pt x="30038" y="142372"/>
                  </a:lnTo>
                  <a:lnTo>
                    <a:pt x="0" y="177554"/>
                  </a:lnTo>
                  <a:lnTo>
                    <a:pt x="4526" y="181668"/>
                  </a:lnTo>
                  <a:lnTo>
                    <a:pt x="17899" y="165826"/>
                  </a:lnTo>
                  <a:lnTo>
                    <a:pt x="64602" y="288036"/>
                  </a:lnTo>
                  <a:cubicBezTo>
                    <a:pt x="72420" y="288036"/>
                    <a:pt x="73038" y="288242"/>
                    <a:pt x="74684" y="2824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850845" y="2261629"/>
              <a:ext cx="56989" cy="69642"/>
            </a:xfrm>
            <a:custGeom>
              <a:avLst/>
              <a:gdLst/>
              <a:ahLst/>
              <a:cxnLst/>
              <a:rect l="l" t="t" r="r" b="b"/>
              <a:pathLst>
                <a:path w="56989" h="69642">
                  <a:moveTo>
                    <a:pt x="41148" y="0"/>
                  </a:moveTo>
                  <a:cubicBezTo>
                    <a:pt x="38782" y="0"/>
                    <a:pt x="38782" y="103"/>
                    <a:pt x="37650" y="1646"/>
                  </a:cubicBezTo>
                  <a:lnTo>
                    <a:pt x="0" y="48040"/>
                  </a:lnTo>
                  <a:lnTo>
                    <a:pt x="0" y="53081"/>
                  </a:lnTo>
                  <a:lnTo>
                    <a:pt x="33741" y="53081"/>
                  </a:lnTo>
                  <a:lnTo>
                    <a:pt x="33741" y="60590"/>
                  </a:lnTo>
                  <a:cubicBezTo>
                    <a:pt x="33741" y="62133"/>
                    <a:pt x="33330" y="63162"/>
                    <a:pt x="32610" y="63677"/>
                  </a:cubicBezTo>
                  <a:cubicBezTo>
                    <a:pt x="31890" y="64191"/>
                    <a:pt x="29421" y="64397"/>
                    <a:pt x="25306" y="64397"/>
                  </a:cubicBezTo>
                  <a:lnTo>
                    <a:pt x="21397" y="64397"/>
                  </a:lnTo>
                  <a:lnTo>
                    <a:pt x="21397" y="69643"/>
                  </a:lnTo>
                  <a:lnTo>
                    <a:pt x="38988" y="69232"/>
                  </a:lnTo>
                  <a:lnTo>
                    <a:pt x="56681" y="69643"/>
                  </a:lnTo>
                  <a:lnTo>
                    <a:pt x="56681" y="64397"/>
                  </a:lnTo>
                  <a:lnTo>
                    <a:pt x="52772" y="64397"/>
                  </a:lnTo>
                  <a:cubicBezTo>
                    <a:pt x="47835" y="64397"/>
                    <a:pt x="45160" y="63882"/>
                    <a:pt x="44646" y="62956"/>
                  </a:cubicBezTo>
                  <a:cubicBezTo>
                    <a:pt x="44440" y="62545"/>
                    <a:pt x="44337" y="61722"/>
                    <a:pt x="44337" y="60590"/>
                  </a:cubicBezTo>
                  <a:lnTo>
                    <a:pt x="44337" y="53081"/>
                  </a:lnTo>
                  <a:lnTo>
                    <a:pt x="56990" y="53081"/>
                  </a:lnTo>
                  <a:lnTo>
                    <a:pt x="56990" y="47835"/>
                  </a:lnTo>
                  <a:lnTo>
                    <a:pt x="44337" y="47835"/>
                  </a:lnTo>
                  <a:lnTo>
                    <a:pt x="44337" y="3498"/>
                  </a:lnTo>
                  <a:cubicBezTo>
                    <a:pt x="44337" y="617"/>
                    <a:pt x="43925" y="0"/>
                    <a:pt x="41148" y="0"/>
                  </a:cubicBezTo>
                  <a:close/>
                  <a:moveTo>
                    <a:pt x="34564" y="12550"/>
                  </a:moveTo>
                  <a:lnTo>
                    <a:pt x="34564" y="47835"/>
                  </a:lnTo>
                  <a:lnTo>
                    <a:pt x="6069" y="4783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031956" y="2397967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5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093955" y="2228473"/>
              <a:ext cx="84106" cy="129328"/>
            </a:xfrm>
            <a:custGeom>
              <a:avLst/>
              <a:gdLst/>
              <a:ahLst/>
              <a:cxnLst/>
              <a:rect l="l" t="t" r="r" b="b"/>
              <a:pathLst>
                <a:path w="84106" h="129328">
                  <a:moveTo>
                    <a:pt x="60200" y="0"/>
                  </a:moveTo>
                  <a:cubicBezTo>
                    <a:pt x="40613" y="0"/>
                    <a:pt x="26499" y="21459"/>
                    <a:pt x="22035" y="39173"/>
                  </a:cubicBezTo>
                  <a:lnTo>
                    <a:pt x="288" y="126592"/>
                  </a:lnTo>
                  <a:cubicBezTo>
                    <a:pt x="0" y="128464"/>
                    <a:pt x="720" y="129328"/>
                    <a:pt x="2448" y="129328"/>
                  </a:cubicBezTo>
                  <a:lnTo>
                    <a:pt x="3888" y="129328"/>
                  </a:lnTo>
                  <a:cubicBezTo>
                    <a:pt x="5041" y="129328"/>
                    <a:pt x="5761" y="128752"/>
                    <a:pt x="6049" y="127600"/>
                  </a:cubicBezTo>
                  <a:lnTo>
                    <a:pt x="15122" y="91307"/>
                  </a:lnTo>
                  <a:cubicBezTo>
                    <a:pt x="19298" y="99228"/>
                    <a:pt x="26211" y="103117"/>
                    <a:pt x="35860" y="103117"/>
                  </a:cubicBezTo>
                  <a:cubicBezTo>
                    <a:pt x="45510" y="103117"/>
                    <a:pt x="54439" y="100381"/>
                    <a:pt x="62360" y="94764"/>
                  </a:cubicBezTo>
                  <a:cubicBezTo>
                    <a:pt x="73305" y="87419"/>
                    <a:pt x="78778" y="77914"/>
                    <a:pt x="78778" y="66248"/>
                  </a:cubicBezTo>
                  <a:cubicBezTo>
                    <a:pt x="78778" y="56599"/>
                    <a:pt x="75177" y="49254"/>
                    <a:pt x="68121" y="44358"/>
                  </a:cubicBezTo>
                  <a:cubicBezTo>
                    <a:pt x="76330" y="40181"/>
                    <a:pt x="81514" y="33268"/>
                    <a:pt x="83386" y="25347"/>
                  </a:cubicBezTo>
                  <a:cubicBezTo>
                    <a:pt x="83818" y="23475"/>
                    <a:pt x="84107" y="21747"/>
                    <a:pt x="84107" y="20307"/>
                  </a:cubicBezTo>
                  <a:cubicBezTo>
                    <a:pt x="84107" y="7489"/>
                    <a:pt x="73161" y="0"/>
                    <a:pt x="60200" y="0"/>
                  </a:cubicBezTo>
                  <a:close/>
                  <a:moveTo>
                    <a:pt x="42197" y="44502"/>
                  </a:moveTo>
                  <a:cubicBezTo>
                    <a:pt x="42917" y="44214"/>
                    <a:pt x="45654" y="44070"/>
                    <a:pt x="50406" y="44070"/>
                  </a:cubicBezTo>
                  <a:cubicBezTo>
                    <a:pt x="51270" y="44070"/>
                    <a:pt x="52135" y="44214"/>
                    <a:pt x="53143" y="44358"/>
                  </a:cubicBezTo>
                  <a:cubicBezTo>
                    <a:pt x="51846" y="44502"/>
                    <a:pt x="50550" y="44646"/>
                    <a:pt x="49110" y="44646"/>
                  </a:cubicBezTo>
                  <a:lnTo>
                    <a:pt x="46518" y="44646"/>
                  </a:lnTo>
                  <a:cubicBezTo>
                    <a:pt x="45222" y="44646"/>
                    <a:pt x="43781" y="44646"/>
                    <a:pt x="42197" y="44502"/>
                  </a:cubicBezTo>
                  <a:close/>
                  <a:moveTo>
                    <a:pt x="73593" y="17570"/>
                  </a:moveTo>
                  <a:cubicBezTo>
                    <a:pt x="73593" y="19442"/>
                    <a:pt x="73305" y="21603"/>
                    <a:pt x="72585" y="24339"/>
                  </a:cubicBezTo>
                  <a:cubicBezTo>
                    <a:pt x="71145" y="30532"/>
                    <a:pt x="68409" y="35284"/>
                    <a:pt x="64232" y="38885"/>
                  </a:cubicBezTo>
                  <a:cubicBezTo>
                    <a:pt x="63656" y="39317"/>
                    <a:pt x="62792" y="40037"/>
                    <a:pt x="61640" y="40901"/>
                  </a:cubicBezTo>
                  <a:cubicBezTo>
                    <a:pt x="58039" y="39605"/>
                    <a:pt x="54439" y="39029"/>
                    <a:pt x="50550" y="39029"/>
                  </a:cubicBezTo>
                  <a:cubicBezTo>
                    <a:pt x="43781" y="39029"/>
                    <a:pt x="39461" y="39605"/>
                    <a:pt x="37733" y="40901"/>
                  </a:cubicBezTo>
                  <a:cubicBezTo>
                    <a:pt x="36437" y="42053"/>
                    <a:pt x="35716" y="43493"/>
                    <a:pt x="35716" y="45078"/>
                  </a:cubicBezTo>
                  <a:cubicBezTo>
                    <a:pt x="35716" y="46230"/>
                    <a:pt x="36149" y="47094"/>
                    <a:pt x="36869" y="47814"/>
                  </a:cubicBezTo>
                  <a:cubicBezTo>
                    <a:pt x="38165" y="49110"/>
                    <a:pt x="42197" y="49830"/>
                    <a:pt x="48966" y="49830"/>
                  </a:cubicBezTo>
                  <a:cubicBezTo>
                    <a:pt x="53143" y="49830"/>
                    <a:pt x="57175" y="49110"/>
                    <a:pt x="61208" y="47814"/>
                  </a:cubicBezTo>
                  <a:cubicBezTo>
                    <a:pt x="65384" y="50838"/>
                    <a:pt x="67400" y="55591"/>
                    <a:pt x="67400" y="62216"/>
                  </a:cubicBezTo>
                  <a:cubicBezTo>
                    <a:pt x="67400" y="65096"/>
                    <a:pt x="66824" y="68841"/>
                    <a:pt x="65672" y="73449"/>
                  </a:cubicBezTo>
                  <a:cubicBezTo>
                    <a:pt x="62360" y="86699"/>
                    <a:pt x="51702" y="97932"/>
                    <a:pt x="36005" y="97932"/>
                  </a:cubicBezTo>
                  <a:cubicBezTo>
                    <a:pt x="25635" y="97932"/>
                    <a:pt x="18434" y="90875"/>
                    <a:pt x="18434" y="80506"/>
                  </a:cubicBezTo>
                  <a:cubicBezTo>
                    <a:pt x="18434" y="78778"/>
                    <a:pt x="18722" y="76762"/>
                    <a:pt x="19298" y="74457"/>
                  </a:cubicBezTo>
                  <a:lnTo>
                    <a:pt x="27795" y="40037"/>
                  </a:lnTo>
                  <a:cubicBezTo>
                    <a:pt x="31684" y="24627"/>
                    <a:pt x="43349" y="5041"/>
                    <a:pt x="60056" y="5041"/>
                  </a:cubicBezTo>
                  <a:cubicBezTo>
                    <a:pt x="68121" y="5041"/>
                    <a:pt x="73593" y="9505"/>
                    <a:pt x="73593" y="175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118509" y="2396671"/>
              <a:ext cx="118382" cy="98364"/>
            </a:xfrm>
            <a:custGeom>
              <a:avLst/>
              <a:gdLst/>
              <a:ahLst/>
              <a:cxnLst/>
              <a:rect l="l" t="t" r="r" b="b"/>
              <a:pathLst>
                <a:path w="118382" h="98364">
                  <a:moveTo>
                    <a:pt x="80218" y="0"/>
                  </a:move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771" y="6193"/>
                    <a:pt x="28372" y="6193"/>
                  </a:cubicBezTo>
                  <a:cubicBezTo>
                    <a:pt x="32836" y="6193"/>
                    <a:pt x="35428" y="6481"/>
                    <a:pt x="36149" y="6913"/>
                  </a:cubicBezTo>
                  <a:cubicBezTo>
                    <a:pt x="36293" y="7057"/>
                    <a:pt x="36293" y="7489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cubicBezTo>
                    <a:pt x="1728" y="92172"/>
                    <a:pt x="0" y="92604"/>
                    <a:pt x="0" y="95772"/>
                  </a:cubicBezTo>
                  <a:cubicBezTo>
                    <a:pt x="0" y="97500"/>
                    <a:pt x="1584" y="98364"/>
                    <a:pt x="4897" y="98364"/>
                  </a:cubicBezTo>
                  <a:lnTo>
                    <a:pt x="55735" y="98364"/>
                  </a:lnTo>
                  <a:cubicBezTo>
                    <a:pt x="66392" y="98364"/>
                    <a:pt x="76618" y="95484"/>
                    <a:pt x="86555" y="89579"/>
                  </a:cubicBezTo>
                  <a:cubicBezTo>
                    <a:pt x="102397" y="80074"/>
                    <a:pt x="118383" y="61208"/>
                    <a:pt x="118383" y="37733"/>
                  </a:cubicBezTo>
                  <a:cubicBezTo>
                    <a:pt x="118383" y="15410"/>
                    <a:pt x="102541" y="0"/>
                    <a:pt x="80218" y="0"/>
                  </a:cubicBezTo>
                  <a:close/>
                  <a:moveTo>
                    <a:pt x="103693" y="32980"/>
                  </a:moveTo>
                  <a:cubicBezTo>
                    <a:pt x="103693" y="35428"/>
                    <a:pt x="103405" y="38453"/>
                    <a:pt x="102973" y="42341"/>
                  </a:cubicBezTo>
                  <a:cubicBezTo>
                    <a:pt x="101389" y="54007"/>
                    <a:pt x="94332" y="69561"/>
                    <a:pt x="88139" y="76762"/>
                  </a:cubicBezTo>
                  <a:cubicBezTo>
                    <a:pt x="79210" y="86987"/>
                    <a:pt x="67544" y="92172"/>
                    <a:pt x="53143" y="92172"/>
                  </a:cubicBezTo>
                  <a:lnTo>
                    <a:pt x="33844" y="92172"/>
                  </a:lnTo>
                  <a:cubicBezTo>
                    <a:pt x="31252" y="92172"/>
                    <a:pt x="29812" y="92460"/>
                    <a:pt x="29812" y="91307"/>
                  </a:cubicBezTo>
                  <a:lnTo>
                    <a:pt x="49974" y="10657"/>
                  </a:lnTo>
                  <a:cubicBezTo>
                    <a:pt x="50982" y="6193"/>
                    <a:pt x="51126" y="6193"/>
                    <a:pt x="56599" y="6193"/>
                  </a:cubicBezTo>
                  <a:lnTo>
                    <a:pt x="74889" y="6193"/>
                  </a:lnTo>
                  <a:cubicBezTo>
                    <a:pt x="92460" y="6193"/>
                    <a:pt x="103693" y="15410"/>
                    <a:pt x="103693" y="32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332041" y="234854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4376266" y="2243049"/>
            <a:ext cx="1909579" cy="295317"/>
            <a:chOff x="4376266" y="2243049"/>
            <a:chExt cx="1909579" cy="295317"/>
          </a:xfrm>
        </p:grpSpPr>
        <p:sp>
          <p:nvSpPr>
            <p:cNvPr id="216" name="MathGlyph 216"/>
            <p:cNvSpPr/>
            <p:nvPr/>
          </p:nvSpPr>
          <p:spPr>
            <a:xfrm>
              <a:off x="4376266" y="2330032"/>
              <a:ext cx="135994" cy="85176"/>
            </a:xfrm>
            <a:custGeom>
              <a:avLst/>
              <a:gdLst/>
              <a:ahLst/>
              <a:cxnLst/>
              <a:rect l="l" t="t" r="r" b="b"/>
              <a:pathLst>
                <a:path w="135994" h="85176">
                  <a:moveTo>
                    <a:pt x="135994" y="5143"/>
                  </a:moveTo>
                  <a:lnTo>
                    <a:pt x="135994" y="4732"/>
                  </a:lnTo>
                  <a:cubicBezTo>
                    <a:pt x="135994" y="2469"/>
                    <a:pt x="134965" y="1440"/>
                    <a:pt x="132702" y="1440"/>
                  </a:cubicBezTo>
                  <a:cubicBezTo>
                    <a:pt x="131262" y="1440"/>
                    <a:pt x="130233" y="2263"/>
                    <a:pt x="129616" y="3703"/>
                  </a:cubicBezTo>
                  <a:cubicBezTo>
                    <a:pt x="128176" y="10904"/>
                    <a:pt x="125296" y="16459"/>
                    <a:pt x="121181" y="19957"/>
                  </a:cubicBezTo>
                  <a:cubicBezTo>
                    <a:pt x="114391" y="25923"/>
                    <a:pt x="107191" y="28804"/>
                    <a:pt x="99372" y="28804"/>
                  </a:cubicBezTo>
                  <a:cubicBezTo>
                    <a:pt x="93406" y="28804"/>
                    <a:pt x="87234" y="26540"/>
                    <a:pt x="80856" y="22220"/>
                  </a:cubicBezTo>
                  <a:cubicBezTo>
                    <a:pt x="69129" y="13785"/>
                    <a:pt x="62133" y="9053"/>
                    <a:pt x="59870" y="7612"/>
                  </a:cubicBezTo>
                  <a:cubicBezTo>
                    <a:pt x="51024" y="2469"/>
                    <a:pt x="43205" y="0"/>
                    <a:pt x="36210" y="0"/>
                  </a:cubicBezTo>
                  <a:cubicBezTo>
                    <a:pt x="14196" y="0"/>
                    <a:pt x="4321" y="15430"/>
                    <a:pt x="0" y="35593"/>
                  </a:cubicBezTo>
                  <a:lnTo>
                    <a:pt x="0" y="36210"/>
                  </a:lnTo>
                  <a:cubicBezTo>
                    <a:pt x="0" y="38268"/>
                    <a:pt x="1029" y="39296"/>
                    <a:pt x="3292" y="39296"/>
                  </a:cubicBezTo>
                  <a:cubicBezTo>
                    <a:pt x="5143" y="39296"/>
                    <a:pt x="6172" y="38473"/>
                    <a:pt x="6584" y="36827"/>
                  </a:cubicBezTo>
                  <a:cubicBezTo>
                    <a:pt x="8024" y="29627"/>
                    <a:pt x="10698" y="24277"/>
                    <a:pt x="14813" y="20780"/>
                  </a:cubicBezTo>
                  <a:cubicBezTo>
                    <a:pt x="21603" y="14813"/>
                    <a:pt x="28804" y="11933"/>
                    <a:pt x="36827" y="11933"/>
                  </a:cubicBezTo>
                  <a:cubicBezTo>
                    <a:pt x="42794" y="11933"/>
                    <a:pt x="48760" y="14196"/>
                    <a:pt x="55138" y="18722"/>
                  </a:cubicBezTo>
                  <a:cubicBezTo>
                    <a:pt x="66865" y="26952"/>
                    <a:pt x="73861" y="31684"/>
                    <a:pt x="76124" y="33124"/>
                  </a:cubicBezTo>
                  <a:cubicBezTo>
                    <a:pt x="84971" y="38268"/>
                    <a:pt x="92789" y="40737"/>
                    <a:pt x="99784" y="40737"/>
                  </a:cubicBezTo>
                  <a:cubicBezTo>
                    <a:pt x="121798" y="40737"/>
                    <a:pt x="131674" y="25306"/>
                    <a:pt x="135994" y="5143"/>
                  </a:cubicBezTo>
                  <a:close/>
                  <a:moveTo>
                    <a:pt x="135994" y="49583"/>
                  </a:moveTo>
                  <a:lnTo>
                    <a:pt x="135994" y="48966"/>
                  </a:lnTo>
                  <a:cubicBezTo>
                    <a:pt x="135994" y="46909"/>
                    <a:pt x="134965" y="45880"/>
                    <a:pt x="132702" y="45880"/>
                  </a:cubicBezTo>
                  <a:cubicBezTo>
                    <a:pt x="131262" y="45880"/>
                    <a:pt x="130233" y="46703"/>
                    <a:pt x="129616" y="48143"/>
                  </a:cubicBezTo>
                  <a:cubicBezTo>
                    <a:pt x="128176" y="55344"/>
                    <a:pt x="125296" y="60693"/>
                    <a:pt x="121181" y="64397"/>
                  </a:cubicBezTo>
                  <a:cubicBezTo>
                    <a:pt x="114391" y="70363"/>
                    <a:pt x="107191" y="73243"/>
                    <a:pt x="99372" y="73243"/>
                  </a:cubicBezTo>
                  <a:cubicBezTo>
                    <a:pt x="93406" y="73243"/>
                    <a:pt x="87234" y="70980"/>
                    <a:pt x="80856" y="66454"/>
                  </a:cubicBezTo>
                  <a:cubicBezTo>
                    <a:pt x="69129" y="58224"/>
                    <a:pt x="62133" y="53492"/>
                    <a:pt x="59870" y="52052"/>
                  </a:cubicBezTo>
                  <a:cubicBezTo>
                    <a:pt x="51024" y="46909"/>
                    <a:pt x="43205" y="44440"/>
                    <a:pt x="36210" y="44440"/>
                  </a:cubicBezTo>
                  <a:cubicBezTo>
                    <a:pt x="14196" y="44440"/>
                    <a:pt x="4321" y="59870"/>
                    <a:pt x="0" y="80033"/>
                  </a:cubicBezTo>
                  <a:lnTo>
                    <a:pt x="0" y="80444"/>
                  </a:lnTo>
                  <a:cubicBezTo>
                    <a:pt x="0" y="82707"/>
                    <a:pt x="1029" y="83736"/>
                    <a:pt x="3292" y="83736"/>
                  </a:cubicBezTo>
                  <a:cubicBezTo>
                    <a:pt x="5143" y="83736"/>
                    <a:pt x="6172" y="82913"/>
                    <a:pt x="6584" y="81267"/>
                  </a:cubicBezTo>
                  <a:cubicBezTo>
                    <a:pt x="8024" y="74066"/>
                    <a:pt x="10698" y="68717"/>
                    <a:pt x="14813" y="65220"/>
                  </a:cubicBezTo>
                  <a:cubicBezTo>
                    <a:pt x="21603" y="59253"/>
                    <a:pt x="28804" y="56373"/>
                    <a:pt x="36827" y="56373"/>
                  </a:cubicBezTo>
                  <a:cubicBezTo>
                    <a:pt x="42794" y="56373"/>
                    <a:pt x="48760" y="58636"/>
                    <a:pt x="55138" y="62956"/>
                  </a:cubicBezTo>
                  <a:cubicBezTo>
                    <a:pt x="66865" y="71392"/>
                    <a:pt x="73861" y="76124"/>
                    <a:pt x="76124" y="77564"/>
                  </a:cubicBezTo>
                  <a:cubicBezTo>
                    <a:pt x="84971" y="82707"/>
                    <a:pt x="92789" y="85176"/>
                    <a:pt x="99784" y="85176"/>
                  </a:cubicBezTo>
                  <a:cubicBezTo>
                    <a:pt x="121798" y="85176"/>
                    <a:pt x="131674" y="69746"/>
                    <a:pt x="135994" y="49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612021" y="2394348"/>
              <a:ext cx="112334" cy="144018"/>
            </a:xfrm>
            <a:custGeom>
              <a:avLst/>
              <a:gdLst/>
              <a:ahLst/>
              <a:cxnLst/>
              <a:rect l="l" t="t" r="r" b="b"/>
              <a:pathLst>
                <a:path w="112334" h="144018">
                  <a:moveTo>
                    <a:pt x="111470" y="6049"/>
                  </a:moveTo>
                  <a:cubicBezTo>
                    <a:pt x="112046" y="4753"/>
                    <a:pt x="112334" y="3888"/>
                    <a:pt x="112334" y="3456"/>
                  </a:cubicBezTo>
                  <a:cubicBezTo>
                    <a:pt x="112334" y="1152"/>
                    <a:pt x="111182" y="0"/>
                    <a:pt x="108878" y="0"/>
                  </a:cubicBezTo>
                  <a:cubicBezTo>
                    <a:pt x="107581" y="0"/>
                    <a:pt x="106573" y="576"/>
                    <a:pt x="105997" y="1872"/>
                  </a:cubicBezTo>
                  <a:cubicBezTo>
                    <a:pt x="85403" y="43061"/>
                    <a:pt x="75177" y="63800"/>
                    <a:pt x="75177" y="64088"/>
                  </a:cubicBezTo>
                  <a:lnTo>
                    <a:pt x="75177" y="64232"/>
                  </a:lnTo>
                  <a:cubicBezTo>
                    <a:pt x="75177" y="65240"/>
                    <a:pt x="65384" y="86123"/>
                    <a:pt x="45654" y="127168"/>
                  </a:cubicBezTo>
                  <a:lnTo>
                    <a:pt x="20739" y="72153"/>
                  </a:lnTo>
                  <a:cubicBezTo>
                    <a:pt x="20019" y="70569"/>
                    <a:pt x="19298" y="69849"/>
                    <a:pt x="18434" y="69849"/>
                  </a:cubicBezTo>
                  <a:cubicBezTo>
                    <a:pt x="18002" y="69849"/>
                    <a:pt x="17138" y="70281"/>
                    <a:pt x="15986" y="71145"/>
                  </a:cubicBezTo>
                  <a:lnTo>
                    <a:pt x="1872" y="81802"/>
                  </a:lnTo>
                  <a:cubicBezTo>
                    <a:pt x="576" y="82810"/>
                    <a:pt x="0" y="83530"/>
                    <a:pt x="0" y="84251"/>
                  </a:cubicBezTo>
                  <a:cubicBezTo>
                    <a:pt x="0" y="85691"/>
                    <a:pt x="720" y="86411"/>
                    <a:pt x="2016" y="86411"/>
                  </a:cubicBezTo>
                  <a:cubicBezTo>
                    <a:pt x="2448" y="86411"/>
                    <a:pt x="3168" y="85979"/>
                    <a:pt x="4321" y="85115"/>
                  </a:cubicBezTo>
                  <a:lnTo>
                    <a:pt x="11233" y="80074"/>
                  </a:lnTo>
                  <a:lnTo>
                    <a:pt x="39173" y="141570"/>
                  </a:lnTo>
                  <a:cubicBezTo>
                    <a:pt x="39893" y="143154"/>
                    <a:pt x="40901" y="144018"/>
                    <a:pt x="42341" y="144018"/>
                  </a:cubicBezTo>
                  <a:cubicBezTo>
                    <a:pt x="44070" y="144018"/>
                    <a:pt x="45222" y="143298"/>
                    <a:pt x="45942" y="1420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682157" y="224736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731701" y="2423579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764533" y="2326426"/>
              <a:ext cx="16562" cy="16562"/>
            </a:xfrm>
            <a:custGeom>
              <a:avLst/>
              <a:gdLst/>
              <a:ahLst/>
              <a:cxnLst/>
              <a:rect l="l" t="t" r="r" b="b"/>
              <a:pathLst>
                <a:path w="16562" h="16562">
                  <a:moveTo>
                    <a:pt x="16562" y="8353"/>
                  </a:moveTo>
                  <a:cubicBezTo>
                    <a:pt x="16562" y="3744"/>
                    <a:pt x="12962" y="0"/>
                    <a:pt x="8353" y="0"/>
                  </a:cubicBezTo>
                  <a:cubicBezTo>
                    <a:pt x="3744" y="0"/>
                    <a:pt x="0" y="3600"/>
                    <a:pt x="0" y="8209"/>
                  </a:cubicBezTo>
                  <a:cubicBezTo>
                    <a:pt x="0" y="12818"/>
                    <a:pt x="3600" y="16562"/>
                    <a:pt x="8209" y="16562"/>
                  </a:cubicBezTo>
                  <a:cubicBezTo>
                    <a:pt x="12818" y="16562"/>
                    <a:pt x="16562" y="12962"/>
                    <a:pt x="16562" y="83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805005" y="2247360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858578" y="2421995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988151" y="2269750"/>
              <a:ext cx="29215" cy="205739"/>
            </a:xfrm>
            <a:custGeom>
              <a:avLst/>
              <a:gdLst/>
              <a:ahLst/>
              <a:cxnLst/>
              <a:rect l="l" t="t" r="r" b="b"/>
              <a:pathLst>
                <a:path w="29215" h="205739">
                  <a:moveTo>
                    <a:pt x="24483" y="195864"/>
                  </a:moveTo>
                  <a:lnTo>
                    <a:pt x="9258" y="195864"/>
                  </a:lnTo>
                  <a:lnTo>
                    <a:pt x="9258" y="9876"/>
                  </a:lnTo>
                  <a:lnTo>
                    <a:pt x="24483" y="9876"/>
                  </a:lnTo>
                  <a:cubicBezTo>
                    <a:pt x="27569" y="9876"/>
                    <a:pt x="29215" y="8230"/>
                    <a:pt x="29215" y="4938"/>
                  </a:cubicBezTo>
                  <a:cubicBezTo>
                    <a:pt x="29215" y="1646"/>
                    <a:pt x="27569" y="0"/>
                    <a:pt x="24483" y="0"/>
                  </a:cubicBezTo>
                  <a:lnTo>
                    <a:pt x="0" y="0"/>
                  </a:lnTo>
                  <a:lnTo>
                    <a:pt x="0" y="205740"/>
                  </a:lnTo>
                  <a:lnTo>
                    <a:pt x="24483" y="205740"/>
                  </a:lnTo>
                  <a:cubicBezTo>
                    <a:pt x="27569" y="205740"/>
                    <a:pt x="29215" y="204094"/>
                    <a:pt x="29215" y="200802"/>
                  </a:cubicBezTo>
                  <a:cubicBezTo>
                    <a:pt x="29215" y="198333"/>
                    <a:pt x="26952" y="195864"/>
                    <a:pt x="24483" y="1958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031156" y="2283329"/>
              <a:ext cx="124266" cy="140726"/>
            </a:xfrm>
            <a:custGeom>
              <a:avLst/>
              <a:gdLst/>
              <a:ahLst/>
              <a:cxnLst/>
              <a:rect l="l" t="t" r="r" b="b"/>
              <a:pathLst>
                <a:path w="124266" h="140726">
                  <a:moveTo>
                    <a:pt x="98961" y="3498"/>
                  </a:moveTo>
                  <a:cubicBezTo>
                    <a:pt x="98961" y="1234"/>
                    <a:pt x="97521" y="206"/>
                    <a:pt x="94846" y="206"/>
                  </a:cubicBezTo>
                  <a:lnTo>
                    <a:pt x="64808" y="823"/>
                  </a:lnTo>
                  <a:lnTo>
                    <a:pt x="37856" y="206"/>
                  </a:lnTo>
                  <a:cubicBezTo>
                    <a:pt x="34770" y="0"/>
                    <a:pt x="33124" y="1646"/>
                    <a:pt x="33124" y="5144"/>
                  </a:cubicBezTo>
                  <a:cubicBezTo>
                    <a:pt x="33124" y="6584"/>
                    <a:pt x="33741" y="7612"/>
                    <a:pt x="34976" y="7818"/>
                  </a:cubicBezTo>
                  <a:cubicBezTo>
                    <a:pt x="36827" y="8024"/>
                    <a:pt x="38473" y="8230"/>
                    <a:pt x="39502" y="8230"/>
                  </a:cubicBezTo>
                  <a:cubicBezTo>
                    <a:pt x="45880" y="8435"/>
                    <a:pt x="49378" y="8847"/>
                    <a:pt x="50406" y="9053"/>
                  </a:cubicBezTo>
                  <a:cubicBezTo>
                    <a:pt x="51435" y="9258"/>
                    <a:pt x="52052" y="9876"/>
                    <a:pt x="52052" y="10904"/>
                  </a:cubicBezTo>
                  <a:cubicBezTo>
                    <a:pt x="52052" y="11316"/>
                    <a:pt x="51846" y="12550"/>
                    <a:pt x="51229" y="14608"/>
                  </a:cubicBezTo>
                  <a:lnTo>
                    <a:pt x="24072" y="123855"/>
                  </a:lnTo>
                  <a:cubicBezTo>
                    <a:pt x="22837" y="128382"/>
                    <a:pt x="20780" y="131056"/>
                    <a:pt x="17694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2057" y="132702"/>
                    <a:pt x="0" y="134348"/>
                    <a:pt x="0" y="137640"/>
                  </a:cubicBezTo>
                  <a:cubicBezTo>
                    <a:pt x="0" y="139697"/>
                    <a:pt x="2057" y="140726"/>
                    <a:pt x="6378" y="140726"/>
                  </a:cubicBezTo>
                  <a:lnTo>
                    <a:pt x="100401" y="140726"/>
                  </a:lnTo>
                  <a:cubicBezTo>
                    <a:pt x="105545" y="140726"/>
                    <a:pt x="105956" y="140726"/>
                    <a:pt x="107396" y="136817"/>
                  </a:cubicBezTo>
                  <a:lnTo>
                    <a:pt x="123444" y="92789"/>
                  </a:lnTo>
                  <a:cubicBezTo>
                    <a:pt x="124061" y="91349"/>
                    <a:pt x="124267" y="90320"/>
                    <a:pt x="124267" y="89703"/>
                  </a:cubicBezTo>
                  <a:cubicBezTo>
                    <a:pt x="124267" y="87645"/>
                    <a:pt x="123238" y="86617"/>
                    <a:pt x="120975" y="86617"/>
                  </a:cubicBezTo>
                  <a:cubicBezTo>
                    <a:pt x="118918" y="86617"/>
                    <a:pt x="117889" y="88468"/>
                    <a:pt x="116860" y="91349"/>
                  </a:cubicBezTo>
                  <a:cubicBezTo>
                    <a:pt x="112951" y="101430"/>
                    <a:pt x="109248" y="109042"/>
                    <a:pt x="106162" y="113774"/>
                  </a:cubicBezTo>
                  <a:cubicBezTo>
                    <a:pt x="98549" y="125296"/>
                    <a:pt x="85588" y="132702"/>
                    <a:pt x="66660" y="132702"/>
                  </a:cubicBezTo>
                  <a:lnTo>
                    <a:pt x="47526" y="132702"/>
                  </a:lnTo>
                  <a:cubicBezTo>
                    <a:pt x="45263" y="132702"/>
                    <a:pt x="43823" y="132702"/>
                    <a:pt x="43205" y="132497"/>
                  </a:cubicBezTo>
                  <a:cubicBezTo>
                    <a:pt x="41765" y="132497"/>
                    <a:pt x="41148" y="132085"/>
                    <a:pt x="41148" y="131468"/>
                  </a:cubicBezTo>
                  <a:cubicBezTo>
                    <a:pt x="41148" y="131056"/>
                    <a:pt x="41559" y="129616"/>
                    <a:pt x="42177" y="126942"/>
                  </a:cubicBezTo>
                  <a:lnTo>
                    <a:pt x="69540" y="17076"/>
                  </a:lnTo>
                  <a:cubicBezTo>
                    <a:pt x="70775" y="12344"/>
                    <a:pt x="73449" y="9670"/>
                    <a:pt x="77358" y="8641"/>
                  </a:cubicBezTo>
                  <a:cubicBezTo>
                    <a:pt x="78593" y="8435"/>
                    <a:pt x="82913" y="8230"/>
                    <a:pt x="90320" y="8230"/>
                  </a:cubicBezTo>
                  <a:cubicBezTo>
                    <a:pt x="96081" y="8230"/>
                    <a:pt x="98961" y="8230"/>
                    <a:pt x="98961" y="34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171300" y="2310052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305114" y="228703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394199" y="2269750"/>
              <a:ext cx="29215" cy="205739"/>
            </a:xfrm>
            <a:custGeom>
              <a:avLst/>
              <a:gdLst/>
              <a:ahLst/>
              <a:cxnLst/>
              <a:rect l="l" t="t" r="r" b="b"/>
              <a:pathLst>
                <a:path w="29215" h="205739">
                  <a:moveTo>
                    <a:pt x="4732" y="205740"/>
                  </a:moveTo>
                  <a:lnTo>
                    <a:pt x="29215" y="205740"/>
                  </a:lnTo>
                  <a:lnTo>
                    <a:pt x="29215" y="0"/>
                  </a:lnTo>
                  <a:lnTo>
                    <a:pt x="4732" y="0"/>
                  </a:lnTo>
                  <a:cubicBezTo>
                    <a:pt x="1646" y="0"/>
                    <a:pt x="0" y="1646"/>
                    <a:pt x="0" y="4938"/>
                  </a:cubicBezTo>
                  <a:cubicBezTo>
                    <a:pt x="0" y="8230"/>
                    <a:pt x="1646" y="9876"/>
                    <a:pt x="4732" y="9876"/>
                  </a:cubicBezTo>
                  <a:lnTo>
                    <a:pt x="19957" y="9876"/>
                  </a:lnTo>
                  <a:lnTo>
                    <a:pt x="19957" y="195864"/>
                  </a:lnTo>
                  <a:lnTo>
                    <a:pt x="4732" y="195864"/>
                  </a:lnTo>
                  <a:cubicBezTo>
                    <a:pt x="1646" y="195864"/>
                    <a:pt x="0" y="197510"/>
                    <a:pt x="0" y="200802"/>
                  </a:cubicBezTo>
                  <a:cubicBezTo>
                    <a:pt x="0" y="204094"/>
                    <a:pt x="1646" y="205740"/>
                    <a:pt x="4732" y="2057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658783" y="2278802"/>
              <a:ext cx="111922" cy="185165"/>
            </a:xfrm>
            <a:custGeom>
              <a:avLst/>
              <a:gdLst/>
              <a:ahLst/>
              <a:cxnLst/>
              <a:rect l="l" t="t" r="r" b="b"/>
              <a:pathLst>
                <a:path w="111922" h="185165">
                  <a:moveTo>
                    <a:pt x="81679" y="0"/>
                  </a:moveTo>
                  <a:cubicBezTo>
                    <a:pt x="55138" y="0"/>
                    <a:pt x="37445" y="31478"/>
                    <a:pt x="31272" y="56373"/>
                  </a:cubicBezTo>
                  <a:lnTo>
                    <a:pt x="0" y="181874"/>
                  </a:lnTo>
                  <a:cubicBezTo>
                    <a:pt x="0" y="184137"/>
                    <a:pt x="1029" y="185166"/>
                    <a:pt x="2880" y="185166"/>
                  </a:cubicBezTo>
                  <a:lnTo>
                    <a:pt x="3909" y="185166"/>
                  </a:lnTo>
                  <a:cubicBezTo>
                    <a:pt x="5349" y="185166"/>
                    <a:pt x="6378" y="184549"/>
                    <a:pt x="6584" y="183109"/>
                  </a:cubicBezTo>
                  <a:lnTo>
                    <a:pt x="19751" y="130028"/>
                  </a:lnTo>
                  <a:cubicBezTo>
                    <a:pt x="24277" y="141961"/>
                    <a:pt x="33124" y="147927"/>
                    <a:pt x="46292" y="147927"/>
                  </a:cubicBezTo>
                  <a:cubicBezTo>
                    <a:pt x="59047" y="147927"/>
                    <a:pt x="70775" y="144018"/>
                    <a:pt x="81267" y="135994"/>
                  </a:cubicBezTo>
                  <a:cubicBezTo>
                    <a:pt x="95875" y="125090"/>
                    <a:pt x="103281" y="110894"/>
                    <a:pt x="103281" y="93817"/>
                  </a:cubicBezTo>
                  <a:cubicBezTo>
                    <a:pt x="103281" y="80033"/>
                    <a:pt x="98549" y="69746"/>
                    <a:pt x="89085" y="62956"/>
                  </a:cubicBezTo>
                  <a:cubicBezTo>
                    <a:pt x="100813" y="55756"/>
                    <a:pt x="108219" y="46497"/>
                    <a:pt x="110894" y="35387"/>
                  </a:cubicBezTo>
                  <a:cubicBezTo>
                    <a:pt x="111511" y="32713"/>
                    <a:pt x="111923" y="30038"/>
                    <a:pt x="111923" y="27775"/>
                  </a:cubicBezTo>
                  <a:cubicBezTo>
                    <a:pt x="111923" y="10698"/>
                    <a:pt x="98138" y="0"/>
                    <a:pt x="81679" y="0"/>
                  </a:cubicBezTo>
                  <a:close/>
                  <a:moveTo>
                    <a:pt x="56784" y="63162"/>
                  </a:moveTo>
                  <a:cubicBezTo>
                    <a:pt x="57813" y="62545"/>
                    <a:pt x="61516" y="62339"/>
                    <a:pt x="67483" y="62339"/>
                  </a:cubicBezTo>
                  <a:cubicBezTo>
                    <a:pt x="68923" y="62339"/>
                    <a:pt x="70157" y="62545"/>
                    <a:pt x="71598" y="62751"/>
                  </a:cubicBezTo>
                  <a:cubicBezTo>
                    <a:pt x="69540" y="63162"/>
                    <a:pt x="67688" y="63368"/>
                    <a:pt x="65837" y="63368"/>
                  </a:cubicBezTo>
                  <a:lnTo>
                    <a:pt x="62133" y="63368"/>
                  </a:lnTo>
                  <a:cubicBezTo>
                    <a:pt x="59870" y="63368"/>
                    <a:pt x="58019" y="63368"/>
                    <a:pt x="56784" y="63162"/>
                  </a:cubicBezTo>
                  <a:close/>
                  <a:moveTo>
                    <a:pt x="24277" y="116860"/>
                  </a:moveTo>
                  <a:cubicBezTo>
                    <a:pt x="24277" y="113568"/>
                    <a:pt x="24689" y="110277"/>
                    <a:pt x="25512" y="106985"/>
                  </a:cubicBezTo>
                  <a:lnTo>
                    <a:pt x="37650" y="57607"/>
                  </a:lnTo>
                  <a:cubicBezTo>
                    <a:pt x="43205" y="35387"/>
                    <a:pt x="58019" y="6378"/>
                    <a:pt x="81473" y="6378"/>
                  </a:cubicBezTo>
                  <a:cubicBezTo>
                    <a:pt x="93200" y="6378"/>
                    <a:pt x="98961" y="12344"/>
                    <a:pt x="98961" y="24072"/>
                  </a:cubicBezTo>
                  <a:cubicBezTo>
                    <a:pt x="98961" y="26952"/>
                    <a:pt x="98549" y="30244"/>
                    <a:pt x="97521" y="34153"/>
                  </a:cubicBezTo>
                  <a:cubicBezTo>
                    <a:pt x="94640" y="45674"/>
                    <a:pt x="89291" y="53904"/>
                    <a:pt x="81267" y="58636"/>
                  </a:cubicBezTo>
                  <a:cubicBezTo>
                    <a:pt x="76741" y="56990"/>
                    <a:pt x="72215" y="56167"/>
                    <a:pt x="67688" y="56167"/>
                  </a:cubicBezTo>
                  <a:cubicBezTo>
                    <a:pt x="58636" y="56167"/>
                    <a:pt x="49378" y="56373"/>
                    <a:pt x="49378" y="63779"/>
                  </a:cubicBezTo>
                  <a:cubicBezTo>
                    <a:pt x="49378" y="65220"/>
                    <a:pt x="49995" y="66454"/>
                    <a:pt x="51024" y="67277"/>
                  </a:cubicBezTo>
                  <a:cubicBezTo>
                    <a:pt x="52875" y="68717"/>
                    <a:pt x="57607" y="69540"/>
                    <a:pt x="65631" y="69540"/>
                  </a:cubicBezTo>
                  <a:cubicBezTo>
                    <a:pt x="70775" y="69540"/>
                    <a:pt x="75918" y="68717"/>
                    <a:pt x="80650" y="67071"/>
                  </a:cubicBezTo>
                  <a:cubicBezTo>
                    <a:pt x="86205" y="71598"/>
                    <a:pt x="89085" y="78593"/>
                    <a:pt x="89085" y="88057"/>
                  </a:cubicBezTo>
                  <a:cubicBezTo>
                    <a:pt x="89085" y="93200"/>
                    <a:pt x="88262" y="99167"/>
                    <a:pt x="86617" y="105545"/>
                  </a:cubicBezTo>
                  <a:cubicBezTo>
                    <a:pt x="81885" y="124061"/>
                    <a:pt x="67894" y="141755"/>
                    <a:pt x="46497" y="141755"/>
                  </a:cubicBezTo>
                  <a:cubicBezTo>
                    <a:pt x="32507" y="141755"/>
                    <a:pt x="24277" y="131262"/>
                    <a:pt x="24277" y="1168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845136" y="234854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081343" y="2245209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090166" y="239920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207356" y="2243049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215613" y="2387433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470477"/>
            <a:ext cx="2533143" cy="945542"/>
          </a:xfrm>
          <a:custGeom>
            <a:avLst/>
            <a:gdLst/>
            <a:ahLst/>
            <a:cxnLst/>
            <a:rect l="l" t="t" r="r" b="b"/>
            <a:pathLst>
              <a:path w="2533143" h="945542">
                <a:moveTo>
                  <a:pt x="0" y="0"/>
                </a:moveTo>
                <a:lnTo>
                  <a:pt x="0" y="945543"/>
                </a:lnTo>
                <a:lnTo>
                  <a:pt x="2533144" y="945543"/>
                </a:lnTo>
                <a:lnTo>
                  <a:pt x="2533144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438226" y="973683"/>
            <a:ext cx="630193" cy="9525"/>
          </a:xfrm>
          <a:custGeom>
            <a:avLst/>
            <a:gdLst/>
            <a:ahLst/>
            <a:cxnLst/>
            <a:rect l="l" t="t" r="r" b="b"/>
            <a:pathLst>
              <a:path w="630193" h="9525">
                <a:moveTo>
                  <a:pt x="0" y="0"/>
                </a:moveTo>
                <a:lnTo>
                  <a:pt x="630194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5063375" y="952176"/>
            <a:ext cx="161094" cy="9525"/>
          </a:xfrm>
          <a:custGeom>
            <a:avLst/>
            <a:gdLst/>
            <a:ahLst/>
            <a:cxnLst/>
            <a:rect l="l" t="t" r="r" b="b"/>
            <a:pathLst>
              <a:path w="161094" h="9525">
                <a:moveTo>
                  <a:pt x="0" y="0"/>
                </a:moveTo>
                <a:lnTo>
                  <a:pt x="16109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265620" y="952176"/>
            <a:ext cx="424421" cy="9525"/>
          </a:xfrm>
          <a:custGeom>
            <a:avLst/>
            <a:gdLst/>
            <a:ahLst/>
            <a:cxnLst/>
            <a:rect l="l" t="t" r="r" b="b"/>
            <a:pathLst>
              <a:path w="424421" h="9525">
                <a:moveTo>
                  <a:pt x="0" y="0"/>
                </a:moveTo>
                <a:lnTo>
                  <a:pt x="42442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274320" y="2737799"/>
            <a:ext cx="4940706" cy="1028562"/>
          </a:xfrm>
          <a:custGeom>
            <a:avLst/>
            <a:gdLst/>
            <a:ahLst/>
            <a:cxnLst/>
            <a:rect l="l" t="t" r="r" b="b"/>
            <a:pathLst>
              <a:path w="4940706" h="1028562">
                <a:moveTo>
                  <a:pt x="0" y="0"/>
                </a:moveTo>
                <a:lnTo>
                  <a:pt x="0" y="1028563"/>
                </a:lnTo>
                <a:lnTo>
                  <a:pt x="4940706" y="1028563"/>
                </a:lnTo>
                <a:lnTo>
                  <a:pt x="4940706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1100613" y="3256892"/>
            <a:ext cx="292870" cy="9525"/>
          </a:xfrm>
          <a:custGeom>
            <a:avLst/>
            <a:gdLst/>
            <a:ahLst/>
            <a:cxnLst/>
            <a:rect l="l" t="t" r="r" b="b"/>
            <a:pathLst>
              <a:path w="292870" h="9525">
                <a:moveTo>
                  <a:pt x="0" y="0"/>
                </a:moveTo>
                <a:lnTo>
                  <a:pt x="292871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2087832" y="3314671"/>
            <a:ext cx="1071651" cy="9525"/>
          </a:xfrm>
          <a:custGeom>
            <a:avLst/>
            <a:gdLst/>
            <a:ahLst/>
            <a:cxnLst/>
            <a:rect l="l" t="t" r="r" b="b"/>
            <a:pathLst>
              <a:path w="1071651" h="9525">
                <a:moveTo>
                  <a:pt x="0" y="0"/>
                </a:moveTo>
                <a:lnTo>
                  <a:pt x="107165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1803654" y="3256892"/>
            <a:ext cx="1355830" cy="9525"/>
          </a:xfrm>
          <a:custGeom>
            <a:avLst/>
            <a:gdLst/>
            <a:ahLst/>
            <a:cxnLst/>
            <a:rect l="l" t="t" r="r" b="b"/>
            <a:pathLst>
              <a:path w="1355830" h="9525">
                <a:moveTo>
                  <a:pt x="0" y="0"/>
                </a:moveTo>
                <a:lnTo>
                  <a:pt x="135583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3453688" y="2894218"/>
            <a:ext cx="262915" cy="9525"/>
          </a:xfrm>
          <a:custGeom>
            <a:avLst/>
            <a:gdLst/>
            <a:ahLst/>
            <a:cxnLst/>
            <a:rect l="l" t="t" r="r" b="b"/>
            <a:pathLst>
              <a:path w="262915" h="9525">
                <a:moveTo>
                  <a:pt x="0" y="0"/>
                </a:moveTo>
                <a:lnTo>
                  <a:pt x="262915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480435" y="3256892"/>
            <a:ext cx="209422" cy="9525"/>
          </a:xfrm>
          <a:custGeom>
            <a:avLst/>
            <a:gdLst/>
            <a:ahLst/>
            <a:cxnLst/>
            <a:rect l="l" t="t" r="r" b="b"/>
            <a:pathLst>
              <a:path w="209422" h="9525">
                <a:moveTo>
                  <a:pt x="0" y="0"/>
                </a:moveTo>
                <a:lnTo>
                  <a:pt x="209423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4814954" y="2894218"/>
            <a:ext cx="262915" cy="9525"/>
          </a:xfrm>
          <a:custGeom>
            <a:avLst/>
            <a:gdLst/>
            <a:ahLst/>
            <a:cxnLst/>
            <a:rect l="l" t="t" r="r" b="b"/>
            <a:pathLst>
              <a:path w="262915" h="9525">
                <a:moveTo>
                  <a:pt x="0" y="0"/>
                </a:moveTo>
                <a:lnTo>
                  <a:pt x="262915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841700" y="3256892"/>
            <a:ext cx="209422" cy="9525"/>
          </a:xfrm>
          <a:custGeom>
            <a:avLst/>
            <a:gdLst/>
            <a:ahLst/>
            <a:cxnLst/>
            <a:rect l="l" t="t" r="r" b="b"/>
            <a:pathLst>
              <a:path w="209422" h="9525">
                <a:moveTo>
                  <a:pt x="0" y="0"/>
                </a:moveTo>
                <a:lnTo>
                  <a:pt x="209423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pic>
        <p:nvPicPr>
          <p:cNvPr id="114" name="Picture 11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41" y="2645606"/>
            <a:ext cx="1566173" cy="1212941"/>
          </a:xfrm>
          <a:prstGeom prst="rect">
            <a:avLst/>
          </a:prstGeom>
        </p:spPr>
      </p:pic>
      <p:sp>
        <p:nvSpPr>
          <p:cNvPr id="115" name="Freeform 115"/>
          <p:cNvSpPr/>
          <p:nvPr/>
        </p:nvSpPr>
        <p:spPr>
          <a:xfrm>
            <a:off x="0" y="4491637"/>
            <a:ext cx="3328641" cy="19050"/>
          </a:xfrm>
          <a:custGeom>
            <a:avLst/>
            <a:gdLst/>
            <a:ahLst/>
            <a:cxnLst/>
            <a:rect l="l" t="t" r="r" b="b"/>
            <a:pathLst>
              <a:path w="3328641" h="19050">
                <a:moveTo>
                  <a:pt x="0" y="0"/>
                </a:moveTo>
                <a:lnTo>
                  <a:pt x="0" y="19050"/>
                </a:lnTo>
                <a:lnTo>
                  <a:pt x="3328642" y="19050"/>
                </a:lnTo>
                <a:lnTo>
                  <a:pt x="3328642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6" name="Freeform 116"/>
          <p:cNvSpPr/>
          <p:nvPr/>
        </p:nvSpPr>
        <p:spPr>
          <a:xfrm>
            <a:off x="3328644" y="4491637"/>
            <a:ext cx="4690358" cy="19050"/>
          </a:xfrm>
          <a:custGeom>
            <a:avLst/>
            <a:gdLst/>
            <a:ahLst/>
            <a:cxnLst/>
            <a:rect l="l" t="t" r="r" b="b"/>
            <a:pathLst>
              <a:path w="4690358" h="19050">
                <a:moveTo>
                  <a:pt x="0" y="0"/>
                </a:moveTo>
                <a:lnTo>
                  <a:pt x="0" y="19050"/>
                </a:lnTo>
                <a:lnTo>
                  <a:pt x="4690359" y="19050"/>
                </a:lnTo>
                <a:lnTo>
                  <a:pt x="469035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7" name="TextBox 116"/>
          <p:cNvSpPr txBox="1"/>
          <p:nvPr/>
        </p:nvSpPr>
        <p:spPr>
          <a:xfrm>
            <a:off x="137160" y="67547"/>
            <a:ext cx="2651406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Solution of the Homogeneous Equation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38226" y="585244"/>
            <a:ext cx="615224" cy="3503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𝜕</a:t>
            </a:r>
            <a:r>
              <a:rPr b="0" i="0" sz="2089" baseline="36000">
                <a:solidFill>
                  <a:srgbClr val="040E2D"/>
                </a:solidFill>
                <a:latin typeface="Cambria Math"/>
              </a:rPr>
              <a:t>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𝑄</a:t>
            </a:r>
            <a:r>
              <a:rPr b="0" i="0" sz="2089" baseline="-24000">
                <a:solidFill>
                  <a:srgbClr val="040E2D"/>
                </a:solidFill>
                <a:latin typeface="Cambria Math"/>
              </a:rPr>
              <a:t>𝜙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816990" y="789824"/>
            <a:ext cx="1461862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Analogy with Circular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154601" y="794880"/>
            <a:ext cx="1515703" cy="3503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+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𝛾</a:t>
            </a:r>
            <a:r>
              <a:rPr b="0" i="0" sz="2089" baseline="36000">
                <a:solidFill>
                  <a:srgbClr val="040E2D"/>
                </a:solidFill>
                <a:latin typeface="Cambria Math"/>
              </a:rPr>
              <a:t>4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𝑄</a:t>
            </a:r>
            <a:r>
              <a:rPr b="0" i="0" sz="2089" baseline="-24000">
                <a:solidFill>
                  <a:srgbClr val="040E2D"/>
                </a:solidFill>
                <a:latin typeface="Cambria Math"/>
              </a:rPr>
              <a:t>𝜙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 0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816990" y="969227"/>
            <a:ext cx="115789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Cylindrical Shells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32761" y="998153"/>
            <a:ext cx="426134" cy="281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2089">
                <a:solidFill>
                  <a:srgbClr val="040E2D"/>
                </a:solidFill>
                <a:latin typeface="Cambria Math"/>
              </a:rPr>
              <a:t>𝜕</a:t>
            </a:r>
            <a:r>
              <a:rPr b="0" i="0" sz="2089">
                <a:solidFill>
                  <a:srgbClr val="040E2D"/>
                </a:solidFill>
                <a:latin typeface="Cambria Math"/>
              </a:rPr>
              <a:t>𝜙</a:t>
            </a:r>
            <a:r>
              <a:rPr b="0" i="0" sz="2089" baseline="29000">
                <a:solidFill>
                  <a:srgbClr val="040E2D"/>
                </a:solidFill>
                <a:latin typeface="Cambria Math"/>
              </a:rPr>
              <a:t>4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224548" y="3098645"/>
            <a:ext cx="512166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Angular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5224548" y="3276268"/>
            <a:ext cx="811153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Wave Length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274320" y="4001036"/>
            <a:ext cx="1165621" cy="32545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07">
                <a:solidFill>
                  <a:srgbClr val="040E2D"/>
                </a:solidFill>
                <a:latin typeface="Cambria Math"/>
              </a:rPr>
              <a:t>𝜆</a:t>
            </a:r>
            <a:r>
              <a:rPr b="0" i="0" sz="2410" baseline="-20000">
                <a:solidFill>
                  <a:srgbClr val="040E2D"/>
                </a:solidFill>
                <a:latin typeface="Cambria Math"/>
              </a:rPr>
              <a:t>𝜔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≪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𝜙</a:t>
            </a:r>
            <a:r>
              <a:rPr b="0" i="0" sz="2410" baseline="-20000">
                <a:solidFill>
                  <a:srgbClr val="040E2D"/>
                </a:solidFill>
                <a:latin typeface="Cambria Math"/>
              </a:rPr>
              <a:t>0</a:t>
            </a:r>
            <a:r>
              <a:rPr b="1" i="0" sz="2410">
                <a:solidFill>
                  <a:srgbClr val="2ECC40"/>
                </a:solidFill>
                <a:latin typeface="Arial"/>
              </a:rPr>
              <a:t> ⇒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22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56" name="MathFormula 356"/>
          <p:cNvGrpSpPr/>
          <p:nvPr/>
        </p:nvGrpSpPr>
        <p:grpSpPr>
          <a:xfrm>
            <a:off x="4298445" y="699569"/>
            <a:ext cx="2877733" cy="487360"/>
            <a:chOff x="4298445" y="699569"/>
            <a:chExt cx="2877733" cy="487360"/>
          </a:xfrm>
        </p:grpSpPr>
        <p:sp>
          <p:nvSpPr>
            <p:cNvPr id="227" name="MathGlyph 227"/>
            <p:cNvSpPr/>
            <p:nvPr/>
          </p:nvSpPr>
          <p:spPr>
            <a:xfrm>
              <a:off x="4298445" y="858564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457075" y="95448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560475" y="94671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612037" y="95448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709101" y="94671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837105" y="890042"/>
              <a:ext cx="137022" cy="106161"/>
            </a:xfrm>
            <a:custGeom>
              <a:avLst/>
              <a:gdLst/>
              <a:ahLst/>
              <a:cxnLst/>
              <a:rect l="l" t="t" r="r" b="b"/>
              <a:pathLst>
                <a:path w="137022" h="106161">
                  <a:moveTo>
                    <a:pt x="136611" y="3703"/>
                  </a:moveTo>
                  <a:cubicBezTo>
                    <a:pt x="136611" y="1440"/>
                    <a:pt x="135583" y="206"/>
                    <a:pt x="133320" y="206"/>
                  </a:cubicBezTo>
                  <a:cubicBezTo>
                    <a:pt x="131262" y="206"/>
                    <a:pt x="130233" y="1234"/>
                    <a:pt x="130028" y="3086"/>
                  </a:cubicBezTo>
                  <a:cubicBezTo>
                    <a:pt x="129205" y="11521"/>
                    <a:pt x="126942" y="17899"/>
                    <a:pt x="123033" y="22426"/>
                  </a:cubicBezTo>
                  <a:cubicBezTo>
                    <a:pt x="117066" y="29627"/>
                    <a:pt x="109659" y="33124"/>
                    <a:pt x="101018" y="33124"/>
                  </a:cubicBezTo>
                  <a:cubicBezTo>
                    <a:pt x="95875" y="33124"/>
                    <a:pt x="89085" y="30244"/>
                    <a:pt x="81062" y="24689"/>
                  </a:cubicBezTo>
                  <a:lnTo>
                    <a:pt x="59665" y="8641"/>
                  </a:lnTo>
                  <a:cubicBezTo>
                    <a:pt x="50818" y="2880"/>
                    <a:pt x="42588" y="0"/>
                    <a:pt x="35387" y="0"/>
                  </a:cubicBezTo>
                  <a:cubicBezTo>
                    <a:pt x="32507" y="0"/>
                    <a:pt x="29627" y="411"/>
                    <a:pt x="26746" y="1234"/>
                  </a:cubicBezTo>
                  <a:cubicBezTo>
                    <a:pt x="9053" y="6378"/>
                    <a:pt x="2675" y="19957"/>
                    <a:pt x="411" y="41765"/>
                  </a:cubicBezTo>
                  <a:cubicBezTo>
                    <a:pt x="411" y="44028"/>
                    <a:pt x="1440" y="45263"/>
                    <a:pt x="3703" y="45263"/>
                  </a:cubicBezTo>
                  <a:cubicBezTo>
                    <a:pt x="5761" y="45263"/>
                    <a:pt x="6789" y="44234"/>
                    <a:pt x="6995" y="42177"/>
                  </a:cubicBezTo>
                  <a:cubicBezTo>
                    <a:pt x="7818" y="33741"/>
                    <a:pt x="10081" y="27363"/>
                    <a:pt x="13990" y="22837"/>
                  </a:cubicBezTo>
                  <a:cubicBezTo>
                    <a:pt x="19957" y="15636"/>
                    <a:pt x="27363" y="12139"/>
                    <a:pt x="36004" y="12139"/>
                  </a:cubicBezTo>
                  <a:cubicBezTo>
                    <a:pt x="41148" y="12139"/>
                    <a:pt x="47937" y="15019"/>
                    <a:pt x="55961" y="20780"/>
                  </a:cubicBezTo>
                  <a:lnTo>
                    <a:pt x="77358" y="36827"/>
                  </a:lnTo>
                  <a:cubicBezTo>
                    <a:pt x="86205" y="42588"/>
                    <a:pt x="94435" y="45469"/>
                    <a:pt x="101636" y="45469"/>
                  </a:cubicBezTo>
                  <a:cubicBezTo>
                    <a:pt x="104516" y="45469"/>
                    <a:pt x="107396" y="45057"/>
                    <a:pt x="110277" y="44234"/>
                  </a:cubicBezTo>
                  <a:cubicBezTo>
                    <a:pt x="127765" y="39091"/>
                    <a:pt x="134348" y="25512"/>
                    <a:pt x="136611" y="3703"/>
                  </a:cubicBezTo>
                  <a:close/>
                  <a:moveTo>
                    <a:pt x="132085" y="57196"/>
                  </a:moveTo>
                  <a:lnTo>
                    <a:pt x="4938" y="57196"/>
                  </a:lnTo>
                  <a:cubicBezTo>
                    <a:pt x="1646" y="57196"/>
                    <a:pt x="0" y="58842"/>
                    <a:pt x="0" y="61928"/>
                  </a:cubicBezTo>
                  <a:cubicBezTo>
                    <a:pt x="0" y="65220"/>
                    <a:pt x="1646" y="66866"/>
                    <a:pt x="4938" y="66866"/>
                  </a:cubicBezTo>
                  <a:lnTo>
                    <a:pt x="132085" y="66866"/>
                  </a:lnTo>
                  <a:cubicBezTo>
                    <a:pt x="135377" y="66866"/>
                    <a:pt x="137023" y="65220"/>
                    <a:pt x="137023" y="61928"/>
                  </a:cubicBezTo>
                  <a:cubicBezTo>
                    <a:pt x="137023" y="59459"/>
                    <a:pt x="134760" y="57196"/>
                    <a:pt x="132085" y="57196"/>
                  </a:cubicBezTo>
                  <a:close/>
                  <a:moveTo>
                    <a:pt x="132085" y="96492"/>
                  </a:moveTo>
                  <a:lnTo>
                    <a:pt x="4938" y="96492"/>
                  </a:lnTo>
                  <a:cubicBezTo>
                    <a:pt x="1646" y="96492"/>
                    <a:pt x="0" y="98138"/>
                    <a:pt x="0" y="101224"/>
                  </a:cubicBezTo>
                  <a:cubicBezTo>
                    <a:pt x="0" y="104516"/>
                    <a:pt x="1646" y="106162"/>
                    <a:pt x="4938" y="106162"/>
                  </a:cubicBezTo>
                  <a:lnTo>
                    <a:pt x="132085" y="106162"/>
                  </a:lnTo>
                  <a:cubicBezTo>
                    <a:pt x="135377" y="106162"/>
                    <a:pt x="137023" y="104516"/>
                    <a:pt x="137023" y="101224"/>
                  </a:cubicBezTo>
                  <a:cubicBezTo>
                    <a:pt x="137023" y="98755"/>
                    <a:pt x="134760" y="96492"/>
                    <a:pt x="132085" y="964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071811" y="1004232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110804" y="727304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272615" y="699569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365807" y="1001969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388656" y="701832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483279" y="1001969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589664" y="79322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728784" y="836411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928784" y="926358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6030359" y="82303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6099689" y="83414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6224989" y="82303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6361962" y="863363"/>
              <a:ext cx="137022" cy="106161"/>
            </a:xfrm>
            <a:custGeom>
              <a:avLst/>
              <a:gdLst/>
              <a:ahLst/>
              <a:cxnLst/>
              <a:rect l="l" t="t" r="r" b="b"/>
              <a:pathLst>
                <a:path w="137022" h="106161">
                  <a:moveTo>
                    <a:pt x="136611" y="3703"/>
                  </a:moveTo>
                  <a:cubicBezTo>
                    <a:pt x="136611" y="1440"/>
                    <a:pt x="135583" y="206"/>
                    <a:pt x="133320" y="206"/>
                  </a:cubicBezTo>
                  <a:cubicBezTo>
                    <a:pt x="131262" y="206"/>
                    <a:pt x="130233" y="1234"/>
                    <a:pt x="130028" y="3086"/>
                  </a:cubicBezTo>
                  <a:cubicBezTo>
                    <a:pt x="129205" y="11521"/>
                    <a:pt x="126942" y="17899"/>
                    <a:pt x="123033" y="22426"/>
                  </a:cubicBezTo>
                  <a:cubicBezTo>
                    <a:pt x="117066" y="29627"/>
                    <a:pt x="109659" y="33124"/>
                    <a:pt x="101018" y="33124"/>
                  </a:cubicBezTo>
                  <a:cubicBezTo>
                    <a:pt x="95875" y="33124"/>
                    <a:pt x="89085" y="30244"/>
                    <a:pt x="81062" y="24689"/>
                  </a:cubicBezTo>
                  <a:lnTo>
                    <a:pt x="59665" y="8641"/>
                  </a:lnTo>
                  <a:cubicBezTo>
                    <a:pt x="50818" y="2880"/>
                    <a:pt x="42588" y="0"/>
                    <a:pt x="35387" y="0"/>
                  </a:cubicBezTo>
                  <a:cubicBezTo>
                    <a:pt x="32507" y="0"/>
                    <a:pt x="29627" y="411"/>
                    <a:pt x="26746" y="1234"/>
                  </a:cubicBezTo>
                  <a:cubicBezTo>
                    <a:pt x="9053" y="6378"/>
                    <a:pt x="2675" y="19957"/>
                    <a:pt x="411" y="41765"/>
                  </a:cubicBezTo>
                  <a:cubicBezTo>
                    <a:pt x="411" y="44028"/>
                    <a:pt x="1440" y="45263"/>
                    <a:pt x="3703" y="45263"/>
                  </a:cubicBezTo>
                  <a:cubicBezTo>
                    <a:pt x="5761" y="45263"/>
                    <a:pt x="6789" y="44234"/>
                    <a:pt x="6995" y="42177"/>
                  </a:cubicBezTo>
                  <a:cubicBezTo>
                    <a:pt x="7818" y="33741"/>
                    <a:pt x="10081" y="27363"/>
                    <a:pt x="13990" y="22837"/>
                  </a:cubicBezTo>
                  <a:cubicBezTo>
                    <a:pt x="19957" y="15636"/>
                    <a:pt x="27363" y="12139"/>
                    <a:pt x="36004" y="12139"/>
                  </a:cubicBezTo>
                  <a:cubicBezTo>
                    <a:pt x="41148" y="12139"/>
                    <a:pt x="47937" y="15019"/>
                    <a:pt x="55961" y="20780"/>
                  </a:cubicBezTo>
                  <a:lnTo>
                    <a:pt x="77358" y="36827"/>
                  </a:lnTo>
                  <a:cubicBezTo>
                    <a:pt x="86205" y="42588"/>
                    <a:pt x="94435" y="45469"/>
                    <a:pt x="101636" y="45469"/>
                  </a:cubicBezTo>
                  <a:cubicBezTo>
                    <a:pt x="104516" y="45469"/>
                    <a:pt x="107396" y="45057"/>
                    <a:pt x="110277" y="44234"/>
                  </a:cubicBezTo>
                  <a:cubicBezTo>
                    <a:pt x="127765" y="39091"/>
                    <a:pt x="134348" y="25512"/>
                    <a:pt x="136611" y="3703"/>
                  </a:cubicBezTo>
                  <a:close/>
                  <a:moveTo>
                    <a:pt x="132085" y="57196"/>
                  </a:moveTo>
                  <a:lnTo>
                    <a:pt x="4938" y="57196"/>
                  </a:lnTo>
                  <a:cubicBezTo>
                    <a:pt x="1646" y="57196"/>
                    <a:pt x="0" y="58842"/>
                    <a:pt x="0" y="61928"/>
                  </a:cubicBezTo>
                  <a:cubicBezTo>
                    <a:pt x="0" y="65220"/>
                    <a:pt x="1646" y="66866"/>
                    <a:pt x="4938" y="66866"/>
                  </a:cubicBezTo>
                  <a:lnTo>
                    <a:pt x="132085" y="66866"/>
                  </a:lnTo>
                  <a:cubicBezTo>
                    <a:pt x="135377" y="66866"/>
                    <a:pt x="137023" y="65220"/>
                    <a:pt x="137023" y="61928"/>
                  </a:cubicBezTo>
                  <a:cubicBezTo>
                    <a:pt x="137023" y="59459"/>
                    <a:pt x="134760" y="57196"/>
                    <a:pt x="132085" y="57196"/>
                  </a:cubicBezTo>
                  <a:close/>
                  <a:moveTo>
                    <a:pt x="132085" y="96492"/>
                  </a:moveTo>
                  <a:lnTo>
                    <a:pt x="4938" y="96492"/>
                  </a:lnTo>
                  <a:cubicBezTo>
                    <a:pt x="1646" y="96492"/>
                    <a:pt x="0" y="98138"/>
                    <a:pt x="0" y="101224"/>
                  </a:cubicBezTo>
                  <a:cubicBezTo>
                    <a:pt x="0" y="104516"/>
                    <a:pt x="1646" y="106162"/>
                    <a:pt x="4938" y="106162"/>
                  </a:cubicBezTo>
                  <a:lnTo>
                    <a:pt x="132085" y="106162"/>
                  </a:lnTo>
                  <a:cubicBezTo>
                    <a:pt x="135377" y="106162"/>
                    <a:pt x="137023" y="104516"/>
                    <a:pt x="137023" y="101224"/>
                  </a:cubicBezTo>
                  <a:cubicBezTo>
                    <a:pt x="137023" y="98755"/>
                    <a:pt x="134760" y="96492"/>
                    <a:pt x="132085" y="964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6578563" y="885994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3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6689866" y="836411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6890874" y="9277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6994284" y="9200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7045836" y="9277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7142910" y="9200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8" name="MathFormula 358"/>
          <p:cNvGrpSpPr/>
          <p:nvPr/>
        </p:nvGrpSpPr>
        <p:grpSpPr>
          <a:xfrm>
            <a:off x="284401" y="1662900"/>
            <a:ext cx="5568661" cy="735813"/>
            <a:chOff x="284401" y="1662900"/>
            <a:chExt cx="5568661" cy="735813"/>
          </a:xfrm>
        </p:grpSpPr>
        <p:sp>
          <p:nvSpPr>
            <p:cNvPr id="228" name="MathGlyph 228"/>
            <p:cNvSpPr/>
            <p:nvPr/>
          </p:nvSpPr>
          <p:spPr>
            <a:xfrm>
              <a:off x="284401" y="1692487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43030" y="178840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12082" y="176202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827232" y="1746597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918544" y="1699336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015759" y="166290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136919" y="16836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206455" y="1692487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342511" y="179272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461361" y="174536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542423" y="1702363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599413" y="1746597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745216" y="1746597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3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869065" y="169475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039879" y="171758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244432" y="1692487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3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373575" y="179272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499544" y="174536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589658" y="174536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693557" y="174536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805824" y="1746597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929674" y="169475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054974" y="16836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180517" y="171758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384247" y="1746597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478727" y="1723531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587601" y="1699336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684816" y="166290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805976" y="16836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875512" y="1692487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003647" y="1792722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130419" y="174536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211480" y="1702363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268470" y="1746597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414273" y="1746597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538123" y="169475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708937" y="1717588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913490" y="1692487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3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039464" y="1791282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4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168602" y="174536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258716" y="174536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362615" y="174536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474872" y="1746597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598732" y="169475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724031" y="168364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284401" y="2173471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443030" y="226938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12082" y="224301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827232" y="2227581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918544" y="2180320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1010574" y="2180464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1141672" y="21646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1209151" y="2177997"/>
              <a:ext cx="157185" cy="140520"/>
            </a:xfrm>
            <a:custGeom>
              <a:avLst/>
              <a:gdLst/>
              <a:ahLst/>
              <a:cxnLst/>
              <a:rect l="l" t="t" r="r" b="b"/>
              <a:pathLst>
                <a:path w="157185" h="140520">
                  <a:moveTo>
                    <a:pt x="108425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249" y="128176"/>
                    <a:pt x="21191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2263" y="140520"/>
                    <a:pt x="6584" y="140520"/>
                  </a:cubicBezTo>
                  <a:lnTo>
                    <a:pt x="73861" y="140520"/>
                  </a:lnTo>
                  <a:cubicBezTo>
                    <a:pt x="87851" y="140520"/>
                    <a:pt x="101224" y="136406"/>
                    <a:pt x="114186" y="127970"/>
                  </a:cubicBezTo>
                  <a:cubicBezTo>
                    <a:pt x="136200" y="113774"/>
                    <a:pt x="157185" y="85999"/>
                    <a:pt x="157185" y="52258"/>
                  </a:cubicBezTo>
                  <a:cubicBezTo>
                    <a:pt x="157185" y="21808"/>
                    <a:pt x="138463" y="0"/>
                    <a:pt x="108425" y="0"/>
                  </a:cubicBezTo>
                  <a:close/>
                  <a:moveTo>
                    <a:pt x="137846" y="44646"/>
                  </a:moveTo>
                  <a:cubicBezTo>
                    <a:pt x="137846" y="67894"/>
                    <a:pt x="127353" y="96081"/>
                    <a:pt x="116655" y="109865"/>
                  </a:cubicBezTo>
                  <a:cubicBezTo>
                    <a:pt x="104927" y="124884"/>
                    <a:pt x="89497" y="132497"/>
                    <a:pt x="70157" y="132497"/>
                  </a:cubicBezTo>
                  <a:lnTo>
                    <a:pt x="47320" y="132497"/>
                  </a:lnTo>
                  <a:cubicBezTo>
                    <a:pt x="45057" y="132497"/>
                    <a:pt x="43617" y="132497"/>
                    <a:pt x="42794" y="132291"/>
                  </a:cubicBezTo>
                  <a:cubicBezTo>
                    <a:pt x="41559" y="132291"/>
                    <a:pt x="40942" y="131879"/>
                    <a:pt x="40942" y="131262"/>
                  </a:cubicBezTo>
                  <a:cubicBezTo>
                    <a:pt x="40942" y="130851"/>
                    <a:pt x="41354" y="129410"/>
                    <a:pt x="41971" y="126736"/>
                  </a:cubicBezTo>
                  <a:lnTo>
                    <a:pt x="69746" y="15019"/>
                  </a:lnTo>
                  <a:cubicBezTo>
                    <a:pt x="71598" y="8230"/>
                    <a:pt x="71392" y="8024"/>
                    <a:pt x="80033" y="8024"/>
                  </a:cubicBezTo>
                  <a:lnTo>
                    <a:pt x="101841" y="8024"/>
                  </a:lnTo>
                  <a:cubicBezTo>
                    <a:pt x="124884" y="8024"/>
                    <a:pt x="137846" y="21603"/>
                    <a:pt x="137846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1370514" y="227370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1489365" y="222634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1570426" y="218334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1627416" y="222758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1773219" y="2227581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3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1889662" y="2227581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5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2074255" y="219857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2276751" y="2177997"/>
              <a:ext cx="157185" cy="140520"/>
            </a:xfrm>
            <a:custGeom>
              <a:avLst/>
              <a:gdLst/>
              <a:ahLst/>
              <a:cxnLst/>
              <a:rect l="l" t="t" r="r" b="b"/>
              <a:pathLst>
                <a:path w="157185" h="140520">
                  <a:moveTo>
                    <a:pt x="108425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249" y="128176"/>
                    <a:pt x="21191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2263" y="140520"/>
                    <a:pt x="6584" y="140520"/>
                  </a:cubicBezTo>
                  <a:lnTo>
                    <a:pt x="73861" y="140520"/>
                  </a:lnTo>
                  <a:cubicBezTo>
                    <a:pt x="87851" y="140520"/>
                    <a:pt x="101224" y="136406"/>
                    <a:pt x="114186" y="127970"/>
                  </a:cubicBezTo>
                  <a:cubicBezTo>
                    <a:pt x="136200" y="113774"/>
                    <a:pt x="157185" y="85999"/>
                    <a:pt x="157185" y="52258"/>
                  </a:cubicBezTo>
                  <a:cubicBezTo>
                    <a:pt x="157185" y="21808"/>
                    <a:pt x="138463" y="0"/>
                    <a:pt x="108425" y="0"/>
                  </a:cubicBezTo>
                  <a:close/>
                  <a:moveTo>
                    <a:pt x="137846" y="44646"/>
                  </a:moveTo>
                  <a:cubicBezTo>
                    <a:pt x="137846" y="67894"/>
                    <a:pt x="127353" y="96081"/>
                    <a:pt x="116655" y="109865"/>
                  </a:cubicBezTo>
                  <a:cubicBezTo>
                    <a:pt x="104927" y="124884"/>
                    <a:pt x="89497" y="132497"/>
                    <a:pt x="70157" y="132497"/>
                  </a:cubicBezTo>
                  <a:lnTo>
                    <a:pt x="47320" y="132497"/>
                  </a:lnTo>
                  <a:cubicBezTo>
                    <a:pt x="45057" y="132497"/>
                    <a:pt x="43617" y="132497"/>
                    <a:pt x="42794" y="132291"/>
                  </a:cubicBezTo>
                  <a:cubicBezTo>
                    <a:pt x="41559" y="132291"/>
                    <a:pt x="40942" y="131879"/>
                    <a:pt x="40942" y="131262"/>
                  </a:cubicBezTo>
                  <a:cubicBezTo>
                    <a:pt x="40942" y="130851"/>
                    <a:pt x="41354" y="129410"/>
                    <a:pt x="41971" y="126736"/>
                  </a:cubicBezTo>
                  <a:lnTo>
                    <a:pt x="69746" y="15019"/>
                  </a:lnTo>
                  <a:cubicBezTo>
                    <a:pt x="71598" y="8230"/>
                    <a:pt x="71392" y="8024"/>
                    <a:pt x="80033" y="8024"/>
                  </a:cubicBezTo>
                  <a:lnTo>
                    <a:pt x="101841" y="8024"/>
                  </a:lnTo>
                  <a:cubicBezTo>
                    <a:pt x="124884" y="8024"/>
                    <a:pt x="137846" y="21603"/>
                    <a:pt x="137846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2431202" y="227370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2557171" y="222634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2647285" y="222634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2751183" y="222634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2863451" y="2227581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2979894" y="2227581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5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3118972" y="21646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3244525" y="219857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3448255" y="2227581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3542725" y="2204515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3651609" y="2180320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3743630" y="2180464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3874728" y="21646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3944273" y="2173471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4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4072408" y="2273706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4199180" y="222634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4280241" y="218334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4337231" y="222758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4483025" y="2227581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4599477" y="2227581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5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4784070" y="219857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4988623" y="2173471"/>
              <a:ext cx="146075" cy="149572"/>
            </a:xfrm>
            <a:custGeom>
              <a:avLst/>
              <a:gdLst/>
              <a:ahLst/>
              <a:cxnLst/>
              <a:rect l="l" t="t" r="r" b="b"/>
              <a:pathLst>
                <a:path w="146075" h="149572">
                  <a:moveTo>
                    <a:pt x="20163" y="100195"/>
                  </a:moveTo>
                  <a:cubicBezTo>
                    <a:pt x="20163" y="73861"/>
                    <a:pt x="31684" y="47114"/>
                    <a:pt x="44646" y="32301"/>
                  </a:cubicBezTo>
                  <a:cubicBezTo>
                    <a:pt x="55138" y="20163"/>
                    <a:pt x="73243" y="8024"/>
                    <a:pt x="93612" y="8024"/>
                  </a:cubicBezTo>
                  <a:cubicBezTo>
                    <a:pt x="115009" y="8024"/>
                    <a:pt x="125501" y="24277"/>
                    <a:pt x="125501" y="46497"/>
                  </a:cubicBezTo>
                  <a:cubicBezTo>
                    <a:pt x="125501" y="48349"/>
                    <a:pt x="124884" y="54933"/>
                    <a:pt x="124884" y="56784"/>
                  </a:cubicBezTo>
                  <a:cubicBezTo>
                    <a:pt x="124884" y="58636"/>
                    <a:pt x="126119" y="59665"/>
                    <a:pt x="128793" y="59665"/>
                  </a:cubicBezTo>
                  <a:cubicBezTo>
                    <a:pt x="129822" y="59665"/>
                    <a:pt x="130645" y="59459"/>
                    <a:pt x="131262" y="59253"/>
                  </a:cubicBezTo>
                  <a:cubicBezTo>
                    <a:pt x="132291" y="57813"/>
                    <a:pt x="132908" y="56373"/>
                    <a:pt x="133320" y="54933"/>
                  </a:cubicBezTo>
                  <a:lnTo>
                    <a:pt x="146075" y="2880"/>
                  </a:lnTo>
                  <a:cubicBezTo>
                    <a:pt x="146075" y="1029"/>
                    <a:pt x="145047" y="0"/>
                    <a:pt x="142989" y="0"/>
                  </a:cubicBezTo>
                  <a:cubicBezTo>
                    <a:pt x="142166" y="0"/>
                    <a:pt x="140932" y="823"/>
                    <a:pt x="139286" y="2675"/>
                  </a:cubicBezTo>
                  <a:lnTo>
                    <a:pt x="125913" y="17694"/>
                  </a:lnTo>
                  <a:cubicBezTo>
                    <a:pt x="117889" y="5966"/>
                    <a:pt x="106573" y="0"/>
                    <a:pt x="91966" y="0"/>
                  </a:cubicBezTo>
                  <a:cubicBezTo>
                    <a:pt x="80650" y="0"/>
                    <a:pt x="69540" y="2675"/>
                    <a:pt x="58224" y="7818"/>
                  </a:cubicBezTo>
                  <a:cubicBezTo>
                    <a:pt x="35387" y="18517"/>
                    <a:pt x="18722" y="35387"/>
                    <a:pt x="8024" y="58430"/>
                  </a:cubicBezTo>
                  <a:cubicBezTo>
                    <a:pt x="2675" y="69746"/>
                    <a:pt x="0" y="81267"/>
                    <a:pt x="0" y="92994"/>
                  </a:cubicBezTo>
                  <a:cubicBezTo>
                    <a:pt x="0" y="109454"/>
                    <a:pt x="5143" y="122827"/>
                    <a:pt x="15636" y="133525"/>
                  </a:cubicBezTo>
                  <a:cubicBezTo>
                    <a:pt x="26129" y="144224"/>
                    <a:pt x="39502" y="149573"/>
                    <a:pt x="55961" y="149573"/>
                  </a:cubicBezTo>
                  <a:cubicBezTo>
                    <a:pt x="72215" y="149573"/>
                    <a:pt x="87028" y="143607"/>
                    <a:pt x="100401" y="131879"/>
                  </a:cubicBezTo>
                  <a:cubicBezTo>
                    <a:pt x="105956" y="127147"/>
                    <a:pt x="110688" y="121387"/>
                    <a:pt x="114597" y="115009"/>
                  </a:cubicBezTo>
                  <a:cubicBezTo>
                    <a:pt x="120152" y="105750"/>
                    <a:pt x="123033" y="99372"/>
                    <a:pt x="123033" y="95463"/>
                  </a:cubicBezTo>
                  <a:cubicBezTo>
                    <a:pt x="123033" y="93612"/>
                    <a:pt x="122004" y="92583"/>
                    <a:pt x="119741" y="92583"/>
                  </a:cubicBezTo>
                  <a:cubicBezTo>
                    <a:pt x="117889" y="92583"/>
                    <a:pt x="116860" y="93406"/>
                    <a:pt x="116449" y="95258"/>
                  </a:cubicBezTo>
                  <a:cubicBezTo>
                    <a:pt x="112128" y="108631"/>
                    <a:pt x="105339" y="119329"/>
                    <a:pt x="96081" y="126942"/>
                  </a:cubicBezTo>
                  <a:cubicBezTo>
                    <a:pt x="84353" y="136611"/>
                    <a:pt x="72009" y="141549"/>
                    <a:pt x="59253" y="141549"/>
                  </a:cubicBezTo>
                  <a:cubicBezTo>
                    <a:pt x="34564" y="141549"/>
                    <a:pt x="20163" y="124884"/>
                    <a:pt x="20163" y="1001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114598" y="2272266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4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5243735" y="222634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5333849" y="222634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5437748" y="222634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5550015" y="2227581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5666458" y="2227581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5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5805537" y="216462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0" name="MathFormula 360"/>
          <p:cNvGrpSpPr/>
          <p:nvPr/>
        </p:nvGrpSpPr>
        <p:grpSpPr>
          <a:xfrm>
            <a:off x="1849256" y="2887799"/>
            <a:ext cx="3194377" cy="741406"/>
            <a:chOff x="1849256" y="2887799"/>
            <a:chExt cx="3194377" cy="741406"/>
          </a:xfrm>
        </p:grpSpPr>
        <p:sp>
          <p:nvSpPr>
            <p:cNvPr id="229" name="MathGlyph 229"/>
            <p:cNvSpPr/>
            <p:nvPr/>
          </p:nvSpPr>
          <p:spPr>
            <a:xfrm>
              <a:off x="1849256" y="3308251"/>
              <a:ext cx="243925" cy="320954"/>
            </a:xfrm>
            <a:custGeom>
              <a:avLst/>
              <a:gdLst/>
              <a:ahLst/>
              <a:cxnLst/>
              <a:rect l="l" t="t" r="r" b="b"/>
              <a:pathLst>
                <a:path w="243925" h="320954">
                  <a:moveTo>
                    <a:pt x="242053" y="11501"/>
                  </a:moveTo>
                  <a:cubicBezTo>
                    <a:pt x="243390" y="8826"/>
                    <a:pt x="243925" y="7221"/>
                    <a:pt x="243925" y="6419"/>
                  </a:cubicBezTo>
                  <a:cubicBezTo>
                    <a:pt x="243925" y="2140"/>
                    <a:pt x="241786" y="0"/>
                    <a:pt x="237506" y="0"/>
                  </a:cubicBezTo>
                  <a:cubicBezTo>
                    <a:pt x="234832" y="0"/>
                    <a:pt x="232692" y="1872"/>
                    <a:pt x="230820" y="5884"/>
                  </a:cubicBezTo>
                  <a:lnTo>
                    <a:pt x="94949" y="289661"/>
                  </a:lnTo>
                  <a:lnTo>
                    <a:pt x="38782" y="158872"/>
                  </a:lnTo>
                  <a:lnTo>
                    <a:pt x="0" y="188828"/>
                  </a:lnTo>
                  <a:lnTo>
                    <a:pt x="5349" y="194712"/>
                  </a:lnTo>
                  <a:lnTo>
                    <a:pt x="24072" y="180537"/>
                  </a:lnTo>
                  <a:lnTo>
                    <a:pt x="84251" y="320954"/>
                  </a:lnTo>
                  <a:cubicBezTo>
                    <a:pt x="92542" y="320954"/>
                    <a:pt x="94414" y="320687"/>
                    <a:pt x="96821" y="315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886431" y="3354342"/>
              <a:ext cx="74086" cy="90535"/>
            </a:xfrm>
            <a:custGeom>
              <a:avLst/>
              <a:gdLst/>
              <a:ahLst/>
              <a:cxnLst/>
              <a:rect l="l" t="t" r="r" b="b"/>
              <a:pathLst>
                <a:path w="74086" h="90535">
                  <a:moveTo>
                    <a:pt x="53492" y="0"/>
                  </a:moveTo>
                  <a:cubicBezTo>
                    <a:pt x="50417" y="0"/>
                    <a:pt x="50417" y="134"/>
                    <a:pt x="48946" y="2140"/>
                  </a:cubicBezTo>
                  <a:lnTo>
                    <a:pt x="0" y="62452"/>
                  </a:lnTo>
                  <a:lnTo>
                    <a:pt x="0" y="69005"/>
                  </a:lnTo>
                  <a:lnTo>
                    <a:pt x="43864" y="69005"/>
                  </a:lnTo>
                  <a:lnTo>
                    <a:pt x="43864" y="78768"/>
                  </a:lnTo>
                  <a:cubicBezTo>
                    <a:pt x="43864" y="80774"/>
                    <a:pt x="43329" y="82111"/>
                    <a:pt x="42393" y="82779"/>
                  </a:cubicBezTo>
                  <a:cubicBezTo>
                    <a:pt x="41457" y="83448"/>
                    <a:pt x="38247" y="83716"/>
                    <a:pt x="32898" y="83716"/>
                  </a:cubicBezTo>
                  <a:lnTo>
                    <a:pt x="27816" y="83716"/>
                  </a:lnTo>
                  <a:lnTo>
                    <a:pt x="27816" y="90536"/>
                  </a:lnTo>
                  <a:lnTo>
                    <a:pt x="50684" y="90001"/>
                  </a:lnTo>
                  <a:lnTo>
                    <a:pt x="73686" y="90536"/>
                  </a:lnTo>
                  <a:lnTo>
                    <a:pt x="73686" y="83716"/>
                  </a:lnTo>
                  <a:lnTo>
                    <a:pt x="68604" y="83716"/>
                  </a:lnTo>
                  <a:cubicBezTo>
                    <a:pt x="62185" y="83716"/>
                    <a:pt x="58708" y="83047"/>
                    <a:pt x="58039" y="81843"/>
                  </a:cubicBezTo>
                  <a:cubicBezTo>
                    <a:pt x="57772" y="81308"/>
                    <a:pt x="57638" y="80239"/>
                    <a:pt x="57638" y="78768"/>
                  </a:cubicBezTo>
                  <a:lnTo>
                    <a:pt x="57638" y="69005"/>
                  </a:lnTo>
                  <a:lnTo>
                    <a:pt x="74087" y="69005"/>
                  </a:lnTo>
                  <a:lnTo>
                    <a:pt x="74087" y="62185"/>
                  </a:lnTo>
                  <a:lnTo>
                    <a:pt x="57638" y="62185"/>
                  </a:lnTo>
                  <a:lnTo>
                    <a:pt x="57638" y="4547"/>
                  </a:lnTo>
                  <a:cubicBezTo>
                    <a:pt x="57638" y="802"/>
                    <a:pt x="57103" y="0"/>
                    <a:pt x="53492" y="0"/>
                  </a:cubicBezTo>
                  <a:close/>
                  <a:moveTo>
                    <a:pt x="44934" y="16315"/>
                  </a:moveTo>
                  <a:lnTo>
                    <a:pt x="44934" y="62185"/>
                  </a:lnTo>
                  <a:lnTo>
                    <a:pt x="7890" y="621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099065" y="3371342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69808" y="83716"/>
                  </a:moveTo>
                  <a:cubicBezTo>
                    <a:pt x="87460" y="77029"/>
                    <a:pt x="104043" y="60179"/>
                    <a:pt x="104043" y="37445"/>
                  </a:cubicBezTo>
                  <a:cubicBezTo>
                    <a:pt x="104043" y="25944"/>
                    <a:pt x="98426" y="16583"/>
                    <a:pt x="87460" y="9361"/>
                  </a:cubicBezTo>
                  <a:cubicBezTo>
                    <a:pt x="77831" y="3210"/>
                    <a:pt x="66866" y="0"/>
                    <a:pt x="54562" y="0"/>
                  </a:cubicBezTo>
                  <a:cubicBezTo>
                    <a:pt x="42526" y="0"/>
                    <a:pt x="32095" y="3210"/>
                    <a:pt x="22734" y="9361"/>
                  </a:cubicBezTo>
                  <a:cubicBezTo>
                    <a:pt x="12303" y="16315"/>
                    <a:pt x="6954" y="25409"/>
                    <a:pt x="6954" y="36910"/>
                  </a:cubicBezTo>
                  <a:cubicBezTo>
                    <a:pt x="6954" y="45736"/>
                    <a:pt x="12838" y="51888"/>
                    <a:pt x="21397" y="51888"/>
                  </a:cubicBezTo>
                  <a:cubicBezTo>
                    <a:pt x="29956" y="51888"/>
                    <a:pt x="35840" y="45736"/>
                    <a:pt x="35840" y="37177"/>
                  </a:cubicBezTo>
                  <a:cubicBezTo>
                    <a:pt x="35840" y="28351"/>
                    <a:pt x="30758" y="23537"/>
                    <a:pt x="20595" y="23002"/>
                  </a:cubicBezTo>
                  <a:cubicBezTo>
                    <a:pt x="27549" y="13641"/>
                    <a:pt x="38515" y="8826"/>
                    <a:pt x="53492" y="8826"/>
                  </a:cubicBezTo>
                  <a:cubicBezTo>
                    <a:pt x="69540" y="8826"/>
                    <a:pt x="77564" y="18187"/>
                    <a:pt x="77564" y="37177"/>
                  </a:cubicBezTo>
                  <a:cubicBezTo>
                    <a:pt x="77564" y="48411"/>
                    <a:pt x="75424" y="57772"/>
                    <a:pt x="71412" y="65528"/>
                  </a:cubicBezTo>
                  <a:cubicBezTo>
                    <a:pt x="64191" y="78366"/>
                    <a:pt x="54295" y="80774"/>
                    <a:pt x="37712" y="80774"/>
                  </a:cubicBezTo>
                  <a:cubicBezTo>
                    <a:pt x="34503" y="81308"/>
                    <a:pt x="32898" y="82646"/>
                    <a:pt x="32898" y="85053"/>
                  </a:cubicBezTo>
                  <a:cubicBezTo>
                    <a:pt x="32898" y="89065"/>
                    <a:pt x="34770" y="89065"/>
                    <a:pt x="40119" y="89065"/>
                  </a:cubicBezTo>
                  <a:lnTo>
                    <a:pt x="51620" y="89065"/>
                  </a:lnTo>
                  <a:cubicBezTo>
                    <a:pt x="71680" y="89065"/>
                    <a:pt x="81843" y="103240"/>
                    <a:pt x="81843" y="131859"/>
                  </a:cubicBezTo>
                  <a:cubicBezTo>
                    <a:pt x="81843" y="154593"/>
                    <a:pt x="73552" y="174385"/>
                    <a:pt x="53225" y="174385"/>
                  </a:cubicBezTo>
                  <a:cubicBezTo>
                    <a:pt x="35840" y="174385"/>
                    <a:pt x="23002" y="168501"/>
                    <a:pt x="15245" y="156733"/>
                  </a:cubicBezTo>
                  <a:cubicBezTo>
                    <a:pt x="24607" y="157000"/>
                    <a:pt x="31561" y="150046"/>
                    <a:pt x="31561" y="140952"/>
                  </a:cubicBezTo>
                  <a:cubicBezTo>
                    <a:pt x="31561" y="131859"/>
                    <a:pt x="24874" y="125172"/>
                    <a:pt x="15780" y="125172"/>
                  </a:cubicBezTo>
                  <a:cubicBezTo>
                    <a:pt x="5349" y="125172"/>
                    <a:pt x="0" y="130521"/>
                    <a:pt x="0" y="141487"/>
                  </a:cubicBezTo>
                  <a:cubicBezTo>
                    <a:pt x="0" y="154593"/>
                    <a:pt x="5884" y="165024"/>
                    <a:pt x="17652" y="173315"/>
                  </a:cubicBezTo>
                  <a:cubicBezTo>
                    <a:pt x="28084" y="180537"/>
                    <a:pt x="40387" y="184014"/>
                    <a:pt x="54027" y="184014"/>
                  </a:cubicBezTo>
                  <a:cubicBezTo>
                    <a:pt x="69273" y="184014"/>
                    <a:pt x="82378" y="178932"/>
                    <a:pt x="93879" y="169036"/>
                  </a:cubicBezTo>
                  <a:cubicBezTo>
                    <a:pt x="105380" y="159140"/>
                    <a:pt x="110997" y="146837"/>
                    <a:pt x="110997" y="131859"/>
                  </a:cubicBezTo>
                  <a:cubicBezTo>
                    <a:pt x="110997" y="106717"/>
                    <a:pt x="91205" y="89332"/>
                    <a:pt x="69808" y="837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248577" y="3349410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349409" y="3371342"/>
              <a:ext cx="88262" cy="178129"/>
            </a:xfrm>
            <a:custGeom>
              <a:avLst/>
              <a:gdLst/>
              <a:ahLst/>
              <a:cxnLst/>
              <a:rect l="l" t="t" r="r" b="b"/>
              <a:pathLst>
                <a:path w="88262" h="178129">
                  <a:moveTo>
                    <a:pt x="48143" y="0"/>
                  </a:moveTo>
                  <a:cubicBezTo>
                    <a:pt x="37177" y="11233"/>
                    <a:pt x="21129" y="16850"/>
                    <a:pt x="0" y="16850"/>
                  </a:cubicBezTo>
                  <a:lnTo>
                    <a:pt x="0" y="27281"/>
                  </a:lnTo>
                  <a:cubicBezTo>
                    <a:pt x="13908" y="27281"/>
                    <a:pt x="25409" y="25141"/>
                    <a:pt x="34235" y="20862"/>
                  </a:cubicBezTo>
                  <a:lnTo>
                    <a:pt x="34235" y="156198"/>
                  </a:lnTo>
                  <a:cubicBezTo>
                    <a:pt x="34235" y="161012"/>
                    <a:pt x="33165" y="164222"/>
                    <a:pt x="30758" y="165559"/>
                  </a:cubicBezTo>
                  <a:cubicBezTo>
                    <a:pt x="28351" y="166896"/>
                    <a:pt x="21664" y="167699"/>
                    <a:pt x="10966" y="167699"/>
                  </a:cubicBezTo>
                  <a:lnTo>
                    <a:pt x="1605" y="167699"/>
                  </a:lnTo>
                  <a:lnTo>
                    <a:pt x="1605" y="178130"/>
                  </a:lnTo>
                  <a:cubicBezTo>
                    <a:pt x="8291" y="177595"/>
                    <a:pt x="22734" y="177327"/>
                    <a:pt x="44934" y="177327"/>
                  </a:cubicBezTo>
                  <a:cubicBezTo>
                    <a:pt x="67133" y="177327"/>
                    <a:pt x="81576" y="177595"/>
                    <a:pt x="88262" y="178130"/>
                  </a:cubicBezTo>
                  <a:lnTo>
                    <a:pt x="88262" y="167699"/>
                  </a:lnTo>
                  <a:lnTo>
                    <a:pt x="78901" y="167699"/>
                  </a:lnTo>
                  <a:cubicBezTo>
                    <a:pt x="67935" y="167699"/>
                    <a:pt x="61249" y="166896"/>
                    <a:pt x="59109" y="165559"/>
                  </a:cubicBezTo>
                  <a:cubicBezTo>
                    <a:pt x="56969" y="164222"/>
                    <a:pt x="55632" y="161012"/>
                    <a:pt x="55632" y="156198"/>
                  </a:cubicBezTo>
                  <a:lnTo>
                    <a:pt x="55632" y="8024"/>
                  </a:lnTo>
                  <a:cubicBezTo>
                    <a:pt x="55632" y="1605"/>
                    <a:pt x="55097" y="0"/>
                    <a:pt x="4814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348235" y="2964558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476082" y="3027411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533749" y="3477257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800466" y="3431253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945358" y="3347860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070684" y="3349410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215915" y="2887799"/>
              <a:ext cx="243122" cy="642176"/>
            </a:xfrm>
            <a:custGeom>
              <a:avLst/>
              <a:gdLst/>
              <a:ahLst/>
              <a:cxnLst/>
              <a:rect l="l" t="t" r="r" b="b"/>
              <a:pathLst>
                <a:path w="243122" h="642176">
                  <a:moveTo>
                    <a:pt x="95216" y="583870"/>
                  </a:moveTo>
                  <a:lnTo>
                    <a:pt x="38247" y="318280"/>
                  </a:lnTo>
                  <a:lnTo>
                    <a:pt x="2140" y="375249"/>
                  </a:lnTo>
                  <a:cubicBezTo>
                    <a:pt x="802" y="377121"/>
                    <a:pt x="0" y="378191"/>
                    <a:pt x="0" y="378994"/>
                  </a:cubicBezTo>
                  <a:cubicBezTo>
                    <a:pt x="0" y="380064"/>
                    <a:pt x="1605" y="381936"/>
                    <a:pt x="5082" y="384878"/>
                  </a:cubicBezTo>
                  <a:lnTo>
                    <a:pt x="22199" y="357597"/>
                  </a:lnTo>
                  <a:lnTo>
                    <a:pt x="83181" y="641909"/>
                  </a:lnTo>
                  <a:cubicBezTo>
                    <a:pt x="93612" y="641909"/>
                    <a:pt x="94414" y="642176"/>
                    <a:pt x="96286" y="634152"/>
                  </a:cubicBezTo>
                  <a:lnTo>
                    <a:pt x="242053" y="12303"/>
                  </a:lnTo>
                  <a:cubicBezTo>
                    <a:pt x="242855" y="9094"/>
                    <a:pt x="243123" y="7221"/>
                    <a:pt x="243123" y="6419"/>
                  </a:cubicBezTo>
                  <a:cubicBezTo>
                    <a:pt x="243123" y="2140"/>
                    <a:pt x="240983" y="0"/>
                    <a:pt x="236704" y="0"/>
                  </a:cubicBezTo>
                  <a:cubicBezTo>
                    <a:pt x="233494" y="0"/>
                    <a:pt x="231355" y="2675"/>
                    <a:pt x="230017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491400" y="3324561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86688" y="40654"/>
                  </a:moveTo>
                  <a:cubicBezTo>
                    <a:pt x="186688" y="27014"/>
                    <a:pt x="179734" y="16583"/>
                    <a:pt x="166094" y="9094"/>
                  </a:cubicBezTo>
                  <a:cubicBezTo>
                    <a:pt x="155128" y="2942"/>
                    <a:pt x="142022" y="0"/>
                    <a:pt x="127312" y="0"/>
                  </a:cubicBezTo>
                  <a:lnTo>
                    <a:pt x="51888" y="0"/>
                  </a:lnTo>
                  <a:cubicBezTo>
                    <a:pt x="45736" y="0"/>
                    <a:pt x="43061" y="267"/>
                    <a:pt x="43061" y="6419"/>
                  </a:cubicBezTo>
                  <a:cubicBezTo>
                    <a:pt x="43061" y="8291"/>
                    <a:pt x="43864" y="9629"/>
                    <a:pt x="45469" y="9896"/>
                  </a:cubicBezTo>
                  <a:cubicBezTo>
                    <a:pt x="48143" y="10164"/>
                    <a:pt x="50283" y="10431"/>
                    <a:pt x="51620" y="10431"/>
                  </a:cubicBezTo>
                  <a:cubicBezTo>
                    <a:pt x="59644" y="10698"/>
                    <a:pt x="64191" y="11233"/>
                    <a:pt x="65528" y="11501"/>
                  </a:cubicBezTo>
                  <a:cubicBezTo>
                    <a:pt x="66866" y="11768"/>
                    <a:pt x="67668" y="12571"/>
                    <a:pt x="67668" y="13908"/>
                  </a:cubicBezTo>
                  <a:cubicBezTo>
                    <a:pt x="67668" y="14443"/>
                    <a:pt x="67400" y="16048"/>
                    <a:pt x="66598" y="18722"/>
                  </a:cubicBezTo>
                  <a:lnTo>
                    <a:pt x="31293" y="160745"/>
                  </a:lnTo>
                  <a:cubicBezTo>
                    <a:pt x="29956" y="166629"/>
                    <a:pt x="27281" y="170373"/>
                    <a:pt x="23269" y="171711"/>
                  </a:cubicBezTo>
                  <a:cubicBezTo>
                    <a:pt x="21397" y="172246"/>
                    <a:pt x="16583" y="172513"/>
                    <a:pt x="8291" y="172513"/>
                  </a:cubicBezTo>
                  <a:cubicBezTo>
                    <a:pt x="2407" y="172513"/>
                    <a:pt x="0" y="172780"/>
                    <a:pt x="0" y="178665"/>
                  </a:cubicBezTo>
                  <a:cubicBezTo>
                    <a:pt x="0" y="181607"/>
                    <a:pt x="1605" y="182944"/>
                    <a:pt x="4814" y="182677"/>
                  </a:cubicBezTo>
                  <a:lnTo>
                    <a:pt x="37980" y="181874"/>
                  </a:lnTo>
                  <a:lnTo>
                    <a:pt x="71680" y="182677"/>
                  </a:lnTo>
                  <a:cubicBezTo>
                    <a:pt x="75959" y="182944"/>
                    <a:pt x="78099" y="180537"/>
                    <a:pt x="78099" y="176525"/>
                  </a:cubicBezTo>
                  <a:cubicBezTo>
                    <a:pt x="78099" y="173850"/>
                    <a:pt x="75157" y="172513"/>
                    <a:pt x="69540" y="172513"/>
                  </a:cubicBezTo>
                  <a:cubicBezTo>
                    <a:pt x="58842" y="172513"/>
                    <a:pt x="53492" y="171176"/>
                    <a:pt x="53492" y="168769"/>
                  </a:cubicBezTo>
                  <a:cubicBezTo>
                    <a:pt x="53492" y="168769"/>
                    <a:pt x="53760" y="168234"/>
                    <a:pt x="54295" y="164489"/>
                  </a:cubicBezTo>
                  <a:lnTo>
                    <a:pt x="71412" y="95216"/>
                  </a:lnTo>
                  <a:lnTo>
                    <a:pt x="102170" y="95216"/>
                  </a:lnTo>
                  <a:cubicBezTo>
                    <a:pt x="120625" y="95216"/>
                    <a:pt x="129987" y="102973"/>
                    <a:pt x="129987" y="118218"/>
                  </a:cubicBezTo>
                  <a:cubicBezTo>
                    <a:pt x="129987" y="120625"/>
                    <a:pt x="128649" y="126510"/>
                    <a:pt x="126242" y="136138"/>
                  </a:cubicBezTo>
                  <a:cubicBezTo>
                    <a:pt x="123300" y="147372"/>
                    <a:pt x="121963" y="154860"/>
                    <a:pt x="121963" y="158872"/>
                  </a:cubicBezTo>
                  <a:cubicBezTo>
                    <a:pt x="121963" y="179200"/>
                    <a:pt x="137743" y="188561"/>
                    <a:pt x="158070" y="188561"/>
                  </a:cubicBezTo>
                  <a:cubicBezTo>
                    <a:pt x="165559" y="188561"/>
                    <a:pt x="172780" y="185084"/>
                    <a:pt x="180002" y="178397"/>
                  </a:cubicBezTo>
                  <a:cubicBezTo>
                    <a:pt x="187223" y="171711"/>
                    <a:pt x="190968" y="164489"/>
                    <a:pt x="190968" y="157000"/>
                  </a:cubicBezTo>
                  <a:cubicBezTo>
                    <a:pt x="190968" y="154326"/>
                    <a:pt x="189631" y="152988"/>
                    <a:pt x="186688" y="152988"/>
                  </a:cubicBezTo>
                  <a:cubicBezTo>
                    <a:pt x="184816" y="152988"/>
                    <a:pt x="183211" y="154326"/>
                    <a:pt x="182409" y="157268"/>
                  </a:cubicBezTo>
                  <a:cubicBezTo>
                    <a:pt x="179467" y="165559"/>
                    <a:pt x="175723" y="171711"/>
                    <a:pt x="171443" y="175188"/>
                  </a:cubicBezTo>
                  <a:cubicBezTo>
                    <a:pt x="167164" y="178665"/>
                    <a:pt x="163152" y="180537"/>
                    <a:pt x="159140" y="180537"/>
                  </a:cubicBezTo>
                  <a:cubicBezTo>
                    <a:pt x="152988" y="180537"/>
                    <a:pt x="149779" y="175455"/>
                    <a:pt x="149779" y="165559"/>
                  </a:cubicBezTo>
                  <a:cubicBezTo>
                    <a:pt x="149779" y="159140"/>
                    <a:pt x="150581" y="149244"/>
                    <a:pt x="152453" y="135603"/>
                  </a:cubicBezTo>
                  <a:cubicBezTo>
                    <a:pt x="153256" y="129987"/>
                    <a:pt x="153523" y="125975"/>
                    <a:pt x="153523" y="123033"/>
                  </a:cubicBezTo>
                  <a:cubicBezTo>
                    <a:pt x="153523" y="108857"/>
                    <a:pt x="146034" y="98426"/>
                    <a:pt x="131056" y="92007"/>
                  </a:cubicBezTo>
                  <a:cubicBezTo>
                    <a:pt x="156198" y="85855"/>
                    <a:pt x="186688" y="67935"/>
                    <a:pt x="186688" y="40654"/>
                  </a:cubicBezTo>
                  <a:close/>
                  <a:moveTo>
                    <a:pt x="151918" y="17920"/>
                  </a:moveTo>
                  <a:cubicBezTo>
                    <a:pt x="157268" y="21397"/>
                    <a:pt x="159942" y="27281"/>
                    <a:pt x="159942" y="35572"/>
                  </a:cubicBezTo>
                  <a:cubicBezTo>
                    <a:pt x="159942" y="40922"/>
                    <a:pt x="158872" y="47073"/>
                    <a:pt x="156465" y="54295"/>
                  </a:cubicBezTo>
                  <a:cubicBezTo>
                    <a:pt x="149244" y="76227"/>
                    <a:pt x="131056" y="87193"/>
                    <a:pt x="101903" y="87193"/>
                  </a:cubicBezTo>
                  <a:lnTo>
                    <a:pt x="73552" y="87193"/>
                  </a:lnTo>
                  <a:lnTo>
                    <a:pt x="90402" y="19525"/>
                  </a:lnTo>
                  <a:cubicBezTo>
                    <a:pt x="91739" y="13908"/>
                    <a:pt x="93879" y="10966"/>
                    <a:pt x="96821" y="10698"/>
                  </a:cubicBezTo>
                  <a:cubicBezTo>
                    <a:pt x="98159" y="10431"/>
                    <a:pt x="103508" y="10431"/>
                    <a:pt x="112869" y="10431"/>
                  </a:cubicBezTo>
                  <a:cubicBezTo>
                    <a:pt x="130254" y="10431"/>
                    <a:pt x="140418" y="10966"/>
                    <a:pt x="151918" y="179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522825" y="2957069"/>
              <a:ext cx="131323" cy="188560"/>
            </a:xfrm>
            <a:custGeom>
              <a:avLst/>
              <a:gdLst/>
              <a:ahLst/>
              <a:cxnLst/>
              <a:rect l="l" t="t" r="r" b="b"/>
              <a:pathLst>
                <a:path w="131323" h="188560">
                  <a:moveTo>
                    <a:pt x="122230" y="148709"/>
                  </a:moveTo>
                  <a:cubicBezTo>
                    <a:pt x="116079" y="169838"/>
                    <a:pt x="107520" y="180537"/>
                    <a:pt x="96286" y="180537"/>
                  </a:cubicBezTo>
                  <a:cubicBezTo>
                    <a:pt x="92809" y="180537"/>
                    <a:pt x="90937" y="178130"/>
                    <a:pt x="90937" y="173048"/>
                  </a:cubicBezTo>
                  <a:cubicBezTo>
                    <a:pt x="90937" y="169036"/>
                    <a:pt x="92542" y="162884"/>
                    <a:pt x="95751" y="154593"/>
                  </a:cubicBezTo>
                  <a:cubicBezTo>
                    <a:pt x="106450" y="125975"/>
                    <a:pt x="111799" y="106450"/>
                    <a:pt x="111799" y="96019"/>
                  </a:cubicBezTo>
                  <a:cubicBezTo>
                    <a:pt x="111799" y="77029"/>
                    <a:pt x="99496" y="66598"/>
                    <a:pt x="80506" y="66598"/>
                  </a:cubicBezTo>
                  <a:cubicBezTo>
                    <a:pt x="66331" y="66598"/>
                    <a:pt x="54027" y="72482"/>
                    <a:pt x="43596" y="83983"/>
                  </a:cubicBezTo>
                  <a:lnTo>
                    <a:pt x="63121" y="4012"/>
                  </a:lnTo>
                  <a:cubicBezTo>
                    <a:pt x="62586" y="1605"/>
                    <a:pt x="62051" y="0"/>
                    <a:pt x="58574" y="0"/>
                  </a:cubicBezTo>
                  <a:cubicBezTo>
                    <a:pt x="49748" y="0"/>
                    <a:pt x="30223" y="2407"/>
                    <a:pt x="26746" y="2675"/>
                  </a:cubicBezTo>
                  <a:cubicBezTo>
                    <a:pt x="22734" y="3210"/>
                    <a:pt x="20595" y="5082"/>
                    <a:pt x="20595" y="9094"/>
                  </a:cubicBezTo>
                  <a:cubicBezTo>
                    <a:pt x="20595" y="11768"/>
                    <a:pt x="23002" y="13106"/>
                    <a:pt x="27816" y="13106"/>
                  </a:cubicBezTo>
                  <a:cubicBezTo>
                    <a:pt x="33433" y="13106"/>
                    <a:pt x="39584" y="12838"/>
                    <a:pt x="40119" y="16583"/>
                  </a:cubicBezTo>
                  <a:lnTo>
                    <a:pt x="1070" y="174118"/>
                  </a:lnTo>
                  <a:cubicBezTo>
                    <a:pt x="267" y="177060"/>
                    <a:pt x="0" y="178932"/>
                    <a:pt x="0" y="180002"/>
                  </a:cubicBezTo>
                  <a:cubicBezTo>
                    <a:pt x="0" y="185619"/>
                    <a:pt x="2942" y="188561"/>
                    <a:pt x="8559" y="188561"/>
                  </a:cubicBezTo>
                  <a:cubicBezTo>
                    <a:pt x="13908" y="188561"/>
                    <a:pt x="17652" y="185886"/>
                    <a:pt x="19525" y="180804"/>
                  </a:cubicBezTo>
                  <a:lnTo>
                    <a:pt x="30223" y="136941"/>
                  </a:lnTo>
                  <a:cubicBezTo>
                    <a:pt x="33433" y="123835"/>
                    <a:pt x="35840" y="113939"/>
                    <a:pt x="37712" y="107252"/>
                  </a:cubicBezTo>
                  <a:cubicBezTo>
                    <a:pt x="38515" y="105380"/>
                    <a:pt x="40654" y="101636"/>
                    <a:pt x="44131" y="96286"/>
                  </a:cubicBezTo>
                  <a:cubicBezTo>
                    <a:pt x="53760" y="81843"/>
                    <a:pt x="65528" y="74622"/>
                    <a:pt x="79704" y="74622"/>
                  </a:cubicBezTo>
                  <a:cubicBezTo>
                    <a:pt x="88530" y="74622"/>
                    <a:pt x="92809" y="80506"/>
                    <a:pt x="92809" y="92007"/>
                  </a:cubicBezTo>
                  <a:cubicBezTo>
                    <a:pt x="92809" y="102973"/>
                    <a:pt x="87460" y="122498"/>
                    <a:pt x="76762" y="150849"/>
                  </a:cubicBezTo>
                  <a:cubicBezTo>
                    <a:pt x="74354" y="157000"/>
                    <a:pt x="73285" y="161815"/>
                    <a:pt x="73285" y="165826"/>
                  </a:cubicBezTo>
                  <a:cubicBezTo>
                    <a:pt x="73285" y="178665"/>
                    <a:pt x="82913" y="188561"/>
                    <a:pt x="95751" y="188561"/>
                  </a:cubicBezTo>
                  <a:cubicBezTo>
                    <a:pt x="107520" y="188561"/>
                    <a:pt x="116881" y="181874"/>
                    <a:pt x="123567" y="168234"/>
                  </a:cubicBezTo>
                  <a:cubicBezTo>
                    <a:pt x="128649" y="157535"/>
                    <a:pt x="131324" y="150314"/>
                    <a:pt x="131324" y="146837"/>
                  </a:cubicBezTo>
                  <a:cubicBezTo>
                    <a:pt x="131324" y="144429"/>
                    <a:pt x="129987" y="143092"/>
                    <a:pt x="127044" y="143092"/>
                  </a:cubicBezTo>
                  <a:cubicBezTo>
                    <a:pt x="126242" y="143092"/>
                    <a:pt x="122230" y="145499"/>
                    <a:pt x="122230" y="1487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805880" y="3201528"/>
              <a:ext cx="176792" cy="110729"/>
            </a:xfrm>
            <a:custGeom>
              <a:avLst/>
              <a:gdLst/>
              <a:ahLst/>
              <a:cxnLst/>
              <a:rect l="l" t="t" r="r" b="b"/>
              <a:pathLst>
                <a:path w="176792" h="110729">
                  <a:moveTo>
                    <a:pt x="176792" y="6687"/>
                  </a:moveTo>
                  <a:lnTo>
                    <a:pt x="176792" y="6152"/>
                  </a:lnTo>
                  <a:cubicBezTo>
                    <a:pt x="176792" y="3210"/>
                    <a:pt x="175455" y="1872"/>
                    <a:pt x="172513" y="1872"/>
                  </a:cubicBezTo>
                  <a:cubicBezTo>
                    <a:pt x="170641" y="1872"/>
                    <a:pt x="169303" y="2942"/>
                    <a:pt x="168501" y="4814"/>
                  </a:cubicBezTo>
                  <a:cubicBezTo>
                    <a:pt x="166629" y="14175"/>
                    <a:pt x="162884" y="21397"/>
                    <a:pt x="157535" y="25944"/>
                  </a:cubicBezTo>
                  <a:cubicBezTo>
                    <a:pt x="148709" y="33700"/>
                    <a:pt x="139348" y="37445"/>
                    <a:pt x="129184" y="37445"/>
                  </a:cubicBezTo>
                  <a:cubicBezTo>
                    <a:pt x="121428" y="37445"/>
                    <a:pt x="113404" y="34503"/>
                    <a:pt x="105113" y="28886"/>
                  </a:cubicBezTo>
                  <a:cubicBezTo>
                    <a:pt x="89867" y="17920"/>
                    <a:pt x="80774" y="11768"/>
                    <a:pt x="77831" y="9896"/>
                  </a:cubicBezTo>
                  <a:cubicBezTo>
                    <a:pt x="66331" y="3210"/>
                    <a:pt x="56167" y="0"/>
                    <a:pt x="47073" y="0"/>
                  </a:cubicBezTo>
                  <a:cubicBezTo>
                    <a:pt x="18455" y="0"/>
                    <a:pt x="5617" y="20060"/>
                    <a:pt x="0" y="46271"/>
                  </a:cubicBezTo>
                  <a:lnTo>
                    <a:pt x="0" y="47073"/>
                  </a:lnTo>
                  <a:cubicBezTo>
                    <a:pt x="0" y="49748"/>
                    <a:pt x="1337" y="51085"/>
                    <a:pt x="4279" y="51085"/>
                  </a:cubicBezTo>
                  <a:cubicBezTo>
                    <a:pt x="6687" y="51085"/>
                    <a:pt x="8024" y="50015"/>
                    <a:pt x="8559" y="47876"/>
                  </a:cubicBezTo>
                  <a:cubicBezTo>
                    <a:pt x="10431" y="38515"/>
                    <a:pt x="13908" y="31561"/>
                    <a:pt x="19257" y="27014"/>
                  </a:cubicBezTo>
                  <a:cubicBezTo>
                    <a:pt x="28084" y="19257"/>
                    <a:pt x="37445" y="15513"/>
                    <a:pt x="47876" y="15513"/>
                  </a:cubicBezTo>
                  <a:cubicBezTo>
                    <a:pt x="55632" y="15513"/>
                    <a:pt x="63388" y="18455"/>
                    <a:pt x="71680" y="24339"/>
                  </a:cubicBezTo>
                  <a:cubicBezTo>
                    <a:pt x="86925" y="35038"/>
                    <a:pt x="96019" y="41189"/>
                    <a:pt x="98961" y="43061"/>
                  </a:cubicBezTo>
                  <a:cubicBezTo>
                    <a:pt x="110462" y="49748"/>
                    <a:pt x="120625" y="52957"/>
                    <a:pt x="129719" y="52957"/>
                  </a:cubicBezTo>
                  <a:cubicBezTo>
                    <a:pt x="158338" y="52957"/>
                    <a:pt x="171176" y="32898"/>
                    <a:pt x="176792" y="6687"/>
                  </a:cubicBezTo>
                  <a:close/>
                  <a:moveTo>
                    <a:pt x="176792" y="64458"/>
                  </a:moveTo>
                  <a:lnTo>
                    <a:pt x="176792" y="63656"/>
                  </a:lnTo>
                  <a:cubicBezTo>
                    <a:pt x="176792" y="60981"/>
                    <a:pt x="175455" y="59644"/>
                    <a:pt x="172513" y="59644"/>
                  </a:cubicBezTo>
                  <a:cubicBezTo>
                    <a:pt x="170641" y="59644"/>
                    <a:pt x="169303" y="60714"/>
                    <a:pt x="168501" y="62586"/>
                  </a:cubicBezTo>
                  <a:cubicBezTo>
                    <a:pt x="166629" y="71947"/>
                    <a:pt x="162884" y="78901"/>
                    <a:pt x="157535" y="83716"/>
                  </a:cubicBezTo>
                  <a:cubicBezTo>
                    <a:pt x="148709" y="91472"/>
                    <a:pt x="139348" y="95216"/>
                    <a:pt x="129184" y="95216"/>
                  </a:cubicBezTo>
                  <a:cubicBezTo>
                    <a:pt x="121428" y="95216"/>
                    <a:pt x="113404" y="92274"/>
                    <a:pt x="105113" y="86390"/>
                  </a:cubicBezTo>
                  <a:cubicBezTo>
                    <a:pt x="89867" y="75692"/>
                    <a:pt x="80774" y="69540"/>
                    <a:pt x="77831" y="67668"/>
                  </a:cubicBezTo>
                  <a:cubicBezTo>
                    <a:pt x="66331" y="60981"/>
                    <a:pt x="56167" y="57772"/>
                    <a:pt x="47073" y="57772"/>
                  </a:cubicBezTo>
                  <a:cubicBezTo>
                    <a:pt x="18455" y="57772"/>
                    <a:pt x="5617" y="77831"/>
                    <a:pt x="0" y="104043"/>
                  </a:cubicBezTo>
                  <a:lnTo>
                    <a:pt x="0" y="104578"/>
                  </a:lnTo>
                  <a:cubicBezTo>
                    <a:pt x="0" y="107520"/>
                    <a:pt x="1337" y="108857"/>
                    <a:pt x="4279" y="108857"/>
                  </a:cubicBezTo>
                  <a:cubicBezTo>
                    <a:pt x="6687" y="108857"/>
                    <a:pt x="8024" y="107787"/>
                    <a:pt x="8559" y="105647"/>
                  </a:cubicBezTo>
                  <a:cubicBezTo>
                    <a:pt x="10431" y="96286"/>
                    <a:pt x="13908" y="89332"/>
                    <a:pt x="19257" y="84785"/>
                  </a:cubicBezTo>
                  <a:cubicBezTo>
                    <a:pt x="28084" y="77029"/>
                    <a:pt x="37445" y="73285"/>
                    <a:pt x="47876" y="73285"/>
                  </a:cubicBezTo>
                  <a:cubicBezTo>
                    <a:pt x="55632" y="73285"/>
                    <a:pt x="63388" y="76227"/>
                    <a:pt x="71680" y="81843"/>
                  </a:cubicBezTo>
                  <a:cubicBezTo>
                    <a:pt x="86925" y="92809"/>
                    <a:pt x="96019" y="98961"/>
                    <a:pt x="98961" y="100833"/>
                  </a:cubicBezTo>
                  <a:cubicBezTo>
                    <a:pt x="110462" y="107520"/>
                    <a:pt x="120625" y="110729"/>
                    <a:pt x="129719" y="110729"/>
                  </a:cubicBezTo>
                  <a:cubicBezTo>
                    <a:pt x="158338" y="110729"/>
                    <a:pt x="171176" y="90670"/>
                    <a:pt x="176792" y="644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079426" y="3142686"/>
              <a:ext cx="118485" cy="181071"/>
            </a:xfrm>
            <a:custGeom>
              <a:avLst/>
              <a:gdLst/>
              <a:ahLst/>
              <a:cxnLst/>
              <a:rect l="l" t="t" r="r" b="b"/>
              <a:pathLst>
                <a:path w="118485" h="181071">
                  <a:moveTo>
                    <a:pt x="86925" y="0"/>
                  </a:moveTo>
                  <a:cubicBezTo>
                    <a:pt x="84518" y="0"/>
                    <a:pt x="82378" y="1337"/>
                    <a:pt x="80774" y="3744"/>
                  </a:cubicBezTo>
                  <a:lnTo>
                    <a:pt x="0" y="127847"/>
                  </a:lnTo>
                  <a:lnTo>
                    <a:pt x="0" y="137475"/>
                  </a:lnTo>
                  <a:lnTo>
                    <a:pt x="69808" y="137475"/>
                  </a:lnTo>
                  <a:lnTo>
                    <a:pt x="69808" y="159407"/>
                  </a:lnTo>
                  <a:cubicBezTo>
                    <a:pt x="69808" y="164222"/>
                    <a:pt x="68738" y="167431"/>
                    <a:pt x="66865" y="168769"/>
                  </a:cubicBezTo>
                  <a:cubicBezTo>
                    <a:pt x="64993" y="170106"/>
                    <a:pt x="59911" y="170641"/>
                    <a:pt x="51085" y="170641"/>
                  </a:cubicBezTo>
                  <a:lnTo>
                    <a:pt x="44399" y="170641"/>
                  </a:lnTo>
                  <a:lnTo>
                    <a:pt x="44399" y="181072"/>
                  </a:lnTo>
                  <a:cubicBezTo>
                    <a:pt x="52155" y="180537"/>
                    <a:pt x="64458" y="180269"/>
                    <a:pt x="81041" y="180269"/>
                  </a:cubicBezTo>
                  <a:cubicBezTo>
                    <a:pt x="97624" y="180269"/>
                    <a:pt x="109927" y="180537"/>
                    <a:pt x="117683" y="181072"/>
                  </a:cubicBezTo>
                  <a:lnTo>
                    <a:pt x="117683" y="170641"/>
                  </a:lnTo>
                  <a:lnTo>
                    <a:pt x="110997" y="170641"/>
                  </a:lnTo>
                  <a:cubicBezTo>
                    <a:pt x="102170" y="170641"/>
                    <a:pt x="97089" y="170106"/>
                    <a:pt x="95216" y="168769"/>
                  </a:cubicBezTo>
                  <a:cubicBezTo>
                    <a:pt x="93344" y="167431"/>
                    <a:pt x="92274" y="164222"/>
                    <a:pt x="92274" y="159407"/>
                  </a:cubicBezTo>
                  <a:lnTo>
                    <a:pt x="92274" y="137475"/>
                  </a:lnTo>
                  <a:lnTo>
                    <a:pt x="118486" y="137475"/>
                  </a:lnTo>
                  <a:lnTo>
                    <a:pt x="118486" y="127044"/>
                  </a:lnTo>
                  <a:lnTo>
                    <a:pt x="92274" y="127044"/>
                  </a:lnTo>
                  <a:lnTo>
                    <a:pt x="92274" y="4547"/>
                  </a:lnTo>
                  <a:cubicBezTo>
                    <a:pt x="92274" y="1872"/>
                    <a:pt x="90402" y="0"/>
                    <a:pt x="86925" y="0"/>
                  </a:cubicBezTo>
                  <a:close/>
                  <a:moveTo>
                    <a:pt x="71412" y="33165"/>
                  </a:moveTo>
                  <a:lnTo>
                    <a:pt x="71412" y="127044"/>
                  </a:lnTo>
                  <a:lnTo>
                    <a:pt x="10431" y="12704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228670" y="3295407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28350" h="28350">
                  <a:moveTo>
                    <a:pt x="28351" y="14175"/>
                  </a:moveTo>
                  <a:cubicBezTo>
                    <a:pt x="28351" y="6419"/>
                    <a:pt x="21932" y="0"/>
                    <a:pt x="14175" y="0"/>
                  </a:cubicBezTo>
                  <a:cubicBezTo>
                    <a:pt x="6419" y="0"/>
                    <a:pt x="0" y="6419"/>
                    <a:pt x="0" y="14175"/>
                  </a:cubicBezTo>
                  <a:cubicBezTo>
                    <a:pt x="0" y="21932"/>
                    <a:pt x="6419" y="28351"/>
                    <a:pt x="14175" y="28351"/>
                  </a:cubicBezTo>
                  <a:cubicBezTo>
                    <a:pt x="21932" y="28351"/>
                    <a:pt x="28351" y="21932"/>
                    <a:pt x="28351" y="141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291263" y="3145628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55632" y="0"/>
                  </a:moveTo>
                  <a:cubicBezTo>
                    <a:pt x="42526" y="0"/>
                    <a:pt x="31026" y="4279"/>
                    <a:pt x="21397" y="12838"/>
                  </a:cubicBezTo>
                  <a:cubicBezTo>
                    <a:pt x="11768" y="21397"/>
                    <a:pt x="6954" y="32095"/>
                    <a:pt x="6954" y="45201"/>
                  </a:cubicBezTo>
                  <a:cubicBezTo>
                    <a:pt x="6954" y="56167"/>
                    <a:pt x="10966" y="66063"/>
                    <a:pt x="18990" y="74889"/>
                  </a:cubicBezTo>
                  <a:cubicBezTo>
                    <a:pt x="20862" y="77029"/>
                    <a:pt x="26746" y="81576"/>
                    <a:pt x="36642" y="88530"/>
                  </a:cubicBezTo>
                  <a:cubicBezTo>
                    <a:pt x="12303" y="101101"/>
                    <a:pt x="0" y="117416"/>
                    <a:pt x="0" y="137208"/>
                  </a:cubicBezTo>
                  <a:cubicBezTo>
                    <a:pt x="0" y="151383"/>
                    <a:pt x="5884" y="162884"/>
                    <a:pt x="17385" y="171711"/>
                  </a:cubicBezTo>
                  <a:cubicBezTo>
                    <a:pt x="28084" y="180002"/>
                    <a:pt x="40654" y="184014"/>
                    <a:pt x="55365" y="184014"/>
                  </a:cubicBezTo>
                  <a:cubicBezTo>
                    <a:pt x="70343" y="184014"/>
                    <a:pt x="83448" y="179200"/>
                    <a:pt x="94414" y="169571"/>
                  </a:cubicBezTo>
                  <a:cubicBezTo>
                    <a:pt x="105380" y="159942"/>
                    <a:pt x="110997" y="147372"/>
                    <a:pt x="110997" y="132661"/>
                  </a:cubicBezTo>
                  <a:cubicBezTo>
                    <a:pt x="110997" y="120358"/>
                    <a:pt x="106717" y="109392"/>
                    <a:pt x="97891" y="99496"/>
                  </a:cubicBezTo>
                  <a:cubicBezTo>
                    <a:pt x="94682" y="96019"/>
                    <a:pt x="86390" y="89867"/>
                    <a:pt x="73285" y="81576"/>
                  </a:cubicBezTo>
                  <a:cubicBezTo>
                    <a:pt x="93879" y="70610"/>
                    <a:pt x="104043" y="56702"/>
                    <a:pt x="104043" y="40387"/>
                  </a:cubicBezTo>
                  <a:cubicBezTo>
                    <a:pt x="104043" y="16048"/>
                    <a:pt x="80774" y="0"/>
                    <a:pt x="55632" y="0"/>
                  </a:cubicBezTo>
                  <a:close/>
                  <a:moveTo>
                    <a:pt x="90135" y="40387"/>
                  </a:moveTo>
                  <a:cubicBezTo>
                    <a:pt x="90135" y="54295"/>
                    <a:pt x="81843" y="66331"/>
                    <a:pt x="65261" y="76227"/>
                  </a:cubicBezTo>
                  <a:lnTo>
                    <a:pt x="33433" y="55365"/>
                  </a:lnTo>
                  <a:cubicBezTo>
                    <a:pt x="25141" y="50015"/>
                    <a:pt x="20862" y="43061"/>
                    <a:pt x="20862" y="34770"/>
                  </a:cubicBezTo>
                  <a:cubicBezTo>
                    <a:pt x="20862" y="18722"/>
                    <a:pt x="38247" y="8826"/>
                    <a:pt x="55365" y="8826"/>
                  </a:cubicBezTo>
                  <a:cubicBezTo>
                    <a:pt x="73820" y="8826"/>
                    <a:pt x="90135" y="21932"/>
                    <a:pt x="90135" y="40387"/>
                  </a:cubicBezTo>
                  <a:close/>
                  <a:moveTo>
                    <a:pt x="55632" y="174385"/>
                  </a:moveTo>
                  <a:cubicBezTo>
                    <a:pt x="33700" y="174385"/>
                    <a:pt x="15245" y="158605"/>
                    <a:pt x="15245" y="137208"/>
                  </a:cubicBezTo>
                  <a:cubicBezTo>
                    <a:pt x="15245" y="119288"/>
                    <a:pt x="25141" y="104845"/>
                    <a:pt x="44934" y="93879"/>
                  </a:cubicBezTo>
                  <a:lnTo>
                    <a:pt x="76494" y="113939"/>
                  </a:lnTo>
                  <a:cubicBezTo>
                    <a:pt x="89332" y="122230"/>
                    <a:pt x="95751" y="131591"/>
                    <a:pt x="95751" y="142290"/>
                  </a:cubicBezTo>
                  <a:cubicBezTo>
                    <a:pt x="95751" y="161547"/>
                    <a:pt x="75692" y="174385"/>
                    <a:pt x="55632" y="1743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424994" y="3145628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69808" y="83716"/>
                  </a:moveTo>
                  <a:cubicBezTo>
                    <a:pt x="87460" y="77029"/>
                    <a:pt x="104043" y="60179"/>
                    <a:pt x="104043" y="37445"/>
                  </a:cubicBezTo>
                  <a:cubicBezTo>
                    <a:pt x="104043" y="25944"/>
                    <a:pt x="98426" y="16583"/>
                    <a:pt x="87460" y="9361"/>
                  </a:cubicBezTo>
                  <a:cubicBezTo>
                    <a:pt x="77831" y="3210"/>
                    <a:pt x="66866" y="0"/>
                    <a:pt x="54562" y="0"/>
                  </a:cubicBezTo>
                  <a:cubicBezTo>
                    <a:pt x="42526" y="0"/>
                    <a:pt x="32095" y="3210"/>
                    <a:pt x="22734" y="9361"/>
                  </a:cubicBezTo>
                  <a:cubicBezTo>
                    <a:pt x="12303" y="16315"/>
                    <a:pt x="6954" y="25409"/>
                    <a:pt x="6954" y="36910"/>
                  </a:cubicBezTo>
                  <a:cubicBezTo>
                    <a:pt x="6954" y="45736"/>
                    <a:pt x="12838" y="51888"/>
                    <a:pt x="21397" y="51888"/>
                  </a:cubicBezTo>
                  <a:cubicBezTo>
                    <a:pt x="29956" y="51888"/>
                    <a:pt x="35840" y="45736"/>
                    <a:pt x="35840" y="37177"/>
                  </a:cubicBezTo>
                  <a:cubicBezTo>
                    <a:pt x="35840" y="28351"/>
                    <a:pt x="30758" y="23537"/>
                    <a:pt x="20595" y="23002"/>
                  </a:cubicBezTo>
                  <a:cubicBezTo>
                    <a:pt x="27549" y="13641"/>
                    <a:pt x="38515" y="8826"/>
                    <a:pt x="53492" y="8826"/>
                  </a:cubicBezTo>
                  <a:cubicBezTo>
                    <a:pt x="69540" y="8826"/>
                    <a:pt x="77564" y="18187"/>
                    <a:pt x="77564" y="37177"/>
                  </a:cubicBezTo>
                  <a:cubicBezTo>
                    <a:pt x="77564" y="48411"/>
                    <a:pt x="75424" y="57772"/>
                    <a:pt x="71412" y="65528"/>
                  </a:cubicBezTo>
                  <a:cubicBezTo>
                    <a:pt x="64191" y="78366"/>
                    <a:pt x="54295" y="80774"/>
                    <a:pt x="37712" y="80774"/>
                  </a:cubicBezTo>
                  <a:cubicBezTo>
                    <a:pt x="34503" y="81308"/>
                    <a:pt x="32898" y="82646"/>
                    <a:pt x="32898" y="85053"/>
                  </a:cubicBezTo>
                  <a:cubicBezTo>
                    <a:pt x="32898" y="89065"/>
                    <a:pt x="34770" y="89065"/>
                    <a:pt x="40119" y="89065"/>
                  </a:cubicBezTo>
                  <a:lnTo>
                    <a:pt x="51620" y="89065"/>
                  </a:lnTo>
                  <a:cubicBezTo>
                    <a:pt x="71680" y="89065"/>
                    <a:pt x="81843" y="103240"/>
                    <a:pt x="81843" y="131859"/>
                  </a:cubicBezTo>
                  <a:cubicBezTo>
                    <a:pt x="81843" y="154593"/>
                    <a:pt x="73552" y="174385"/>
                    <a:pt x="53225" y="174385"/>
                  </a:cubicBezTo>
                  <a:cubicBezTo>
                    <a:pt x="35840" y="174385"/>
                    <a:pt x="23002" y="168501"/>
                    <a:pt x="15245" y="156733"/>
                  </a:cubicBezTo>
                  <a:cubicBezTo>
                    <a:pt x="24607" y="157000"/>
                    <a:pt x="31561" y="150046"/>
                    <a:pt x="31561" y="140952"/>
                  </a:cubicBezTo>
                  <a:cubicBezTo>
                    <a:pt x="31561" y="131859"/>
                    <a:pt x="24874" y="125172"/>
                    <a:pt x="15780" y="125172"/>
                  </a:cubicBezTo>
                  <a:cubicBezTo>
                    <a:pt x="5349" y="125172"/>
                    <a:pt x="0" y="130521"/>
                    <a:pt x="0" y="141487"/>
                  </a:cubicBezTo>
                  <a:cubicBezTo>
                    <a:pt x="0" y="154593"/>
                    <a:pt x="5884" y="165024"/>
                    <a:pt x="17652" y="173315"/>
                  </a:cubicBezTo>
                  <a:cubicBezTo>
                    <a:pt x="28084" y="180537"/>
                    <a:pt x="40387" y="184014"/>
                    <a:pt x="54027" y="184014"/>
                  </a:cubicBezTo>
                  <a:cubicBezTo>
                    <a:pt x="69273" y="184014"/>
                    <a:pt x="82378" y="178932"/>
                    <a:pt x="93879" y="169036"/>
                  </a:cubicBezTo>
                  <a:cubicBezTo>
                    <a:pt x="105380" y="159140"/>
                    <a:pt x="110997" y="146837"/>
                    <a:pt x="110997" y="131859"/>
                  </a:cubicBezTo>
                  <a:cubicBezTo>
                    <a:pt x="110997" y="106717"/>
                    <a:pt x="91205" y="89332"/>
                    <a:pt x="69808" y="837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577180" y="2887799"/>
              <a:ext cx="243122" cy="642176"/>
            </a:xfrm>
            <a:custGeom>
              <a:avLst/>
              <a:gdLst/>
              <a:ahLst/>
              <a:cxnLst/>
              <a:rect l="l" t="t" r="r" b="b"/>
              <a:pathLst>
                <a:path w="243122" h="642176">
                  <a:moveTo>
                    <a:pt x="95216" y="583870"/>
                  </a:moveTo>
                  <a:lnTo>
                    <a:pt x="38247" y="318280"/>
                  </a:lnTo>
                  <a:lnTo>
                    <a:pt x="2140" y="375249"/>
                  </a:lnTo>
                  <a:cubicBezTo>
                    <a:pt x="802" y="377121"/>
                    <a:pt x="0" y="378191"/>
                    <a:pt x="0" y="378994"/>
                  </a:cubicBezTo>
                  <a:cubicBezTo>
                    <a:pt x="0" y="380064"/>
                    <a:pt x="1605" y="381936"/>
                    <a:pt x="5082" y="384878"/>
                  </a:cubicBezTo>
                  <a:lnTo>
                    <a:pt x="22199" y="357597"/>
                  </a:lnTo>
                  <a:lnTo>
                    <a:pt x="83181" y="641909"/>
                  </a:lnTo>
                  <a:cubicBezTo>
                    <a:pt x="93612" y="641909"/>
                    <a:pt x="94414" y="642176"/>
                    <a:pt x="96286" y="634152"/>
                  </a:cubicBezTo>
                  <a:lnTo>
                    <a:pt x="242053" y="12303"/>
                  </a:lnTo>
                  <a:cubicBezTo>
                    <a:pt x="242855" y="9094"/>
                    <a:pt x="243123" y="7221"/>
                    <a:pt x="243123" y="6419"/>
                  </a:cubicBezTo>
                  <a:cubicBezTo>
                    <a:pt x="243123" y="2140"/>
                    <a:pt x="240983" y="0"/>
                    <a:pt x="236704" y="0"/>
                  </a:cubicBezTo>
                  <a:cubicBezTo>
                    <a:pt x="233494" y="0"/>
                    <a:pt x="231355" y="2675"/>
                    <a:pt x="230017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852666" y="3324561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86688" y="40654"/>
                  </a:moveTo>
                  <a:cubicBezTo>
                    <a:pt x="186688" y="27014"/>
                    <a:pt x="179734" y="16583"/>
                    <a:pt x="166094" y="9094"/>
                  </a:cubicBezTo>
                  <a:cubicBezTo>
                    <a:pt x="155128" y="2942"/>
                    <a:pt x="142022" y="0"/>
                    <a:pt x="127312" y="0"/>
                  </a:cubicBezTo>
                  <a:lnTo>
                    <a:pt x="51888" y="0"/>
                  </a:lnTo>
                  <a:cubicBezTo>
                    <a:pt x="45736" y="0"/>
                    <a:pt x="43061" y="267"/>
                    <a:pt x="43061" y="6419"/>
                  </a:cubicBezTo>
                  <a:cubicBezTo>
                    <a:pt x="43061" y="8291"/>
                    <a:pt x="43864" y="9629"/>
                    <a:pt x="45469" y="9896"/>
                  </a:cubicBezTo>
                  <a:cubicBezTo>
                    <a:pt x="48143" y="10164"/>
                    <a:pt x="50283" y="10431"/>
                    <a:pt x="51620" y="10431"/>
                  </a:cubicBezTo>
                  <a:cubicBezTo>
                    <a:pt x="59644" y="10698"/>
                    <a:pt x="64191" y="11233"/>
                    <a:pt x="65528" y="11501"/>
                  </a:cubicBezTo>
                  <a:cubicBezTo>
                    <a:pt x="66865" y="11768"/>
                    <a:pt x="67668" y="12571"/>
                    <a:pt x="67668" y="13908"/>
                  </a:cubicBezTo>
                  <a:cubicBezTo>
                    <a:pt x="67668" y="14443"/>
                    <a:pt x="67400" y="16048"/>
                    <a:pt x="66598" y="18722"/>
                  </a:cubicBezTo>
                  <a:lnTo>
                    <a:pt x="31293" y="160745"/>
                  </a:lnTo>
                  <a:cubicBezTo>
                    <a:pt x="29956" y="166629"/>
                    <a:pt x="27281" y="170373"/>
                    <a:pt x="23269" y="171711"/>
                  </a:cubicBezTo>
                  <a:cubicBezTo>
                    <a:pt x="21397" y="172246"/>
                    <a:pt x="16583" y="172513"/>
                    <a:pt x="8291" y="172513"/>
                  </a:cubicBezTo>
                  <a:cubicBezTo>
                    <a:pt x="2407" y="172513"/>
                    <a:pt x="0" y="172780"/>
                    <a:pt x="0" y="178665"/>
                  </a:cubicBezTo>
                  <a:cubicBezTo>
                    <a:pt x="0" y="181607"/>
                    <a:pt x="1605" y="182944"/>
                    <a:pt x="4814" y="182677"/>
                  </a:cubicBezTo>
                  <a:lnTo>
                    <a:pt x="37980" y="181874"/>
                  </a:lnTo>
                  <a:lnTo>
                    <a:pt x="71680" y="182677"/>
                  </a:lnTo>
                  <a:cubicBezTo>
                    <a:pt x="75959" y="182944"/>
                    <a:pt x="78099" y="180537"/>
                    <a:pt x="78099" y="176525"/>
                  </a:cubicBezTo>
                  <a:cubicBezTo>
                    <a:pt x="78099" y="173850"/>
                    <a:pt x="75157" y="172513"/>
                    <a:pt x="69540" y="172513"/>
                  </a:cubicBezTo>
                  <a:cubicBezTo>
                    <a:pt x="58842" y="172513"/>
                    <a:pt x="53492" y="171176"/>
                    <a:pt x="53492" y="168769"/>
                  </a:cubicBezTo>
                  <a:cubicBezTo>
                    <a:pt x="53492" y="168769"/>
                    <a:pt x="53760" y="168234"/>
                    <a:pt x="54295" y="164489"/>
                  </a:cubicBezTo>
                  <a:lnTo>
                    <a:pt x="71412" y="95216"/>
                  </a:lnTo>
                  <a:lnTo>
                    <a:pt x="102170" y="95216"/>
                  </a:lnTo>
                  <a:cubicBezTo>
                    <a:pt x="120625" y="95216"/>
                    <a:pt x="129987" y="102973"/>
                    <a:pt x="129987" y="118218"/>
                  </a:cubicBezTo>
                  <a:cubicBezTo>
                    <a:pt x="129987" y="120625"/>
                    <a:pt x="128649" y="126510"/>
                    <a:pt x="126242" y="136138"/>
                  </a:cubicBezTo>
                  <a:cubicBezTo>
                    <a:pt x="123300" y="147372"/>
                    <a:pt x="121963" y="154860"/>
                    <a:pt x="121963" y="158872"/>
                  </a:cubicBezTo>
                  <a:cubicBezTo>
                    <a:pt x="121963" y="179200"/>
                    <a:pt x="137743" y="188561"/>
                    <a:pt x="158070" y="188561"/>
                  </a:cubicBezTo>
                  <a:cubicBezTo>
                    <a:pt x="165559" y="188561"/>
                    <a:pt x="172780" y="185084"/>
                    <a:pt x="180002" y="178397"/>
                  </a:cubicBezTo>
                  <a:cubicBezTo>
                    <a:pt x="187223" y="171711"/>
                    <a:pt x="190968" y="164489"/>
                    <a:pt x="190968" y="157000"/>
                  </a:cubicBezTo>
                  <a:cubicBezTo>
                    <a:pt x="190968" y="154326"/>
                    <a:pt x="189631" y="152988"/>
                    <a:pt x="186688" y="152988"/>
                  </a:cubicBezTo>
                  <a:cubicBezTo>
                    <a:pt x="184816" y="152988"/>
                    <a:pt x="183211" y="154326"/>
                    <a:pt x="182409" y="157268"/>
                  </a:cubicBezTo>
                  <a:cubicBezTo>
                    <a:pt x="179467" y="165559"/>
                    <a:pt x="175723" y="171711"/>
                    <a:pt x="171443" y="175188"/>
                  </a:cubicBezTo>
                  <a:cubicBezTo>
                    <a:pt x="167164" y="178665"/>
                    <a:pt x="163152" y="180537"/>
                    <a:pt x="159140" y="180537"/>
                  </a:cubicBezTo>
                  <a:cubicBezTo>
                    <a:pt x="152988" y="180537"/>
                    <a:pt x="149779" y="175455"/>
                    <a:pt x="149779" y="165559"/>
                  </a:cubicBezTo>
                  <a:cubicBezTo>
                    <a:pt x="149779" y="159140"/>
                    <a:pt x="150581" y="149244"/>
                    <a:pt x="152453" y="135603"/>
                  </a:cubicBezTo>
                  <a:cubicBezTo>
                    <a:pt x="153256" y="129987"/>
                    <a:pt x="153523" y="125975"/>
                    <a:pt x="153523" y="123033"/>
                  </a:cubicBezTo>
                  <a:cubicBezTo>
                    <a:pt x="153523" y="108857"/>
                    <a:pt x="146034" y="98426"/>
                    <a:pt x="131056" y="92007"/>
                  </a:cubicBezTo>
                  <a:cubicBezTo>
                    <a:pt x="156198" y="85855"/>
                    <a:pt x="186688" y="67935"/>
                    <a:pt x="186688" y="40654"/>
                  </a:cubicBezTo>
                  <a:close/>
                  <a:moveTo>
                    <a:pt x="151918" y="17920"/>
                  </a:moveTo>
                  <a:cubicBezTo>
                    <a:pt x="157268" y="21397"/>
                    <a:pt x="159942" y="27281"/>
                    <a:pt x="159942" y="35572"/>
                  </a:cubicBezTo>
                  <a:cubicBezTo>
                    <a:pt x="159942" y="40922"/>
                    <a:pt x="158872" y="47073"/>
                    <a:pt x="156465" y="54295"/>
                  </a:cubicBezTo>
                  <a:cubicBezTo>
                    <a:pt x="149244" y="76227"/>
                    <a:pt x="131056" y="87193"/>
                    <a:pt x="101903" y="87193"/>
                  </a:cubicBezTo>
                  <a:lnTo>
                    <a:pt x="73552" y="87193"/>
                  </a:lnTo>
                  <a:lnTo>
                    <a:pt x="90402" y="19525"/>
                  </a:lnTo>
                  <a:cubicBezTo>
                    <a:pt x="91739" y="13908"/>
                    <a:pt x="93879" y="10966"/>
                    <a:pt x="96821" y="10698"/>
                  </a:cubicBezTo>
                  <a:cubicBezTo>
                    <a:pt x="98159" y="10431"/>
                    <a:pt x="103508" y="10431"/>
                    <a:pt x="112869" y="10431"/>
                  </a:cubicBezTo>
                  <a:cubicBezTo>
                    <a:pt x="130254" y="10431"/>
                    <a:pt x="140418" y="10966"/>
                    <a:pt x="151918" y="179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884090" y="2957069"/>
              <a:ext cx="131323" cy="188560"/>
            </a:xfrm>
            <a:custGeom>
              <a:avLst/>
              <a:gdLst/>
              <a:ahLst/>
              <a:cxnLst/>
              <a:rect l="l" t="t" r="r" b="b"/>
              <a:pathLst>
                <a:path w="131323" h="188560">
                  <a:moveTo>
                    <a:pt x="122230" y="148709"/>
                  </a:moveTo>
                  <a:cubicBezTo>
                    <a:pt x="116079" y="169838"/>
                    <a:pt x="107520" y="180537"/>
                    <a:pt x="96286" y="180537"/>
                  </a:cubicBezTo>
                  <a:cubicBezTo>
                    <a:pt x="92809" y="180537"/>
                    <a:pt x="90937" y="178130"/>
                    <a:pt x="90937" y="173048"/>
                  </a:cubicBezTo>
                  <a:cubicBezTo>
                    <a:pt x="90937" y="169036"/>
                    <a:pt x="92542" y="162884"/>
                    <a:pt x="95751" y="154593"/>
                  </a:cubicBezTo>
                  <a:cubicBezTo>
                    <a:pt x="106450" y="125975"/>
                    <a:pt x="111799" y="106450"/>
                    <a:pt x="111799" y="96019"/>
                  </a:cubicBezTo>
                  <a:cubicBezTo>
                    <a:pt x="111799" y="77029"/>
                    <a:pt x="99496" y="66598"/>
                    <a:pt x="80506" y="66598"/>
                  </a:cubicBezTo>
                  <a:cubicBezTo>
                    <a:pt x="66331" y="66598"/>
                    <a:pt x="54027" y="72482"/>
                    <a:pt x="43596" y="83983"/>
                  </a:cubicBezTo>
                  <a:lnTo>
                    <a:pt x="63121" y="4012"/>
                  </a:lnTo>
                  <a:cubicBezTo>
                    <a:pt x="62586" y="1605"/>
                    <a:pt x="62051" y="0"/>
                    <a:pt x="58574" y="0"/>
                  </a:cubicBezTo>
                  <a:cubicBezTo>
                    <a:pt x="49748" y="0"/>
                    <a:pt x="30223" y="2407"/>
                    <a:pt x="26746" y="2675"/>
                  </a:cubicBezTo>
                  <a:cubicBezTo>
                    <a:pt x="22734" y="3210"/>
                    <a:pt x="20595" y="5082"/>
                    <a:pt x="20595" y="9094"/>
                  </a:cubicBezTo>
                  <a:cubicBezTo>
                    <a:pt x="20595" y="11768"/>
                    <a:pt x="23002" y="13106"/>
                    <a:pt x="27816" y="13106"/>
                  </a:cubicBezTo>
                  <a:cubicBezTo>
                    <a:pt x="33433" y="13106"/>
                    <a:pt x="39584" y="12838"/>
                    <a:pt x="40119" y="16583"/>
                  </a:cubicBezTo>
                  <a:lnTo>
                    <a:pt x="1070" y="174118"/>
                  </a:lnTo>
                  <a:cubicBezTo>
                    <a:pt x="267" y="177060"/>
                    <a:pt x="0" y="178932"/>
                    <a:pt x="0" y="180002"/>
                  </a:cubicBezTo>
                  <a:cubicBezTo>
                    <a:pt x="0" y="185619"/>
                    <a:pt x="2942" y="188561"/>
                    <a:pt x="8559" y="188561"/>
                  </a:cubicBezTo>
                  <a:cubicBezTo>
                    <a:pt x="13908" y="188561"/>
                    <a:pt x="17652" y="185886"/>
                    <a:pt x="19525" y="180804"/>
                  </a:cubicBezTo>
                  <a:lnTo>
                    <a:pt x="30223" y="136941"/>
                  </a:lnTo>
                  <a:cubicBezTo>
                    <a:pt x="33433" y="123835"/>
                    <a:pt x="35840" y="113939"/>
                    <a:pt x="37712" y="107252"/>
                  </a:cubicBezTo>
                  <a:cubicBezTo>
                    <a:pt x="38515" y="105380"/>
                    <a:pt x="40654" y="101636"/>
                    <a:pt x="44131" y="96286"/>
                  </a:cubicBezTo>
                  <a:cubicBezTo>
                    <a:pt x="53760" y="81843"/>
                    <a:pt x="65528" y="74622"/>
                    <a:pt x="79704" y="74622"/>
                  </a:cubicBezTo>
                  <a:cubicBezTo>
                    <a:pt x="88530" y="74622"/>
                    <a:pt x="92809" y="80506"/>
                    <a:pt x="92809" y="92007"/>
                  </a:cubicBezTo>
                  <a:cubicBezTo>
                    <a:pt x="92809" y="102973"/>
                    <a:pt x="87460" y="122498"/>
                    <a:pt x="76762" y="150849"/>
                  </a:cubicBezTo>
                  <a:cubicBezTo>
                    <a:pt x="74354" y="157000"/>
                    <a:pt x="73285" y="161815"/>
                    <a:pt x="73285" y="165826"/>
                  </a:cubicBezTo>
                  <a:cubicBezTo>
                    <a:pt x="73285" y="178665"/>
                    <a:pt x="82913" y="188561"/>
                    <a:pt x="95751" y="188561"/>
                  </a:cubicBezTo>
                  <a:cubicBezTo>
                    <a:pt x="107520" y="188561"/>
                    <a:pt x="116881" y="181874"/>
                    <a:pt x="123567" y="168234"/>
                  </a:cubicBezTo>
                  <a:cubicBezTo>
                    <a:pt x="128649" y="157535"/>
                    <a:pt x="131324" y="150314"/>
                    <a:pt x="131324" y="146837"/>
                  </a:cubicBezTo>
                  <a:cubicBezTo>
                    <a:pt x="131324" y="144429"/>
                    <a:pt x="129987" y="143092"/>
                    <a:pt x="127044" y="143092"/>
                  </a:cubicBezTo>
                  <a:cubicBezTo>
                    <a:pt x="126242" y="143092"/>
                    <a:pt x="122230" y="145499"/>
                    <a:pt x="122230" y="1487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2" name="MathFormula 362"/>
          <p:cNvGrpSpPr/>
          <p:nvPr/>
        </p:nvGrpSpPr>
        <p:grpSpPr>
          <a:xfrm>
            <a:off x="425655" y="2964558"/>
            <a:ext cx="1261971" cy="600184"/>
            <a:chOff x="425655" y="2964558"/>
            <a:chExt cx="1261971" cy="600184"/>
          </a:xfrm>
        </p:grpSpPr>
        <p:sp>
          <p:nvSpPr>
            <p:cNvPr id="230" name="MathGlyph 230"/>
            <p:cNvSpPr/>
            <p:nvPr/>
          </p:nvSpPr>
          <p:spPr>
            <a:xfrm>
              <a:off x="425655" y="3138139"/>
              <a:ext cx="132393" cy="189095"/>
            </a:xfrm>
            <a:custGeom>
              <a:avLst/>
              <a:gdLst/>
              <a:ahLst/>
              <a:cxnLst/>
              <a:rect l="l" t="t" r="r" b="b"/>
              <a:pathLst>
                <a:path w="132393" h="189095">
                  <a:moveTo>
                    <a:pt x="8826" y="189096"/>
                  </a:moveTo>
                  <a:cubicBezTo>
                    <a:pt x="11768" y="189096"/>
                    <a:pt x="14978" y="187223"/>
                    <a:pt x="18455" y="183211"/>
                  </a:cubicBezTo>
                  <a:lnTo>
                    <a:pt x="80774" y="109392"/>
                  </a:lnTo>
                  <a:cubicBezTo>
                    <a:pt x="90135" y="135068"/>
                    <a:pt x="97089" y="154326"/>
                    <a:pt x="101636" y="167431"/>
                  </a:cubicBezTo>
                  <a:cubicBezTo>
                    <a:pt x="104578" y="175723"/>
                    <a:pt x="106450" y="180537"/>
                    <a:pt x="107787" y="182409"/>
                  </a:cubicBezTo>
                  <a:cubicBezTo>
                    <a:pt x="110729" y="186421"/>
                    <a:pt x="115811" y="188561"/>
                    <a:pt x="122765" y="188561"/>
                  </a:cubicBezTo>
                  <a:lnTo>
                    <a:pt x="128382" y="188561"/>
                  </a:lnTo>
                  <a:cubicBezTo>
                    <a:pt x="131056" y="188293"/>
                    <a:pt x="132394" y="187223"/>
                    <a:pt x="132394" y="184816"/>
                  </a:cubicBezTo>
                  <a:cubicBezTo>
                    <a:pt x="132394" y="184281"/>
                    <a:pt x="131859" y="183211"/>
                    <a:pt x="130789" y="181874"/>
                  </a:cubicBezTo>
                  <a:cubicBezTo>
                    <a:pt x="128917" y="180002"/>
                    <a:pt x="127044" y="175990"/>
                    <a:pt x="124905" y="169838"/>
                  </a:cubicBezTo>
                  <a:lnTo>
                    <a:pt x="71145" y="19525"/>
                  </a:lnTo>
                  <a:cubicBezTo>
                    <a:pt x="66598" y="6419"/>
                    <a:pt x="55632" y="0"/>
                    <a:pt x="38247" y="0"/>
                  </a:cubicBezTo>
                  <a:cubicBezTo>
                    <a:pt x="34235" y="0"/>
                    <a:pt x="32363" y="1337"/>
                    <a:pt x="32363" y="4012"/>
                  </a:cubicBezTo>
                  <a:cubicBezTo>
                    <a:pt x="32363" y="5884"/>
                    <a:pt x="33968" y="7221"/>
                    <a:pt x="36910" y="8024"/>
                  </a:cubicBezTo>
                  <a:cubicBezTo>
                    <a:pt x="40654" y="9094"/>
                    <a:pt x="43061" y="10431"/>
                    <a:pt x="44399" y="12036"/>
                  </a:cubicBezTo>
                  <a:cubicBezTo>
                    <a:pt x="46271" y="14175"/>
                    <a:pt x="48946" y="19525"/>
                    <a:pt x="51888" y="28084"/>
                  </a:cubicBezTo>
                  <a:lnTo>
                    <a:pt x="77297" y="99496"/>
                  </a:lnTo>
                  <a:lnTo>
                    <a:pt x="5082" y="171443"/>
                  </a:lnTo>
                  <a:cubicBezTo>
                    <a:pt x="1605" y="174920"/>
                    <a:pt x="0" y="177862"/>
                    <a:pt x="0" y="180269"/>
                  </a:cubicBezTo>
                  <a:cubicBezTo>
                    <a:pt x="0" y="185084"/>
                    <a:pt x="4012" y="189096"/>
                    <a:pt x="8826" y="1890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73779" y="3307445"/>
              <a:ext cx="120946" cy="84250"/>
            </a:xfrm>
            <a:custGeom>
              <a:avLst/>
              <a:gdLst/>
              <a:ahLst/>
              <a:cxnLst/>
              <a:rect l="l" t="t" r="r" b="b"/>
              <a:pathLst>
                <a:path w="120946" h="84250">
                  <a:moveTo>
                    <a:pt x="100352" y="10297"/>
                  </a:moveTo>
                  <a:cubicBezTo>
                    <a:pt x="100352" y="12731"/>
                    <a:pt x="101288" y="14791"/>
                    <a:pt x="103160" y="16288"/>
                  </a:cubicBezTo>
                  <a:cubicBezTo>
                    <a:pt x="107841" y="20033"/>
                    <a:pt x="110275" y="24901"/>
                    <a:pt x="110275" y="30892"/>
                  </a:cubicBezTo>
                  <a:cubicBezTo>
                    <a:pt x="110275" y="31828"/>
                    <a:pt x="110087" y="32951"/>
                    <a:pt x="109900" y="33887"/>
                  </a:cubicBezTo>
                  <a:cubicBezTo>
                    <a:pt x="108777" y="41938"/>
                    <a:pt x="105407" y="49427"/>
                    <a:pt x="99977" y="56354"/>
                  </a:cubicBezTo>
                  <a:cubicBezTo>
                    <a:pt x="93612" y="64405"/>
                    <a:pt x="86684" y="68337"/>
                    <a:pt x="79195" y="68337"/>
                  </a:cubicBezTo>
                  <a:cubicBezTo>
                    <a:pt x="69647" y="68337"/>
                    <a:pt x="63282" y="63843"/>
                    <a:pt x="60473" y="54669"/>
                  </a:cubicBezTo>
                  <a:cubicBezTo>
                    <a:pt x="62907" y="49614"/>
                    <a:pt x="64967" y="43997"/>
                    <a:pt x="66464" y="37819"/>
                  </a:cubicBezTo>
                  <a:cubicBezTo>
                    <a:pt x="67026" y="36509"/>
                    <a:pt x="67213" y="35198"/>
                    <a:pt x="67213" y="34075"/>
                  </a:cubicBezTo>
                  <a:cubicBezTo>
                    <a:pt x="67213" y="29394"/>
                    <a:pt x="65341" y="26960"/>
                    <a:pt x="61596" y="26960"/>
                  </a:cubicBezTo>
                  <a:cubicBezTo>
                    <a:pt x="57290" y="26960"/>
                    <a:pt x="54295" y="30143"/>
                    <a:pt x="52797" y="36509"/>
                  </a:cubicBezTo>
                  <a:cubicBezTo>
                    <a:pt x="51486" y="42125"/>
                    <a:pt x="50738" y="47368"/>
                    <a:pt x="50738" y="52423"/>
                  </a:cubicBezTo>
                  <a:lnTo>
                    <a:pt x="50738" y="53733"/>
                  </a:lnTo>
                  <a:cubicBezTo>
                    <a:pt x="43436" y="63469"/>
                    <a:pt x="35198" y="68337"/>
                    <a:pt x="25837" y="68337"/>
                  </a:cubicBezTo>
                  <a:cubicBezTo>
                    <a:pt x="14791" y="68337"/>
                    <a:pt x="8612" y="58975"/>
                    <a:pt x="8612" y="47368"/>
                  </a:cubicBezTo>
                  <a:cubicBezTo>
                    <a:pt x="8612" y="36134"/>
                    <a:pt x="14603" y="23216"/>
                    <a:pt x="26398" y="8425"/>
                  </a:cubicBezTo>
                  <a:cubicBezTo>
                    <a:pt x="27335" y="7302"/>
                    <a:pt x="27709" y="6178"/>
                    <a:pt x="27709" y="5242"/>
                  </a:cubicBezTo>
                  <a:cubicBezTo>
                    <a:pt x="27709" y="2621"/>
                    <a:pt x="26024" y="749"/>
                    <a:pt x="23028" y="749"/>
                  </a:cubicBezTo>
                  <a:cubicBezTo>
                    <a:pt x="21343" y="749"/>
                    <a:pt x="19846" y="1498"/>
                    <a:pt x="18910" y="2808"/>
                  </a:cubicBezTo>
                  <a:cubicBezTo>
                    <a:pt x="11046" y="12918"/>
                    <a:pt x="5617" y="24152"/>
                    <a:pt x="2434" y="36509"/>
                  </a:cubicBezTo>
                  <a:cubicBezTo>
                    <a:pt x="749" y="42874"/>
                    <a:pt x="0" y="48865"/>
                    <a:pt x="0" y="54295"/>
                  </a:cubicBezTo>
                  <a:cubicBezTo>
                    <a:pt x="0" y="71145"/>
                    <a:pt x="7489" y="84251"/>
                    <a:pt x="23403" y="84251"/>
                  </a:cubicBezTo>
                  <a:cubicBezTo>
                    <a:pt x="34262" y="84251"/>
                    <a:pt x="44185" y="78447"/>
                    <a:pt x="52984" y="66839"/>
                  </a:cubicBezTo>
                  <a:cubicBezTo>
                    <a:pt x="56916" y="78447"/>
                    <a:pt x="64779" y="84251"/>
                    <a:pt x="76574" y="84251"/>
                  </a:cubicBezTo>
                  <a:cubicBezTo>
                    <a:pt x="98480" y="84251"/>
                    <a:pt x="111772" y="58414"/>
                    <a:pt x="117015" y="37819"/>
                  </a:cubicBezTo>
                  <a:cubicBezTo>
                    <a:pt x="119636" y="27522"/>
                    <a:pt x="120946" y="19846"/>
                    <a:pt x="120946" y="14978"/>
                  </a:cubicBezTo>
                  <a:cubicBezTo>
                    <a:pt x="120946" y="8799"/>
                    <a:pt x="119261" y="4306"/>
                    <a:pt x="115891" y="1498"/>
                  </a:cubicBezTo>
                  <a:cubicBezTo>
                    <a:pt x="114581" y="562"/>
                    <a:pt x="113083" y="0"/>
                    <a:pt x="111023" y="0"/>
                  </a:cubicBezTo>
                  <a:cubicBezTo>
                    <a:pt x="105407" y="0"/>
                    <a:pt x="100352" y="4681"/>
                    <a:pt x="100352" y="102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806457" y="3225599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113719" y="2964558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175503" y="3389020"/>
              <a:ext cx="140417" cy="175722"/>
            </a:xfrm>
            <a:custGeom>
              <a:avLst/>
              <a:gdLst/>
              <a:ahLst/>
              <a:cxnLst/>
              <a:rect l="l" t="t" r="r" b="b"/>
              <a:pathLst>
                <a:path w="140417" h="175722">
                  <a:moveTo>
                    <a:pt x="135336" y="17118"/>
                  </a:moveTo>
                  <a:cubicBezTo>
                    <a:pt x="138813" y="10431"/>
                    <a:pt x="140418" y="6954"/>
                    <a:pt x="140418" y="6687"/>
                  </a:cubicBezTo>
                  <a:cubicBezTo>
                    <a:pt x="140418" y="4279"/>
                    <a:pt x="139080" y="2942"/>
                    <a:pt x="136138" y="2942"/>
                  </a:cubicBezTo>
                  <a:cubicBezTo>
                    <a:pt x="134266" y="2942"/>
                    <a:pt x="132929" y="3744"/>
                    <a:pt x="132126" y="5349"/>
                  </a:cubicBezTo>
                  <a:cubicBezTo>
                    <a:pt x="122765" y="22734"/>
                    <a:pt x="111799" y="47341"/>
                    <a:pt x="98961" y="79169"/>
                  </a:cubicBezTo>
                  <a:cubicBezTo>
                    <a:pt x="97891" y="61516"/>
                    <a:pt x="94414" y="44934"/>
                    <a:pt x="88530" y="29688"/>
                  </a:cubicBezTo>
                  <a:cubicBezTo>
                    <a:pt x="80774" y="9896"/>
                    <a:pt x="68738" y="0"/>
                    <a:pt x="52423" y="0"/>
                  </a:cubicBezTo>
                  <a:cubicBezTo>
                    <a:pt x="35572" y="0"/>
                    <a:pt x="20862" y="11233"/>
                    <a:pt x="13373" y="21664"/>
                  </a:cubicBezTo>
                  <a:cubicBezTo>
                    <a:pt x="4547" y="34235"/>
                    <a:pt x="0" y="43596"/>
                    <a:pt x="0" y="49480"/>
                  </a:cubicBezTo>
                  <a:cubicBezTo>
                    <a:pt x="0" y="51888"/>
                    <a:pt x="2140" y="53225"/>
                    <a:pt x="6687" y="53225"/>
                  </a:cubicBezTo>
                  <a:lnTo>
                    <a:pt x="8024" y="51353"/>
                  </a:lnTo>
                  <a:cubicBezTo>
                    <a:pt x="12571" y="37445"/>
                    <a:pt x="20327" y="28618"/>
                    <a:pt x="31293" y="24874"/>
                  </a:cubicBezTo>
                  <a:cubicBezTo>
                    <a:pt x="38782" y="22467"/>
                    <a:pt x="44666" y="21129"/>
                    <a:pt x="48946" y="21129"/>
                  </a:cubicBezTo>
                  <a:cubicBezTo>
                    <a:pt x="76762" y="21129"/>
                    <a:pt x="90670" y="43061"/>
                    <a:pt x="90670" y="87193"/>
                  </a:cubicBezTo>
                  <a:cubicBezTo>
                    <a:pt x="90670" y="97624"/>
                    <a:pt x="89600" y="106182"/>
                    <a:pt x="87460" y="112869"/>
                  </a:cubicBezTo>
                  <a:cubicBezTo>
                    <a:pt x="78366" y="142557"/>
                    <a:pt x="73820" y="161547"/>
                    <a:pt x="73820" y="169838"/>
                  </a:cubicBezTo>
                  <a:cubicBezTo>
                    <a:pt x="73820" y="173850"/>
                    <a:pt x="75424" y="175723"/>
                    <a:pt x="78366" y="175723"/>
                  </a:cubicBezTo>
                  <a:cubicBezTo>
                    <a:pt x="81576" y="175723"/>
                    <a:pt x="84785" y="170106"/>
                    <a:pt x="87728" y="159140"/>
                  </a:cubicBezTo>
                  <a:cubicBezTo>
                    <a:pt x="92274" y="142022"/>
                    <a:pt x="95484" y="126777"/>
                    <a:pt x="97356" y="113404"/>
                  </a:cubicBezTo>
                  <a:cubicBezTo>
                    <a:pt x="98159" y="109392"/>
                    <a:pt x="98693" y="105915"/>
                    <a:pt x="99496" y="103508"/>
                  </a:cubicBezTo>
                  <a:cubicBezTo>
                    <a:pt x="109124" y="73552"/>
                    <a:pt x="121160" y="44666"/>
                    <a:pt x="135336" y="171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241566" y="3027411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509497" y="3225599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4" name="MathFormula 364"/>
          <p:cNvGrpSpPr/>
          <p:nvPr/>
        </p:nvGrpSpPr>
        <p:grpSpPr>
          <a:xfrm>
            <a:off x="1535748" y="4092056"/>
            <a:ext cx="2994148" cy="234089"/>
            <a:chOff x="1535748" y="4092056"/>
            <a:chExt cx="2994148" cy="234089"/>
          </a:xfrm>
        </p:grpSpPr>
        <p:sp>
          <p:nvSpPr>
            <p:cNvPr id="231" name="MathGlyph 231"/>
            <p:cNvSpPr/>
            <p:nvPr/>
          </p:nvSpPr>
          <p:spPr>
            <a:xfrm>
              <a:off x="1535748" y="4100903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4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694377" y="419681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863429" y="417044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078589" y="4155012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173068" y="4131947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281943" y="4107752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373973" y="4107896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505071" y="409205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572550" y="4105429"/>
              <a:ext cx="157185" cy="140520"/>
            </a:xfrm>
            <a:custGeom>
              <a:avLst/>
              <a:gdLst/>
              <a:ahLst/>
              <a:cxnLst/>
              <a:rect l="l" t="t" r="r" b="b"/>
              <a:pathLst>
                <a:path w="157185" h="140520">
                  <a:moveTo>
                    <a:pt x="108425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249" y="128176"/>
                    <a:pt x="21191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2263" y="140520"/>
                    <a:pt x="6584" y="140520"/>
                  </a:cubicBezTo>
                  <a:lnTo>
                    <a:pt x="73861" y="140520"/>
                  </a:lnTo>
                  <a:cubicBezTo>
                    <a:pt x="87851" y="140520"/>
                    <a:pt x="101224" y="136406"/>
                    <a:pt x="114186" y="127970"/>
                  </a:cubicBezTo>
                  <a:cubicBezTo>
                    <a:pt x="136200" y="113774"/>
                    <a:pt x="157185" y="85999"/>
                    <a:pt x="157185" y="52258"/>
                  </a:cubicBezTo>
                  <a:cubicBezTo>
                    <a:pt x="157185" y="21808"/>
                    <a:pt x="138463" y="0"/>
                    <a:pt x="108425" y="0"/>
                  </a:cubicBezTo>
                  <a:close/>
                  <a:moveTo>
                    <a:pt x="137846" y="44646"/>
                  </a:moveTo>
                  <a:cubicBezTo>
                    <a:pt x="137846" y="67894"/>
                    <a:pt x="127353" y="96081"/>
                    <a:pt x="116655" y="109865"/>
                  </a:cubicBezTo>
                  <a:cubicBezTo>
                    <a:pt x="104927" y="124884"/>
                    <a:pt x="89497" y="132497"/>
                    <a:pt x="70157" y="132497"/>
                  </a:cubicBezTo>
                  <a:lnTo>
                    <a:pt x="47320" y="132497"/>
                  </a:lnTo>
                  <a:cubicBezTo>
                    <a:pt x="45057" y="132497"/>
                    <a:pt x="43617" y="132497"/>
                    <a:pt x="42794" y="132291"/>
                  </a:cubicBezTo>
                  <a:cubicBezTo>
                    <a:pt x="41559" y="132291"/>
                    <a:pt x="40942" y="131879"/>
                    <a:pt x="40942" y="131262"/>
                  </a:cubicBezTo>
                  <a:cubicBezTo>
                    <a:pt x="40942" y="130851"/>
                    <a:pt x="41354" y="129410"/>
                    <a:pt x="41971" y="126736"/>
                  </a:cubicBezTo>
                  <a:lnTo>
                    <a:pt x="69746" y="15019"/>
                  </a:lnTo>
                  <a:cubicBezTo>
                    <a:pt x="71598" y="8230"/>
                    <a:pt x="71392" y="8024"/>
                    <a:pt x="80033" y="8024"/>
                  </a:cubicBezTo>
                  <a:lnTo>
                    <a:pt x="101841" y="8024"/>
                  </a:lnTo>
                  <a:cubicBezTo>
                    <a:pt x="124884" y="8024"/>
                    <a:pt x="137846" y="21603"/>
                    <a:pt x="137846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733913" y="4201137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852764" y="415377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933825" y="4110778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990815" y="4155012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136618" y="4155012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253061" y="4155012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4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437654" y="412600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640150" y="4105429"/>
              <a:ext cx="157185" cy="140520"/>
            </a:xfrm>
            <a:custGeom>
              <a:avLst/>
              <a:gdLst/>
              <a:ahLst/>
              <a:cxnLst/>
              <a:rect l="l" t="t" r="r" b="b"/>
              <a:pathLst>
                <a:path w="157185" h="140520">
                  <a:moveTo>
                    <a:pt x="108425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249" y="128176"/>
                    <a:pt x="21191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2263" y="140520"/>
                    <a:pt x="6584" y="140520"/>
                  </a:cubicBezTo>
                  <a:lnTo>
                    <a:pt x="73861" y="140520"/>
                  </a:lnTo>
                  <a:cubicBezTo>
                    <a:pt x="87851" y="140520"/>
                    <a:pt x="101224" y="136406"/>
                    <a:pt x="114186" y="127970"/>
                  </a:cubicBezTo>
                  <a:cubicBezTo>
                    <a:pt x="136200" y="113774"/>
                    <a:pt x="157185" y="85999"/>
                    <a:pt x="157185" y="52258"/>
                  </a:cubicBezTo>
                  <a:cubicBezTo>
                    <a:pt x="157185" y="21808"/>
                    <a:pt x="138463" y="0"/>
                    <a:pt x="108425" y="0"/>
                  </a:cubicBezTo>
                  <a:close/>
                  <a:moveTo>
                    <a:pt x="137846" y="44646"/>
                  </a:moveTo>
                  <a:cubicBezTo>
                    <a:pt x="137846" y="67894"/>
                    <a:pt x="127353" y="96081"/>
                    <a:pt x="116655" y="109865"/>
                  </a:cubicBezTo>
                  <a:cubicBezTo>
                    <a:pt x="104927" y="124884"/>
                    <a:pt x="89497" y="132497"/>
                    <a:pt x="70157" y="132497"/>
                  </a:cubicBezTo>
                  <a:lnTo>
                    <a:pt x="47320" y="132497"/>
                  </a:lnTo>
                  <a:cubicBezTo>
                    <a:pt x="45057" y="132497"/>
                    <a:pt x="43617" y="132497"/>
                    <a:pt x="42794" y="132291"/>
                  </a:cubicBezTo>
                  <a:cubicBezTo>
                    <a:pt x="41559" y="132291"/>
                    <a:pt x="40942" y="131879"/>
                    <a:pt x="40942" y="131262"/>
                  </a:cubicBezTo>
                  <a:cubicBezTo>
                    <a:pt x="40942" y="130851"/>
                    <a:pt x="41354" y="129410"/>
                    <a:pt x="41971" y="126736"/>
                  </a:cubicBezTo>
                  <a:lnTo>
                    <a:pt x="69746" y="15019"/>
                  </a:lnTo>
                  <a:cubicBezTo>
                    <a:pt x="71598" y="8230"/>
                    <a:pt x="71392" y="8024"/>
                    <a:pt x="80033" y="8024"/>
                  </a:cubicBezTo>
                  <a:lnTo>
                    <a:pt x="101841" y="8024"/>
                  </a:lnTo>
                  <a:cubicBezTo>
                    <a:pt x="124884" y="8024"/>
                    <a:pt x="137846" y="21603"/>
                    <a:pt x="137846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794601" y="4201137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920570" y="415377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010684" y="415377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114582" y="415377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226840" y="4155012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4343293" y="4155012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4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482371" y="4092056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695163"/>
            <a:ext cx="4416846" cy="2585442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2529659" y="411480"/>
            <a:ext cx="4940706" cy="1028562"/>
          </a:xfrm>
          <a:custGeom>
            <a:avLst/>
            <a:gdLst/>
            <a:ahLst/>
            <a:cxnLst/>
            <a:rect l="l" t="t" r="r" b="b"/>
            <a:pathLst>
              <a:path w="4940706" h="1028562">
                <a:moveTo>
                  <a:pt x="0" y="0"/>
                </a:moveTo>
                <a:lnTo>
                  <a:pt x="0" y="1028563"/>
                </a:lnTo>
                <a:lnTo>
                  <a:pt x="4940706" y="1028563"/>
                </a:lnTo>
                <a:lnTo>
                  <a:pt x="4940706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355952" y="930573"/>
            <a:ext cx="292870" cy="9525"/>
          </a:xfrm>
          <a:custGeom>
            <a:avLst/>
            <a:gdLst/>
            <a:ahLst/>
            <a:cxnLst/>
            <a:rect l="l" t="t" r="r" b="b"/>
            <a:pathLst>
              <a:path w="292870" h="9525">
                <a:moveTo>
                  <a:pt x="0" y="0"/>
                </a:moveTo>
                <a:lnTo>
                  <a:pt x="292871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4343171" y="988352"/>
            <a:ext cx="1071651" cy="9525"/>
          </a:xfrm>
          <a:custGeom>
            <a:avLst/>
            <a:gdLst/>
            <a:ahLst/>
            <a:cxnLst/>
            <a:rect l="l" t="t" r="r" b="b"/>
            <a:pathLst>
              <a:path w="1071651" h="9525">
                <a:moveTo>
                  <a:pt x="0" y="0"/>
                </a:moveTo>
                <a:lnTo>
                  <a:pt x="107165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4058993" y="930573"/>
            <a:ext cx="1355830" cy="9525"/>
          </a:xfrm>
          <a:custGeom>
            <a:avLst/>
            <a:gdLst/>
            <a:ahLst/>
            <a:cxnLst/>
            <a:rect l="l" t="t" r="r" b="b"/>
            <a:pathLst>
              <a:path w="1355830" h="9525">
                <a:moveTo>
                  <a:pt x="0" y="0"/>
                </a:moveTo>
                <a:lnTo>
                  <a:pt x="135583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5709027" y="567899"/>
            <a:ext cx="262915" cy="9525"/>
          </a:xfrm>
          <a:custGeom>
            <a:avLst/>
            <a:gdLst/>
            <a:ahLst/>
            <a:cxnLst/>
            <a:rect l="l" t="t" r="r" b="b"/>
            <a:pathLst>
              <a:path w="262915" h="9525">
                <a:moveTo>
                  <a:pt x="0" y="0"/>
                </a:moveTo>
                <a:lnTo>
                  <a:pt x="262915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735774" y="930573"/>
            <a:ext cx="209422" cy="9525"/>
          </a:xfrm>
          <a:custGeom>
            <a:avLst/>
            <a:gdLst/>
            <a:ahLst/>
            <a:cxnLst/>
            <a:rect l="l" t="t" r="r" b="b"/>
            <a:pathLst>
              <a:path w="209422" h="9525">
                <a:moveTo>
                  <a:pt x="0" y="0"/>
                </a:moveTo>
                <a:lnTo>
                  <a:pt x="209423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7070293" y="567899"/>
            <a:ext cx="262915" cy="9525"/>
          </a:xfrm>
          <a:custGeom>
            <a:avLst/>
            <a:gdLst/>
            <a:ahLst/>
            <a:cxnLst/>
            <a:rect l="l" t="t" r="r" b="b"/>
            <a:pathLst>
              <a:path w="262915" h="9525">
                <a:moveTo>
                  <a:pt x="0" y="0"/>
                </a:moveTo>
                <a:lnTo>
                  <a:pt x="262915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7097039" y="930573"/>
            <a:ext cx="209422" cy="9525"/>
          </a:xfrm>
          <a:custGeom>
            <a:avLst/>
            <a:gdLst/>
            <a:ahLst/>
            <a:cxnLst/>
            <a:rect l="l" t="t" r="r" b="b"/>
            <a:pathLst>
              <a:path w="209422" h="9525">
                <a:moveTo>
                  <a:pt x="0" y="0"/>
                </a:moveTo>
                <a:lnTo>
                  <a:pt x="209423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0" y="4491637"/>
            <a:ext cx="3479943" cy="19050"/>
          </a:xfrm>
          <a:custGeom>
            <a:avLst/>
            <a:gdLst/>
            <a:ahLst/>
            <a:cxnLst/>
            <a:rect l="l" t="t" r="r" b="b"/>
            <a:pathLst>
              <a:path w="3479943" h="19050">
                <a:moveTo>
                  <a:pt x="0" y="0"/>
                </a:moveTo>
                <a:lnTo>
                  <a:pt x="0" y="19050"/>
                </a:lnTo>
                <a:lnTo>
                  <a:pt x="3479944" y="19050"/>
                </a:lnTo>
                <a:lnTo>
                  <a:pt x="347994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2" name="Freeform 112"/>
          <p:cNvSpPr/>
          <p:nvPr/>
        </p:nvSpPr>
        <p:spPr>
          <a:xfrm>
            <a:off x="3479939" y="4491637"/>
            <a:ext cx="4539056" cy="19050"/>
          </a:xfrm>
          <a:custGeom>
            <a:avLst/>
            <a:gdLst/>
            <a:ahLst/>
            <a:cxnLst/>
            <a:rect l="l" t="t" r="r" b="b"/>
            <a:pathLst>
              <a:path w="4539056" h="19050">
                <a:moveTo>
                  <a:pt x="0" y="0"/>
                </a:moveTo>
                <a:lnTo>
                  <a:pt x="0" y="19050"/>
                </a:lnTo>
                <a:lnTo>
                  <a:pt x="4539057" y="19050"/>
                </a:lnTo>
                <a:lnTo>
                  <a:pt x="4539057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3" name="TextBox 112"/>
          <p:cNvSpPr txBox="1"/>
          <p:nvPr/>
        </p:nvSpPr>
        <p:spPr>
          <a:xfrm>
            <a:off x="137160" y="67547"/>
            <a:ext cx="1143743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Amplitude decay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23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2" name="MathFormula 332"/>
          <p:cNvGrpSpPr/>
          <p:nvPr/>
        </p:nvGrpSpPr>
        <p:grpSpPr>
          <a:xfrm>
            <a:off x="2680994" y="561479"/>
            <a:ext cx="4617978" cy="741407"/>
            <a:chOff x="2680994" y="561479"/>
            <a:chExt cx="4617978" cy="741407"/>
          </a:xfrm>
        </p:grpSpPr>
        <p:sp>
          <p:nvSpPr>
            <p:cNvPr id="215" name="MathGlyph 215"/>
            <p:cNvSpPr/>
            <p:nvPr/>
          </p:nvSpPr>
          <p:spPr>
            <a:xfrm>
              <a:off x="2680994" y="811820"/>
              <a:ext cx="132393" cy="189095"/>
            </a:xfrm>
            <a:custGeom>
              <a:avLst/>
              <a:gdLst/>
              <a:ahLst/>
              <a:cxnLst/>
              <a:rect l="l" t="t" r="r" b="b"/>
              <a:pathLst>
                <a:path w="132393" h="189095">
                  <a:moveTo>
                    <a:pt x="8826" y="189096"/>
                  </a:moveTo>
                  <a:cubicBezTo>
                    <a:pt x="11768" y="189096"/>
                    <a:pt x="14978" y="187223"/>
                    <a:pt x="18455" y="183211"/>
                  </a:cubicBezTo>
                  <a:lnTo>
                    <a:pt x="80774" y="109392"/>
                  </a:lnTo>
                  <a:cubicBezTo>
                    <a:pt x="90135" y="135068"/>
                    <a:pt x="97089" y="154326"/>
                    <a:pt x="101636" y="167431"/>
                  </a:cubicBezTo>
                  <a:cubicBezTo>
                    <a:pt x="104578" y="175723"/>
                    <a:pt x="106450" y="180537"/>
                    <a:pt x="107787" y="182409"/>
                  </a:cubicBezTo>
                  <a:cubicBezTo>
                    <a:pt x="110729" y="186421"/>
                    <a:pt x="115811" y="188561"/>
                    <a:pt x="122765" y="188561"/>
                  </a:cubicBezTo>
                  <a:lnTo>
                    <a:pt x="128382" y="188561"/>
                  </a:lnTo>
                  <a:cubicBezTo>
                    <a:pt x="131056" y="188293"/>
                    <a:pt x="132394" y="187223"/>
                    <a:pt x="132394" y="184816"/>
                  </a:cubicBezTo>
                  <a:cubicBezTo>
                    <a:pt x="132394" y="184281"/>
                    <a:pt x="131859" y="183211"/>
                    <a:pt x="130789" y="181874"/>
                  </a:cubicBezTo>
                  <a:cubicBezTo>
                    <a:pt x="128917" y="180002"/>
                    <a:pt x="127044" y="175990"/>
                    <a:pt x="124905" y="169838"/>
                  </a:cubicBezTo>
                  <a:lnTo>
                    <a:pt x="71145" y="19525"/>
                  </a:lnTo>
                  <a:cubicBezTo>
                    <a:pt x="66598" y="6419"/>
                    <a:pt x="55632" y="0"/>
                    <a:pt x="38247" y="0"/>
                  </a:cubicBezTo>
                  <a:cubicBezTo>
                    <a:pt x="34235" y="0"/>
                    <a:pt x="32363" y="1337"/>
                    <a:pt x="32363" y="4012"/>
                  </a:cubicBezTo>
                  <a:cubicBezTo>
                    <a:pt x="32363" y="5884"/>
                    <a:pt x="33968" y="7221"/>
                    <a:pt x="36910" y="8024"/>
                  </a:cubicBezTo>
                  <a:cubicBezTo>
                    <a:pt x="40654" y="9094"/>
                    <a:pt x="43061" y="10431"/>
                    <a:pt x="44399" y="12036"/>
                  </a:cubicBezTo>
                  <a:cubicBezTo>
                    <a:pt x="46271" y="14175"/>
                    <a:pt x="48946" y="19525"/>
                    <a:pt x="51888" y="28084"/>
                  </a:cubicBezTo>
                  <a:lnTo>
                    <a:pt x="77297" y="99496"/>
                  </a:lnTo>
                  <a:lnTo>
                    <a:pt x="5082" y="171443"/>
                  </a:lnTo>
                  <a:cubicBezTo>
                    <a:pt x="1605" y="174920"/>
                    <a:pt x="0" y="177862"/>
                    <a:pt x="0" y="180269"/>
                  </a:cubicBezTo>
                  <a:cubicBezTo>
                    <a:pt x="0" y="185084"/>
                    <a:pt x="4012" y="189096"/>
                    <a:pt x="8826" y="1890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829118" y="981126"/>
              <a:ext cx="120946" cy="84250"/>
            </a:xfrm>
            <a:custGeom>
              <a:avLst/>
              <a:gdLst/>
              <a:ahLst/>
              <a:cxnLst/>
              <a:rect l="l" t="t" r="r" b="b"/>
              <a:pathLst>
                <a:path w="120946" h="84250">
                  <a:moveTo>
                    <a:pt x="100352" y="10297"/>
                  </a:moveTo>
                  <a:cubicBezTo>
                    <a:pt x="100352" y="12731"/>
                    <a:pt x="101288" y="14791"/>
                    <a:pt x="103160" y="16288"/>
                  </a:cubicBezTo>
                  <a:cubicBezTo>
                    <a:pt x="107841" y="20033"/>
                    <a:pt x="110275" y="24901"/>
                    <a:pt x="110275" y="30892"/>
                  </a:cubicBezTo>
                  <a:cubicBezTo>
                    <a:pt x="110275" y="31828"/>
                    <a:pt x="110087" y="32951"/>
                    <a:pt x="109900" y="33887"/>
                  </a:cubicBezTo>
                  <a:cubicBezTo>
                    <a:pt x="108777" y="41938"/>
                    <a:pt x="105407" y="49427"/>
                    <a:pt x="99977" y="56354"/>
                  </a:cubicBezTo>
                  <a:cubicBezTo>
                    <a:pt x="93612" y="64405"/>
                    <a:pt x="86684" y="68337"/>
                    <a:pt x="79195" y="68337"/>
                  </a:cubicBezTo>
                  <a:cubicBezTo>
                    <a:pt x="69647" y="68337"/>
                    <a:pt x="63282" y="63843"/>
                    <a:pt x="60473" y="54669"/>
                  </a:cubicBezTo>
                  <a:cubicBezTo>
                    <a:pt x="62907" y="49614"/>
                    <a:pt x="64967" y="43997"/>
                    <a:pt x="66464" y="37819"/>
                  </a:cubicBezTo>
                  <a:cubicBezTo>
                    <a:pt x="67026" y="36509"/>
                    <a:pt x="67213" y="35198"/>
                    <a:pt x="67213" y="34075"/>
                  </a:cubicBezTo>
                  <a:cubicBezTo>
                    <a:pt x="67213" y="29394"/>
                    <a:pt x="65341" y="26960"/>
                    <a:pt x="61596" y="26960"/>
                  </a:cubicBezTo>
                  <a:cubicBezTo>
                    <a:pt x="57290" y="26960"/>
                    <a:pt x="54295" y="30143"/>
                    <a:pt x="52797" y="36509"/>
                  </a:cubicBezTo>
                  <a:cubicBezTo>
                    <a:pt x="51486" y="42125"/>
                    <a:pt x="50738" y="47368"/>
                    <a:pt x="50738" y="52423"/>
                  </a:cubicBezTo>
                  <a:lnTo>
                    <a:pt x="50738" y="53733"/>
                  </a:lnTo>
                  <a:cubicBezTo>
                    <a:pt x="43436" y="63469"/>
                    <a:pt x="35198" y="68337"/>
                    <a:pt x="25837" y="68337"/>
                  </a:cubicBezTo>
                  <a:cubicBezTo>
                    <a:pt x="14791" y="68337"/>
                    <a:pt x="8612" y="58975"/>
                    <a:pt x="8612" y="47368"/>
                  </a:cubicBezTo>
                  <a:cubicBezTo>
                    <a:pt x="8612" y="36134"/>
                    <a:pt x="14603" y="23216"/>
                    <a:pt x="26398" y="8425"/>
                  </a:cubicBezTo>
                  <a:cubicBezTo>
                    <a:pt x="27335" y="7302"/>
                    <a:pt x="27709" y="6178"/>
                    <a:pt x="27709" y="5242"/>
                  </a:cubicBezTo>
                  <a:cubicBezTo>
                    <a:pt x="27709" y="2621"/>
                    <a:pt x="26024" y="749"/>
                    <a:pt x="23028" y="749"/>
                  </a:cubicBezTo>
                  <a:cubicBezTo>
                    <a:pt x="21343" y="749"/>
                    <a:pt x="19846" y="1498"/>
                    <a:pt x="18910" y="2808"/>
                  </a:cubicBezTo>
                  <a:cubicBezTo>
                    <a:pt x="11046" y="12918"/>
                    <a:pt x="5617" y="24152"/>
                    <a:pt x="2434" y="36509"/>
                  </a:cubicBezTo>
                  <a:cubicBezTo>
                    <a:pt x="749" y="42874"/>
                    <a:pt x="0" y="48865"/>
                    <a:pt x="0" y="54295"/>
                  </a:cubicBezTo>
                  <a:cubicBezTo>
                    <a:pt x="0" y="71145"/>
                    <a:pt x="7489" y="84251"/>
                    <a:pt x="23403" y="84251"/>
                  </a:cubicBezTo>
                  <a:cubicBezTo>
                    <a:pt x="34262" y="84251"/>
                    <a:pt x="44185" y="78447"/>
                    <a:pt x="52984" y="66839"/>
                  </a:cubicBezTo>
                  <a:cubicBezTo>
                    <a:pt x="56916" y="78447"/>
                    <a:pt x="64779" y="84251"/>
                    <a:pt x="76574" y="84251"/>
                  </a:cubicBezTo>
                  <a:cubicBezTo>
                    <a:pt x="98480" y="84251"/>
                    <a:pt x="111772" y="58414"/>
                    <a:pt x="117015" y="37819"/>
                  </a:cubicBezTo>
                  <a:cubicBezTo>
                    <a:pt x="119636" y="27522"/>
                    <a:pt x="120946" y="19846"/>
                    <a:pt x="120946" y="14978"/>
                  </a:cubicBezTo>
                  <a:cubicBezTo>
                    <a:pt x="120946" y="8799"/>
                    <a:pt x="119261" y="4306"/>
                    <a:pt x="115891" y="1498"/>
                  </a:cubicBezTo>
                  <a:cubicBezTo>
                    <a:pt x="114581" y="562"/>
                    <a:pt x="113083" y="0"/>
                    <a:pt x="111023" y="0"/>
                  </a:cubicBezTo>
                  <a:cubicBezTo>
                    <a:pt x="105407" y="0"/>
                    <a:pt x="100352" y="4681"/>
                    <a:pt x="100352" y="102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061796" y="89928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369058" y="638239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430842" y="1062700"/>
              <a:ext cx="140417" cy="175722"/>
            </a:xfrm>
            <a:custGeom>
              <a:avLst/>
              <a:gdLst/>
              <a:ahLst/>
              <a:cxnLst/>
              <a:rect l="l" t="t" r="r" b="b"/>
              <a:pathLst>
                <a:path w="140417" h="175722">
                  <a:moveTo>
                    <a:pt x="135336" y="17118"/>
                  </a:moveTo>
                  <a:cubicBezTo>
                    <a:pt x="138813" y="10431"/>
                    <a:pt x="140418" y="6954"/>
                    <a:pt x="140418" y="6687"/>
                  </a:cubicBezTo>
                  <a:cubicBezTo>
                    <a:pt x="140418" y="4279"/>
                    <a:pt x="139080" y="2942"/>
                    <a:pt x="136138" y="2942"/>
                  </a:cubicBezTo>
                  <a:cubicBezTo>
                    <a:pt x="134266" y="2942"/>
                    <a:pt x="132929" y="3744"/>
                    <a:pt x="132126" y="5349"/>
                  </a:cubicBezTo>
                  <a:cubicBezTo>
                    <a:pt x="122765" y="22734"/>
                    <a:pt x="111799" y="47341"/>
                    <a:pt x="98961" y="79169"/>
                  </a:cubicBezTo>
                  <a:cubicBezTo>
                    <a:pt x="97891" y="61516"/>
                    <a:pt x="94414" y="44934"/>
                    <a:pt x="88530" y="29688"/>
                  </a:cubicBezTo>
                  <a:cubicBezTo>
                    <a:pt x="80774" y="9896"/>
                    <a:pt x="68738" y="0"/>
                    <a:pt x="52423" y="0"/>
                  </a:cubicBezTo>
                  <a:cubicBezTo>
                    <a:pt x="35572" y="0"/>
                    <a:pt x="20862" y="11233"/>
                    <a:pt x="13373" y="21664"/>
                  </a:cubicBezTo>
                  <a:cubicBezTo>
                    <a:pt x="4547" y="34235"/>
                    <a:pt x="0" y="43596"/>
                    <a:pt x="0" y="49480"/>
                  </a:cubicBezTo>
                  <a:cubicBezTo>
                    <a:pt x="0" y="51888"/>
                    <a:pt x="2140" y="53225"/>
                    <a:pt x="6687" y="53225"/>
                  </a:cubicBezTo>
                  <a:lnTo>
                    <a:pt x="8024" y="51353"/>
                  </a:lnTo>
                  <a:cubicBezTo>
                    <a:pt x="12571" y="37445"/>
                    <a:pt x="20327" y="28618"/>
                    <a:pt x="31293" y="24874"/>
                  </a:cubicBezTo>
                  <a:cubicBezTo>
                    <a:pt x="38782" y="22467"/>
                    <a:pt x="44666" y="21129"/>
                    <a:pt x="48946" y="21129"/>
                  </a:cubicBezTo>
                  <a:cubicBezTo>
                    <a:pt x="76762" y="21129"/>
                    <a:pt x="90670" y="43061"/>
                    <a:pt x="90670" y="87193"/>
                  </a:cubicBezTo>
                  <a:cubicBezTo>
                    <a:pt x="90670" y="97624"/>
                    <a:pt x="89600" y="106182"/>
                    <a:pt x="87460" y="112869"/>
                  </a:cubicBezTo>
                  <a:cubicBezTo>
                    <a:pt x="78366" y="142557"/>
                    <a:pt x="73820" y="161547"/>
                    <a:pt x="73820" y="169838"/>
                  </a:cubicBezTo>
                  <a:cubicBezTo>
                    <a:pt x="73820" y="173850"/>
                    <a:pt x="75424" y="175723"/>
                    <a:pt x="78366" y="175723"/>
                  </a:cubicBezTo>
                  <a:cubicBezTo>
                    <a:pt x="81576" y="175723"/>
                    <a:pt x="84785" y="170106"/>
                    <a:pt x="87728" y="159140"/>
                  </a:cubicBezTo>
                  <a:cubicBezTo>
                    <a:pt x="92274" y="142022"/>
                    <a:pt x="95484" y="126777"/>
                    <a:pt x="97356" y="113404"/>
                  </a:cubicBezTo>
                  <a:cubicBezTo>
                    <a:pt x="98159" y="109392"/>
                    <a:pt x="98693" y="105915"/>
                    <a:pt x="99496" y="103508"/>
                  </a:cubicBezTo>
                  <a:cubicBezTo>
                    <a:pt x="109124" y="73552"/>
                    <a:pt x="121160" y="44666"/>
                    <a:pt x="135336" y="171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496905" y="701092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764837" y="89928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104595" y="981932"/>
              <a:ext cx="243925" cy="320954"/>
            </a:xfrm>
            <a:custGeom>
              <a:avLst/>
              <a:gdLst/>
              <a:ahLst/>
              <a:cxnLst/>
              <a:rect l="l" t="t" r="r" b="b"/>
              <a:pathLst>
                <a:path w="243925" h="320954">
                  <a:moveTo>
                    <a:pt x="242053" y="11501"/>
                  </a:moveTo>
                  <a:cubicBezTo>
                    <a:pt x="243390" y="8826"/>
                    <a:pt x="243925" y="7221"/>
                    <a:pt x="243925" y="6419"/>
                  </a:cubicBezTo>
                  <a:cubicBezTo>
                    <a:pt x="243925" y="2140"/>
                    <a:pt x="241786" y="0"/>
                    <a:pt x="237506" y="0"/>
                  </a:cubicBezTo>
                  <a:cubicBezTo>
                    <a:pt x="234832" y="0"/>
                    <a:pt x="232692" y="1872"/>
                    <a:pt x="230820" y="5884"/>
                  </a:cubicBezTo>
                  <a:lnTo>
                    <a:pt x="94949" y="289661"/>
                  </a:lnTo>
                  <a:lnTo>
                    <a:pt x="38782" y="158872"/>
                  </a:lnTo>
                  <a:lnTo>
                    <a:pt x="0" y="188828"/>
                  </a:lnTo>
                  <a:lnTo>
                    <a:pt x="5349" y="194712"/>
                  </a:lnTo>
                  <a:lnTo>
                    <a:pt x="24072" y="180537"/>
                  </a:lnTo>
                  <a:lnTo>
                    <a:pt x="84251" y="320954"/>
                  </a:lnTo>
                  <a:cubicBezTo>
                    <a:pt x="92542" y="320954"/>
                    <a:pt x="94414" y="320687"/>
                    <a:pt x="96821" y="315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141770" y="1028022"/>
              <a:ext cx="74086" cy="90535"/>
            </a:xfrm>
            <a:custGeom>
              <a:avLst/>
              <a:gdLst/>
              <a:ahLst/>
              <a:cxnLst/>
              <a:rect l="l" t="t" r="r" b="b"/>
              <a:pathLst>
                <a:path w="74086" h="90535">
                  <a:moveTo>
                    <a:pt x="53492" y="0"/>
                  </a:moveTo>
                  <a:cubicBezTo>
                    <a:pt x="50417" y="0"/>
                    <a:pt x="50417" y="134"/>
                    <a:pt x="48946" y="2140"/>
                  </a:cubicBezTo>
                  <a:lnTo>
                    <a:pt x="0" y="62452"/>
                  </a:lnTo>
                  <a:lnTo>
                    <a:pt x="0" y="69005"/>
                  </a:lnTo>
                  <a:lnTo>
                    <a:pt x="43864" y="69005"/>
                  </a:lnTo>
                  <a:lnTo>
                    <a:pt x="43864" y="78768"/>
                  </a:lnTo>
                  <a:cubicBezTo>
                    <a:pt x="43864" y="80774"/>
                    <a:pt x="43329" y="82111"/>
                    <a:pt x="42393" y="82779"/>
                  </a:cubicBezTo>
                  <a:cubicBezTo>
                    <a:pt x="41457" y="83448"/>
                    <a:pt x="38247" y="83716"/>
                    <a:pt x="32898" y="83716"/>
                  </a:cubicBezTo>
                  <a:lnTo>
                    <a:pt x="27816" y="83716"/>
                  </a:lnTo>
                  <a:lnTo>
                    <a:pt x="27816" y="90536"/>
                  </a:lnTo>
                  <a:lnTo>
                    <a:pt x="50684" y="90001"/>
                  </a:lnTo>
                  <a:lnTo>
                    <a:pt x="73686" y="90536"/>
                  </a:lnTo>
                  <a:lnTo>
                    <a:pt x="73686" y="83716"/>
                  </a:lnTo>
                  <a:lnTo>
                    <a:pt x="68604" y="83716"/>
                  </a:lnTo>
                  <a:cubicBezTo>
                    <a:pt x="62185" y="83716"/>
                    <a:pt x="58708" y="83047"/>
                    <a:pt x="58039" y="81843"/>
                  </a:cubicBezTo>
                  <a:cubicBezTo>
                    <a:pt x="57772" y="81308"/>
                    <a:pt x="57638" y="80239"/>
                    <a:pt x="57638" y="78768"/>
                  </a:cubicBezTo>
                  <a:lnTo>
                    <a:pt x="57638" y="69005"/>
                  </a:lnTo>
                  <a:lnTo>
                    <a:pt x="74087" y="69005"/>
                  </a:lnTo>
                  <a:lnTo>
                    <a:pt x="74087" y="62185"/>
                  </a:lnTo>
                  <a:lnTo>
                    <a:pt x="57638" y="62185"/>
                  </a:lnTo>
                  <a:lnTo>
                    <a:pt x="57638" y="4547"/>
                  </a:lnTo>
                  <a:cubicBezTo>
                    <a:pt x="57638" y="802"/>
                    <a:pt x="57103" y="0"/>
                    <a:pt x="53492" y="0"/>
                  </a:cubicBezTo>
                  <a:close/>
                  <a:moveTo>
                    <a:pt x="44934" y="16315"/>
                  </a:moveTo>
                  <a:lnTo>
                    <a:pt x="44934" y="62185"/>
                  </a:lnTo>
                  <a:lnTo>
                    <a:pt x="7890" y="621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354404" y="1045023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69808" y="83716"/>
                  </a:moveTo>
                  <a:cubicBezTo>
                    <a:pt x="87460" y="77029"/>
                    <a:pt x="104043" y="60179"/>
                    <a:pt x="104043" y="37445"/>
                  </a:cubicBezTo>
                  <a:cubicBezTo>
                    <a:pt x="104043" y="25944"/>
                    <a:pt x="98426" y="16583"/>
                    <a:pt x="87460" y="9361"/>
                  </a:cubicBezTo>
                  <a:cubicBezTo>
                    <a:pt x="77831" y="3210"/>
                    <a:pt x="66866" y="0"/>
                    <a:pt x="54562" y="0"/>
                  </a:cubicBezTo>
                  <a:cubicBezTo>
                    <a:pt x="42526" y="0"/>
                    <a:pt x="32095" y="3210"/>
                    <a:pt x="22734" y="9361"/>
                  </a:cubicBezTo>
                  <a:cubicBezTo>
                    <a:pt x="12303" y="16315"/>
                    <a:pt x="6954" y="25409"/>
                    <a:pt x="6954" y="36910"/>
                  </a:cubicBezTo>
                  <a:cubicBezTo>
                    <a:pt x="6954" y="45736"/>
                    <a:pt x="12838" y="51888"/>
                    <a:pt x="21397" y="51888"/>
                  </a:cubicBezTo>
                  <a:cubicBezTo>
                    <a:pt x="29956" y="51888"/>
                    <a:pt x="35840" y="45736"/>
                    <a:pt x="35840" y="37177"/>
                  </a:cubicBezTo>
                  <a:cubicBezTo>
                    <a:pt x="35840" y="28351"/>
                    <a:pt x="30758" y="23537"/>
                    <a:pt x="20595" y="23002"/>
                  </a:cubicBezTo>
                  <a:cubicBezTo>
                    <a:pt x="27549" y="13641"/>
                    <a:pt x="38515" y="8826"/>
                    <a:pt x="53492" y="8826"/>
                  </a:cubicBezTo>
                  <a:cubicBezTo>
                    <a:pt x="69540" y="8826"/>
                    <a:pt x="77564" y="18187"/>
                    <a:pt x="77564" y="37177"/>
                  </a:cubicBezTo>
                  <a:cubicBezTo>
                    <a:pt x="77564" y="48411"/>
                    <a:pt x="75424" y="57772"/>
                    <a:pt x="71412" y="65528"/>
                  </a:cubicBezTo>
                  <a:cubicBezTo>
                    <a:pt x="64191" y="78366"/>
                    <a:pt x="54295" y="80774"/>
                    <a:pt x="37712" y="80774"/>
                  </a:cubicBezTo>
                  <a:cubicBezTo>
                    <a:pt x="34503" y="81308"/>
                    <a:pt x="32898" y="82646"/>
                    <a:pt x="32898" y="85053"/>
                  </a:cubicBezTo>
                  <a:cubicBezTo>
                    <a:pt x="32898" y="89065"/>
                    <a:pt x="34770" y="89065"/>
                    <a:pt x="40119" y="89065"/>
                  </a:cubicBezTo>
                  <a:lnTo>
                    <a:pt x="51620" y="89065"/>
                  </a:lnTo>
                  <a:cubicBezTo>
                    <a:pt x="71680" y="89065"/>
                    <a:pt x="81843" y="103240"/>
                    <a:pt x="81843" y="131859"/>
                  </a:cubicBezTo>
                  <a:cubicBezTo>
                    <a:pt x="81843" y="154593"/>
                    <a:pt x="73552" y="174385"/>
                    <a:pt x="53225" y="174385"/>
                  </a:cubicBezTo>
                  <a:cubicBezTo>
                    <a:pt x="35840" y="174385"/>
                    <a:pt x="23002" y="168501"/>
                    <a:pt x="15245" y="156733"/>
                  </a:cubicBezTo>
                  <a:cubicBezTo>
                    <a:pt x="24607" y="157000"/>
                    <a:pt x="31561" y="150046"/>
                    <a:pt x="31561" y="140952"/>
                  </a:cubicBezTo>
                  <a:cubicBezTo>
                    <a:pt x="31561" y="131859"/>
                    <a:pt x="24874" y="125172"/>
                    <a:pt x="15780" y="125172"/>
                  </a:cubicBezTo>
                  <a:cubicBezTo>
                    <a:pt x="5349" y="125172"/>
                    <a:pt x="0" y="130521"/>
                    <a:pt x="0" y="141487"/>
                  </a:cubicBezTo>
                  <a:cubicBezTo>
                    <a:pt x="0" y="154593"/>
                    <a:pt x="5884" y="165024"/>
                    <a:pt x="17652" y="173315"/>
                  </a:cubicBezTo>
                  <a:cubicBezTo>
                    <a:pt x="28084" y="180537"/>
                    <a:pt x="40387" y="184014"/>
                    <a:pt x="54027" y="184014"/>
                  </a:cubicBezTo>
                  <a:cubicBezTo>
                    <a:pt x="69273" y="184014"/>
                    <a:pt x="82378" y="178932"/>
                    <a:pt x="93879" y="169036"/>
                  </a:cubicBezTo>
                  <a:cubicBezTo>
                    <a:pt x="105380" y="159140"/>
                    <a:pt x="110997" y="146837"/>
                    <a:pt x="110997" y="131859"/>
                  </a:cubicBezTo>
                  <a:cubicBezTo>
                    <a:pt x="110997" y="106717"/>
                    <a:pt x="91205" y="89332"/>
                    <a:pt x="69808" y="837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503916" y="1023091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604748" y="1045023"/>
              <a:ext cx="88262" cy="178129"/>
            </a:xfrm>
            <a:custGeom>
              <a:avLst/>
              <a:gdLst/>
              <a:ahLst/>
              <a:cxnLst/>
              <a:rect l="l" t="t" r="r" b="b"/>
              <a:pathLst>
                <a:path w="88262" h="178129">
                  <a:moveTo>
                    <a:pt x="48143" y="0"/>
                  </a:moveTo>
                  <a:cubicBezTo>
                    <a:pt x="37177" y="11233"/>
                    <a:pt x="21129" y="16850"/>
                    <a:pt x="0" y="16850"/>
                  </a:cubicBezTo>
                  <a:lnTo>
                    <a:pt x="0" y="27281"/>
                  </a:lnTo>
                  <a:cubicBezTo>
                    <a:pt x="13908" y="27281"/>
                    <a:pt x="25409" y="25141"/>
                    <a:pt x="34235" y="20862"/>
                  </a:cubicBezTo>
                  <a:lnTo>
                    <a:pt x="34235" y="156198"/>
                  </a:lnTo>
                  <a:cubicBezTo>
                    <a:pt x="34235" y="161012"/>
                    <a:pt x="33165" y="164222"/>
                    <a:pt x="30758" y="165559"/>
                  </a:cubicBezTo>
                  <a:cubicBezTo>
                    <a:pt x="28351" y="166896"/>
                    <a:pt x="21664" y="167699"/>
                    <a:pt x="10966" y="167699"/>
                  </a:cubicBezTo>
                  <a:lnTo>
                    <a:pt x="1605" y="167699"/>
                  </a:lnTo>
                  <a:lnTo>
                    <a:pt x="1605" y="178130"/>
                  </a:lnTo>
                  <a:cubicBezTo>
                    <a:pt x="8291" y="177595"/>
                    <a:pt x="22734" y="177327"/>
                    <a:pt x="44934" y="177327"/>
                  </a:cubicBezTo>
                  <a:cubicBezTo>
                    <a:pt x="67133" y="177327"/>
                    <a:pt x="81576" y="177595"/>
                    <a:pt x="88262" y="178130"/>
                  </a:cubicBezTo>
                  <a:lnTo>
                    <a:pt x="88262" y="167699"/>
                  </a:lnTo>
                  <a:lnTo>
                    <a:pt x="78901" y="167699"/>
                  </a:lnTo>
                  <a:cubicBezTo>
                    <a:pt x="67935" y="167699"/>
                    <a:pt x="61249" y="166896"/>
                    <a:pt x="59109" y="165559"/>
                  </a:cubicBezTo>
                  <a:cubicBezTo>
                    <a:pt x="56969" y="164222"/>
                    <a:pt x="55632" y="161012"/>
                    <a:pt x="55632" y="156198"/>
                  </a:cubicBezTo>
                  <a:lnTo>
                    <a:pt x="55632" y="8024"/>
                  </a:lnTo>
                  <a:cubicBezTo>
                    <a:pt x="55632" y="1605"/>
                    <a:pt x="55097" y="0"/>
                    <a:pt x="4814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603574" y="638239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731421" y="701092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789088" y="1150938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055805" y="1104934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200697" y="1021541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326023" y="1023091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471254" y="561479"/>
              <a:ext cx="243122" cy="642176"/>
            </a:xfrm>
            <a:custGeom>
              <a:avLst/>
              <a:gdLst/>
              <a:ahLst/>
              <a:cxnLst/>
              <a:rect l="l" t="t" r="r" b="b"/>
              <a:pathLst>
                <a:path w="243122" h="642176">
                  <a:moveTo>
                    <a:pt x="95216" y="583870"/>
                  </a:moveTo>
                  <a:lnTo>
                    <a:pt x="38247" y="318280"/>
                  </a:lnTo>
                  <a:lnTo>
                    <a:pt x="2140" y="375249"/>
                  </a:lnTo>
                  <a:cubicBezTo>
                    <a:pt x="802" y="377121"/>
                    <a:pt x="0" y="378191"/>
                    <a:pt x="0" y="378994"/>
                  </a:cubicBezTo>
                  <a:cubicBezTo>
                    <a:pt x="0" y="380064"/>
                    <a:pt x="1605" y="381936"/>
                    <a:pt x="5082" y="384878"/>
                  </a:cubicBezTo>
                  <a:lnTo>
                    <a:pt x="22199" y="357597"/>
                  </a:lnTo>
                  <a:lnTo>
                    <a:pt x="83181" y="641909"/>
                  </a:lnTo>
                  <a:cubicBezTo>
                    <a:pt x="93612" y="641909"/>
                    <a:pt x="94414" y="642176"/>
                    <a:pt x="96286" y="634152"/>
                  </a:cubicBezTo>
                  <a:lnTo>
                    <a:pt x="242053" y="12303"/>
                  </a:lnTo>
                  <a:cubicBezTo>
                    <a:pt x="242855" y="9094"/>
                    <a:pt x="243123" y="7221"/>
                    <a:pt x="243123" y="6419"/>
                  </a:cubicBezTo>
                  <a:cubicBezTo>
                    <a:pt x="243123" y="2140"/>
                    <a:pt x="240983" y="0"/>
                    <a:pt x="236704" y="0"/>
                  </a:cubicBezTo>
                  <a:cubicBezTo>
                    <a:pt x="233494" y="0"/>
                    <a:pt x="231355" y="2675"/>
                    <a:pt x="230017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746739" y="998242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86688" y="40654"/>
                  </a:moveTo>
                  <a:cubicBezTo>
                    <a:pt x="186688" y="27014"/>
                    <a:pt x="179734" y="16583"/>
                    <a:pt x="166094" y="9094"/>
                  </a:cubicBezTo>
                  <a:cubicBezTo>
                    <a:pt x="155128" y="2942"/>
                    <a:pt x="142022" y="0"/>
                    <a:pt x="127312" y="0"/>
                  </a:cubicBezTo>
                  <a:lnTo>
                    <a:pt x="51888" y="0"/>
                  </a:lnTo>
                  <a:cubicBezTo>
                    <a:pt x="45736" y="0"/>
                    <a:pt x="43061" y="267"/>
                    <a:pt x="43061" y="6419"/>
                  </a:cubicBezTo>
                  <a:cubicBezTo>
                    <a:pt x="43061" y="8291"/>
                    <a:pt x="43864" y="9629"/>
                    <a:pt x="45469" y="9896"/>
                  </a:cubicBezTo>
                  <a:cubicBezTo>
                    <a:pt x="48143" y="10164"/>
                    <a:pt x="50283" y="10431"/>
                    <a:pt x="51620" y="10431"/>
                  </a:cubicBezTo>
                  <a:cubicBezTo>
                    <a:pt x="59644" y="10698"/>
                    <a:pt x="64191" y="11233"/>
                    <a:pt x="65528" y="11501"/>
                  </a:cubicBezTo>
                  <a:cubicBezTo>
                    <a:pt x="66865" y="11768"/>
                    <a:pt x="67668" y="12571"/>
                    <a:pt x="67668" y="13908"/>
                  </a:cubicBezTo>
                  <a:cubicBezTo>
                    <a:pt x="67668" y="14443"/>
                    <a:pt x="67400" y="16048"/>
                    <a:pt x="66598" y="18722"/>
                  </a:cubicBezTo>
                  <a:lnTo>
                    <a:pt x="31293" y="160745"/>
                  </a:lnTo>
                  <a:cubicBezTo>
                    <a:pt x="29956" y="166629"/>
                    <a:pt x="27281" y="170373"/>
                    <a:pt x="23269" y="171711"/>
                  </a:cubicBezTo>
                  <a:cubicBezTo>
                    <a:pt x="21397" y="172246"/>
                    <a:pt x="16583" y="172513"/>
                    <a:pt x="8291" y="172513"/>
                  </a:cubicBezTo>
                  <a:cubicBezTo>
                    <a:pt x="2407" y="172513"/>
                    <a:pt x="0" y="172780"/>
                    <a:pt x="0" y="178665"/>
                  </a:cubicBezTo>
                  <a:cubicBezTo>
                    <a:pt x="0" y="181607"/>
                    <a:pt x="1605" y="182944"/>
                    <a:pt x="4814" y="182677"/>
                  </a:cubicBezTo>
                  <a:lnTo>
                    <a:pt x="37980" y="181874"/>
                  </a:lnTo>
                  <a:lnTo>
                    <a:pt x="71680" y="182677"/>
                  </a:lnTo>
                  <a:cubicBezTo>
                    <a:pt x="75959" y="182944"/>
                    <a:pt x="78099" y="180537"/>
                    <a:pt x="78099" y="176525"/>
                  </a:cubicBezTo>
                  <a:cubicBezTo>
                    <a:pt x="78099" y="173850"/>
                    <a:pt x="75157" y="172513"/>
                    <a:pt x="69540" y="172513"/>
                  </a:cubicBezTo>
                  <a:cubicBezTo>
                    <a:pt x="58842" y="172513"/>
                    <a:pt x="53492" y="171176"/>
                    <a:pt x="53492" y="168769"/>
                  </a:cubicBezTo>
                  <a:cubicBezTo>
                    <a:pt x="53492" y="168769"/>
                    <a:pt x="53760" y="168234"/>
                    <a:pt x="54295" y="164489"/>
                  </a:cubicBezTo>
                  <a:lnTo>
                    <a:pt x="71412" y="95216"/>
                  </a:lnTo>
                  <a:lnTo>
                    <a:pt x="102170" y="95216"/>
                  </a:lnTo>
                  <a:cubicBezTo>
                    <a:pt x="120625" y="95216"/>
                    <a:pt x="129987" y="102973"/>
                    <a:pt x="129987" y="118218"/>
                  </a:cubicBezTo>
                  <a:cubicBezTo>
                    <a:pt x="129987" y="120625"/>
                    <a:pt x="128649" y="126510"/>
                    <a:pt x="126242" y="136138"/>
                  </a:cubicBezTo>
                  <a:cubicBezTo>
                    <a:pt x="123300" y="147372"/>
                    <a:pt x="121963" y="154860"/>
                    <a:pt x="121963" y="158872"/>
                  </a:cubicBezTo>
                  <a:cubicBezTo>
                    <a:pt x="121963" y="179200"/>
                    <a:pt x="137743" y="188561"/>
                    <a:pt x="158070" y="188561"/>
                  </a:cubicBezTo>
                  <a:cubicBezTo>
                    <a:pt x="165559" y="188561"/>
                    <a:pt x="172780" y="185084"/>
                    <a:pt x="180002" y="178397"/>
                  </a:cubicBezTo>
                  <a:cubicBezTo>
                    <a:pt x="187223" y="171711"/>
                    <a:pt x="190968" y="164489"/>
                    <a:pt x="190968" y="157000"/>
                  </a:cubicBezTo>
                  <a:cubicBezTo>
                    <a:pt x="190968" y="154326"/>
                    <a:pt x="189631" y="152988"/>
                    <a:pt x="186688" y="152988"/>
                  </a:cubicBezTo>
                  <a:cubicBezTo>
                    <a:pt x="184816" y="152988"/>
                    <a:pt x="183211" y="154326"/>
                    <a:pt x="182409" y="157268"/>
                  </a:cubicBezTo>
                  <a:cubicBezTo>
                    <a:pt x="179467" y="165559"/>
                    <a:pt x="175723" y="171711"/>
                    <a:pt x="171443" y="175188"/>
                  </a:cubicBezTo>
                  <a:cubicBezTo>
                    <a:pt x="167164" y="178665"/>
                    <a:pt x="163152" y="180537"/>
                    <a:pt x="159140" y="180537"/>
                  </a:cubicBezTo>
                  <a:cubicBezTo>
                    <a:pt x="152988" y="180537"/>
                    <a:pt x="149779" y="175455"/>
                    <a:pt x="149779" y="165559"/>
                  </a:cubicBezTo>
                  <a:cubicBezTo>
                    <a:pt x="149779" y="159140"/>
                    <a:pt x="150581" y="149244"/>
                    <a:pt x="152453" y="135603"/>
                  </a:cubicBezTo>
                  <a:cubicBezTo>
                    <a:pt x="153256" y="129987"/>
                    <a:pt x="153523" y="125975"/>
                    <a:pt x="153523" y="123033"/>
                  </a:cubicBezTo>
                  <a:cubicBezTo>
                    <a:pt x="153523" y="108857"/>
                    <a:pt x="146034" y="98426"/>
                    <a:pt x="131056" y="92007"/>
                  </a:cubicBezTo>
                  <a:cubicBezTo>
                    <a:pt x="156198" y="85855"/>
                    <a:pt x="186688" y="67935"/>
                    <a:pt x="186688" y="40654"/>
                  </a:cubicBezTo>
                  <a:close/>
                  <a:moveTo>
                    <a:pt x="151918" y="17920"/>
                  </a:moveTo>
                  <a:cubicBezTo>
                    <a:pt x="157268" y="21397"/>
                    <a:pt x="159942" y="27281"/>
                    <a:pt x="159942" y="35572"/>
                  </a:cubicBezTo>
                  <a:cubicBezTo>
                    <a:pt x="159942" y="40922"/>
                    <a:pt x="158872" y="47073"/>
                    <a:pt x="156465" y="54295"/>
                  </a:cubicBezTo>
                  <a:cubicBezTo>
                    <a:pt x="149244" y="76227"/>
                    <a:pt x="131056" y="87193"/>
                    <a:pt x="101903" y="87193"/>
                  </a:cubicBezTo>
                  <a:lnTo>
                    <a:pt x="73552" y="87193"/>
                  </a:lnTo>
                  <a:lnTo>
                    <a:pt x="90402" y="19525"/>
                  </a:lnTo>
                  <a:cubicBezTo>
                    <a:pt x="91739" y="13908"/>
                    <a:pt x="93879" y="10966"/>
                    <a:pt x="96821" y="10698"/>
                  </a:cubicBezTo>
                  <a:cubicBezTo>
                    <a:pt x="98159" y="10431"/>
                    <a:pt x="103508" y="10431"/>
                    <a:pt x="112869" y="10431"/>
                  </a:cubicBezTo>
                  <a:cubicBezTo>
                    <a:pt x="130254" y="10431"/>
                    <a:pt x="140418" y="10966"/>
                    <a:pt x="151918" y="179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778164" y="630750"/>
              <a:ext cx="131323" cy="188560"/>
            </a:xfrm>
            <a:custGeom>
              <a:avLst/>
              <a:gdLst/>
              <a:ahLst/>
              <a:cxnLst/>
              <a:rect l="l" t="t" r="r" b="b"/>
              <a:pathLst>
                <a:path w="131323" h="188560">
                  <a:moveTo>
                    <a:pt x="122230" y="148709"/>
                  </a:moveTo>
                  <a:cubicBezTo>
                    <a:pt x="116079" y="169838"/>
                    <a:pt x="107520" y="180537"/>
                    <a:pt x="96286" y="180537"/>
                  </a:cubicBezTo>
                  <a:cubicBezTo>
                    <a:pt x="92809" y="180537"/>
                    <a:pt x="90937" y="178130"/>
                    <a:pt x="90937" y="173048"/>
                  </a:cubicBezTo>
                  <a:cubicBezTo>
                    <a:pt x="90937" y="169036"/>
                    <a:pt x="92542" y="162884"/>
                    <a:pt x="95751" y="154593"/>
                  </a:cubicBezTo>
                  <a:cubicBezTo>
                    <a:pt x="106450" y="125975"/>
                    <a:pt x="111799" y="106450"/>
                    <a:pt x="111799" y="96019"/>
                  </a:cubicBezTo>
                  <a:cubicBezTo>
                    <a:pt x="111799" y="77029"/>
                    <a:pt x="99496" y="66598"/>
                    <a:pt x="80506" y="66598"/>
                  </a:cubicBezTo>
                  <a:cubicBezTo>
                    <a:pt x="66331" y="66598"/>
                    <a:pt x="54027" y="72482"/>
                    <a:pt x="43596" y="83983"/>
                  </a:cubicBezTo>
                  <a:lnTo>
                    <a:pt x="63121" y="4012"/>
                  </a:lnTo>
                  <a:cubicBezTo>
                    <a:pt x="62586" y="1605"/>
                    <a:pt x="62051" y="0"/>
                    <a:pt x="58574" y="0"/>
                  </a:cubicBezTo>
                  <a:cubicBezTo>
                    <a:pt x="49748" y="0"/>
                    <a:pt x="30223" y="2407"/>
                    <a:pt x="26746" y="2675"/>
                  </a:cubicBezTo>
                  <a:cubicBezTo>
                    <a:pt x="22734" y="3210"/>
                    <a:pt x="20595" y="5082"/>
                    <a:pt x="20595" y="9094"/>
                  </a:cubicBezTo>
                  <a:cubicBezTo>
                    <a:pt x="20595" y="11768"/>
                    <a:pt x="23002" y="13106"/>
                    <a:pt x="27816" y="13106"/>
                  </a:cubicBezTo>
                  <a:cubicBezTo>
                    <a:pt x="33433" y="13106"/>
                    <a:pt x="39584" y="12838"/>
                    <a:pt x="40119" y="16583"/>
                  </a:cubicBezTo>
                  <a:lnTo>
                    <a:pt x="1070" y="174118"/>
                  </a:lnTo>
                  <a:cubicBezTo>
                    <a:pt x="267" y="177060"/>
                    <a:pt x="0" y="178932"/>
                    <a:pt x="0" y="180002"/>
                  </a:cubicBezTo>
                  <a:cubicBezTo>
                    <a:pt x="0" y="185619"/>
                    <a:pt x="2942" y="188561"/>
                    <a:pt x="8559" y="188561"/>
                  </a:cubicBezTo>
                  <a:cubicBezTo>
                    <a:pt x="13908" y="188561"/>
                    <a:pt x="17652" y="185886"/>
                    <a:pt x="19525" y="180804"/>
                  </a:cubicBezTo>
                  <a:lnTo>
                    <a:pt x="30223" y="136941"/>
                  </a:lnTo>
                  <a:cubicBezTo>
                    <a:pt x="33433" y="123835"/>
                    <a:pt x="35840" y="113939"/>
                    <a:pt x="37712" y="107252"/>
                  </a:cubicBezTo>
                  <a:cubicBezTo>
                    <a:pt x="38515" y="105380"/>
                    <a:pt x="40654" y="101636"/>
                    <a:pt x="44131" y="96286"/>
                  </a:cubicBezTo>
                  <a:cubicBezTo>
                    <a:pt x="53760" y="81843"/>
                    <a:pt x="65528" y="74622"/>
                    <a:pt x="79704" y="74622"/>
                  </a:cubicBezTo>
                  <a:cubicBezTo>
                    <a:pt x="88530" y="74622"/>
                    <a:pt x="92809" y="80506"/>
                    <a:pt x="92809" y="92007"/>
                  </a:cubicBezTo>
                  <a:cubicBezTo>
                    <a:pt x="92809" y="102973"/>
                    <a:pt x="87460" y="122498"/>
                    <a:pt x="76762" y="150849"/>
                  </a:cubicBezTo>
                  <a:cubicBezTo>
                    <a:pt x="74354" y="157000"/>
                    <a:pt x="73285" y="161815"/>
                    <a:pt x="73285" y="165826"/>
                  </a:cubicBezTo>
                  <a:cubicBezTo>
                    <a:pt x="73285" y="178665"/>
                    <a:pt x="82913" y="188561"/>
                    <a:pt x="95751" y="188561"/>
                  </a:cubicBezTo>
                  <a:cubicBezTo>
                    <a:pt x="107520" y="188561"/>
                    <a:pt x="116881" y="181874"/>
                    <a:pt x="123567" y="168234"/>
                  </a:cubicBezTo>
                  <a:cubicBezTo>
                    <a:pt x="128649" y="157535"/>
                    <a:pt x="131324" y="150314"/>
                    <a:pt x="131324" y="146837"/>
                  </a:cubicBezTo>
                  <a:cubicBezTo>
                    <a:pt x="131324" y="144429"/>
                    <a:pt x="129987" y="143092"/>
                    <a:pt x="127044" y="143092"/>
                  </a:cubicBezTo>
                  <a:cubicBezTo>
                    <a:pt x="126242" y="143092"/>
                    <a:pt x="122230" y="145499"/>
                    <a:pt x="122230" y="1487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061219" y="875208"/>
              <a:ext cx="176792" cy="110729"/>
            </a:xfrm>
            <a:custGeom>
              <a:avLst/>
              <a:gdLst/>
              <a:ahLst/>
              <a:cxnLst/>
              <a:rect l="l" t="t" r="r" b="b"/>
              <a:pathLst>
                <a:path w="176792" h="110729">
                  <a:moveTo>
                    <a:pt x="176792" y="6687"/>
                  </a:moveTo>
                  <a:lnTo>
                    <a:pt x="176792" y="6152"/>
                  </a:lnTo>
                  <a:cubicBezTo>
                    <a:pt x="176792" y="3210"/>
                    <a:pt x="175455" y="1872"/>
                    <a:pt x="172513" y="1872"/>
                  </a:cubicBezTo>
                  <a:cubicBezTo>
                    <a:pt x="170641" y="1872"/>
                    <a:pt x="169303" y="2942"/>
                    <a:pt x="168501" y="4814"/>
                  </a:cubicBezTo>
                  <a:cubicBezTo>
                    <a:pt x="166629" y="14175"/>
                    <a:pt x="162884" y="21397"/>
                    <a:pt x="157535" y="25944"/>
                  </a:cubicBezTo>
                  <a:cubicBezTo>
                    <a:pt x="148709" y="33700"/>
                    <a:pt x="139348" y="37445"/>
                    <a:pt x="129184" y="37445"/>
                  </a:cubicBezTo>
                  <a:cubicBezTo>
                    <a:pt x="121428" y="37445"/>
                    <a:pt x="113404" y="34503"/>
                    <a:pt x="105113" y="28886"/>
                  </a:cubicBezTo>
                  <a:cubicBezTo>
                    <a:pt x="89867" y="17920"/>
                    <a:pt x="80774" y="11768"/>
                    <a:pt x="77831" y="9896"/>
                  </a:cubicBezTo>
                  <a:cubicBezTo>
                    <a:pt x="66331" y="3210"/>
                    <a:pt x="56167" y="0"/>
                    <a:pt x="47073" y="0"/>
                  </a:cubicBezTo>
                  <a:cubicBezTo>
                    <a:pt x="18455" y="0"/>
                    <a:pt x="5617" y="20060"/>
                    <a:pt x="0" y="46271"/>
                  </a:cubicBezTo>
                  <a:lnTo>
                    <a:pt x="0" y="47073"/>
                  </a:lnTo>
                  <a:cubicBezTo>
                    <a:pt x="0" y="49748"/>
                    <a:pt x="1337" y="51085"/>
                    <a:pt x="4279" y="51085"/>
                  </a:cubicBezTo>
                  <a:cubicBezTo>
                    <a:pt x="6687" y="51085"/>
                    <a:pt x="8024" y="50015"/>
                    <a:pt x="8559" y="47876"/>
                  </a:cubicBezTo>
                  <a:cubicBezTo>
                    <a:pt x="10431" y="38515"/>
                    <a:pt x="13908" y="31561"/>
                    <a:pt x="19257" y="27014"/>
                  </a:cubicBezTo>
                  <a:cubicBezTo>
                    <a:pt x="28084" y="19257"/>
                    <a:pt x="37445" y="15513"/>
                    <a:pt x="47876" y="15513"/>
                  </a:cubicBezTo>
                  <a:cubicBezTo>
                    <a:pt x="55632" y="15513"/>
                    <a:pt x="63388" y="18455"/>
                    <a:pt x="71680" y="24339"/>
                  </a:cubicBezTo>
                  <a:cubicBezTo>
                    <a:pt x="86925" y="35038"/>
                    <a:pt x="96019" y="41189"/>
                    <a:pt x="98961" y="43061"/>
                  </a:cubicBezTo>
                  <a:cubicBezTo>
                    <a:pt x="110462" y="49748"/>
                    <a:pt x="120625" y="52957"/>
                    <a:pt x="129719" y="52957"/>
                  </a:cubicBezTo>
                  <a:cubicBezTo>
                    <a:pt x="158338" y="52957"/>
                    <a:pt x="171176" y="32898"/>
                    <a:pt x="176792" y="6687"/>
                  </a:cubicBezTo>
                  <a:close/>
                  <a:moveTo>
                    <a:pt x="176792" y="64458"/>
                  </a:moveTo>
                  <a:lnTo>
                    <a:pt x="176792" y="63656"/>
                  </a:lnTo>
                  <a:cubicBezTo>
                    <a:pt x="176792" y="60981"/>
                    <a:pt x="175455" y="59644"/>
                    <a:pt x="172513" y="59644"/>
                  </a:cubicBezTo>
                  <a:cubicBezTo>
                    <a:pt x="170641" y="59644"/>
                    <a:pt x="169303" y="60714"/>
                    <a:pt x="168501" y="62586"/>
                  </a:cubicBezTo>
                  <a:cubicBezTo>
                    <a:pt x="166629" y="71947"/>
                    <a:pt x="162884" y="78901"/>
                    <a:pt x="157535" y="83716"/>
                  </a:cubicBezTo>
                  <a:cubicBezTo>
                    <a:pt x="148709" y="91472"/>
                    <a:pt x="139348" y="95216"/>
                    <a:pt x="129184" y="95216"/>
                  </a:cubicBezTo>
                  <a:cubicBezTo>
                    <a:pt x="121428" y="95216"/>
                    <a:pt x="113404" y="92274"/>
                    <a:pt x="105113" y="86390"/>
                  </a:cubicBezTo>
                  <a:cubicBezTo>
                    <a:pt x="89867" y="75692"/>
                    <a:pt x="80774" y="69540"/>
                    <a:pt x="77831" y="67668"/>
                  </a:cubicBezTo>
                  <a:cubicBezTo>
                    <a:pt x="66331" y="60981"/>
                    <a:pt x="56167" y="57772"/>
                    <a:pt x="47073" y="57772"/>
                  </a:cubicBezTo>
                  <a:cubicBezTo>
                    <a:pt x="18455" y="57772"/>
                    <a:pt x="5617" y="77831"/>
                    <a:pt x="0" y="104043"/>
                  </a:cubicBezTo>
                  <a:lnTo>
                    <a:pt x="0" y="104578"/>
                  </a:lnTo>
                  <a:cubicBezTo>
                    <a:pt x="0" y="107520"/>
                    <a:pt x="1337" y="108857"/>
                    <a:pt x="4279" y="108857"/>
                  </a:cubicBezTo>
                  <a:cubicBezTo>
                    <a:pt x="6687" y="108857"/>
                    <a:pt x="8024" y="107787"/>
                    <a:pt x="8559" y="105647"/>
                  </a:cubicBezTo>
                  <a:cubicBezTo>
                    <a:pt x="10431" y="96286"/>
                    <a:pt x="13908" y="89332"/>
                    <a:pt x="19257" y="84785"/>
                  </a:cubicBezTo>
                  <a:cubicBezTo>
                    <a:pt x="28084" y="77029"/>
                    <a:pt x="37445" y="73285"/>
                    <a:pt x="47876" y="73285"/>
                  </a:cubicBezTo>
                  <a:cubicBezTo>
                    <a:pt x="55632" y="73285"/>
                    <a:pt x="63388" y="76227"/>
                    <a:pt x="71680" y="81843"/>
                  </a:cubicBezTo>
                  <a:cubicBezTo>
                    <a:pt x="86925" y="92809"/>
                    <a:pt x="96019" y="98961"/>
                    <a:pt x="98961" y="100833"/>
                  </a:cubicBezTo>
                  <a:cubicBezTo>
                    <a:pt x="110462" y="107520"/>
                    <a:pt x="120625" y="110729"/>
                    <a:pt x="129719" y="110729"/>
                  </a:cubicBezTo>
                  <a:cubicBezTo>
                    <a:pt x="158338" y="110729"/>
                    <a:pt x="171176" y="90670"/>
                    <a:pt x="176792" y="644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334765" y="816367"/>
              <a:ext cx="118485" cy="181071"/>
            </a:xfrm>
            <a:custGeom>
              <a:avLst/>
              <a:gdLst/>
              <a:ahLst/>
              <a:cxnLst/>
              <a:rect l="l" t="t" r="r" b="b"/>
              <a:pathLst>
                <a:path w="118485" h="181071">
                  <a:moveTo>
                    <a:pt x="86925" y="0"/>
                  </a:moveTo>
                  <a:cubicBezTo>
                    <a:pt x="84518" y="0"/>
                    <a:pt x="82378" y="1337"/>
                    <a:pt x="80774" y="3744"/>
                  </a:cubicBezTo>
                  <a:lnTo>
                    <a:pt x="0" y="127847"/>
                  </a:lnTo>
                  <a:lnTo>
                    <a:pt x="0" y="137475"/>
                  </a:lnTo>
                  <a:lnTo>
                    <a:pt x="69808" y="137475"/>
                  </a:lnTo>
                  <a:lnTo>
                    <a:pt x="69808" y="159407"/>
                  </a:lnTo>
                  <a:cubicBezTo>
                    <a:pt x="69808" y="164222"/>
                    <a:pt x="68738" y="167431"/>
                    <a:pt x="66865" y="168769"/>
                  </a:cubicBezTo>
                  <a:cubicBezTo>
                    <a:pt x="64993" y="170106"/>
                    <a:pt x="59911" y="170641"/>
                    <a:pt x="51085" y="170641"/>
                  </a:cubicBezTo>
                  <a:lnTo>
                    <a:pt x="44399" y="170641"/>
                  </a:lnTo>
                  <a:lnTo>
                    <a:pt x="44399" y="181072"/>
                  </a:lnTo>
                  <a:cubicBezTo>
                    <a:pt x="52155" y="180537"/>
                    <a:pt x="64458" y="180269"/>
                    <a:pt x="81041" y="180269"/>
                  </a:cubicBezTo>
                  <a:cubicBezTo>
                    <a:pt x="97624" y="180269"/>
                    <a:pt x="109927" y="180537"/>
                    <a:pt x="117683" y="181072"/>
                  </a:cubicBezTo>
                  <a:lnTo>
                    <a:pt x="117683" y="170641"/>
                  </a:lnTo>
                  <a:lnTo>
                    <a:pt x="110997" y="170641"/>
                  </a:lnTo>
                  <a:cubicBezTo>
                    <a:pt x="102170" y="170641"/>
                    <a:pt x="97089" y="170106"/>
                    <a:pt x="95216" y="168769"/>
                  </a:cubicBezTo>
                  <a:cubicBezTo>
                    <a:pt x="93344" y="167431"/>
                    <a:pt x="92274" y="164222"/>
                    <a:pt x="92274" y="159407"/>
                  </a:cubicBezTo>
                  <a:lnTo>
                    <a:pt x="92274" y="137475"/>
                  </a:lnTo>
                  <a:lnTo>
                    <a:pt x="118486" y="137475"/>
                  </a:lnTo>
                  <a:lnTo>
                    <a:pt x="118486" y="127044"/>
                  </a:lnTo>
                  <a:lnTo>
                    <a:pt x="92274" y="127044"/>
                  </a:lnTo>
                  <a:lnTo>
                    <a:pt x="92274" y="4547"/>
                  </a:lnTo>
                  <a:cubicBezTo>
                    <a:pt x="92274" y="1872"/>
                    <a:pt x="90402" y="0"/>
                    <a:pt x="86925" y="0"/>
                  </a:cubicBezTo>
                  <a:close/>
                  <a:moveTo>
                    <a:pt x="71412" y="33165"/>
                  </a:moveTo>
                  <a:lnTo>
                    <a:pt x="71412" y="127044"/>
                  </a:lnTo>
                  <a:lnTo>
                    <a:pt x="10431" y="12704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484009" y="969087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28350" h="28350">
                  <a:moveTo>
                    <a:pt x="28351" y="14175"/>
                  </a:moveTo>
                  <a:cubicBezTo>
                    <a:pt x="28351" y="6419"/>
                    <a:pt x="21932" y="0"/>
                    <a:pt x="14175" y="0"/>
                  </a:cubicBezTo>
                  <a:cubicBezTo>
                    <a:pt x="6419" y="0"/>
                    <a:pt x="0" y="6419"/>
                    <a:pt x="0" y="14175"/>
                  </a:cubicBezTo>
                  <a:cubicBezTo>
                    <a:pt x="0" y="21932"/>
                    <a:pt x="6419" y="28351"/>
                    <a:pt x="14175" y="28351"/>
                  </a:cubicBezTo>
                  <a:cubicBezTo>
                    <a:pt x="21932" y="28351"/>
                    <a:pt x="28351" y="21932"/>
                    <a:pt x="28351" y="141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546602" y="819309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55632" y="0"/>
                  </a:moveTo>
                  <a:cubicBezTo>
                    <a:pt x="42526" y="0"/>
                    <a:pt x="31026" y="4279"/>
                    <a:pt x="21397" y="12838"/>
                  </a:cubicBezTo>
                  <a:cubicBezTo>
                    <a:pt x="11768" y="21397"/>
                    <a:pt x="6954" y="32095"/>
                    <a:pt x="6954" y="45201"/>
                  </a:cubicBezTo>
                  <a:cubicBezTo>
                    <a:pt x="6954" y="56167"/>
                    <a:pt x="10966" y="66063"/>
                    <a:pt x="18990" y="74889"/>
                  </a:cubicBezTo>
                  <a:cubicBezTo>
                    <a:pt x="20862" y="77029"/>
                    <a:pt x="26746" y="81576"/>
                    <a:pt x="36642" y="88530"/>
                  </a:cubicBezTo>
                  <a:cubicBezTo>
                    <a:pt x="12303" y="101101"/>
                    <a:pt x="0" y="117416"/>
                    <a:pt x="0" y="137208"/>
                  </a:cubicBezTo>
                  <a:cubicBezTo>
                    <a:pt x="0" y="151383"/>
                    <a:pt x="5884" y="162884"/>
                    <a:pt x="17385" y="171711"/>
                  </a:cubicBezTo>
                  <a:cubicBezTo>
                    <a:pt x="28084" y="180002"/>
                    <a:pt x="40654" y="184014"/>
                    <a:pt x="55365" y="184014"/>
                  </a:cubicBezTo>
                  <a:cubicBezTo>
                    <a:pt x="70343" y="184014"/>
                    <a:pt x="83448" y="179200"/>
                    <a:pt x="94414" y="169571"/>
                  </a:cubicBezTo>
                  <a:cubicBezTo>
                    <a:pt x="105380" y="159942"/>
                    <a:pt x="110997" y="147372"/>
                    <a:pt x="110997" y="132661"/>
                  </a:cubicBezTo>
                  <a:cubicBezTo>
                    <a:pt x="110997" y="120358"/>
                    <a:pt x="106717" y="109392"/>
                    <a:pt x="97891" y="99496"/>
                  </a:cubicBezTo>
                  <a:cubicBezTo>
                    <a:pt x="94682" y="96019"/>
                    <a:pt x="86390" y="89867"/>
                    <a:pt x="73285" y="81576"/>
                  </a:cubicBezTo>
                  <a:cubicBezTo>
                    <a:pt x="93879" y="70610"/>
                    <a:pt x="104043" y="56702"/>
                    <a:pt x="104043" y="40387"/>
                  </a:cubicBezTo>
                  <a:cubicBezTo>
                    <a:pt x="104043" y="16048"/>
                    <a:pt x="80774" y="0"/>
                    <a:pt x="55632" y="0"/>
                  </a:cubicBezTo>
                  <a:close/>
                  <a:moveTo>
                    <a:pt x="90135" y="40387"/>
                  </a:moveTo>
                  <a:cubicBezTo>
                    <a:pt x="90135" y="54295"/>
                    <a:pt x="81843" y="66331"/>
                    <a:pt x="65261" y="76227"/>
                  </a:cubicBezTo>
                  <a:lnTo>
                    <a:pt x="33433" y="55365"/>
                  </a:lnTo>
                  <a:cubicBezTo>
                    <a:pt x="25141" y="50015"/>
                    <a:pt x="20862" y="43061"/>
                    <a:pt x="20862" y="34770"/>
                  </a:cubicBezTo>
                  <a:cubicBezTo>
                    <a:pt x="20862" y="18722"/>
                    <a:pt x="38247" y="8826"/>
                    <a:pt x="55365" y="8826"/>
                  </a:cubicBezTo>
                  <a:cubicBezTo>
                    <a:pt x="73820" y="8826"/>
                    <a:pt x="90135" y="21932"/>
                    <a:pt x="90135" y="40387"/>
                  </a:cubicBezTo>
                  <a:close/>
                  <a:moveTo>
                    <a:pt x="55632" y="174385"/>
                  </a:moveTo>
                  <a:cubicBezTo>
                    <a:pt x="33700" y="174385"/>
                    <a:pt x="15245" y="158605"/>
                    <a:pt x="15245" y="137208"/>
                  </a:cubicBezTo>
                  <a:cubicBezTo>
                    <a:pt x="15245" y="119288"/>
                    <a:pt x="25141" y="104845"/>
                    <a:pt x="44934" y="93879"/>
                  </a:cubicBezTo>
                  <a:lnTo>
                    <a:pt x="76494" y="113939"/>
                  </a:lnTo>
                  <a:cubicBezTo>
                    <a:pt x="89332" y="122230"/>
                    <a:pt x="95751" y="131591"/>
                    <a:pt x="95751" y="142290"/>
                  </a:cubicBezTo>
                  <a:cubicBezTo>
                    <a:pt x="95751" y="161547"/>
                    <a:pt x="75692" y="174385"/>
                    <a:pt x="55632" y="1743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6680333" y="819309"/>
              <a:ext cx="110996" cy="184013"/>
            </a:xfrm>
            <a:custGeom>
              <a:avLst/>
              <a:gdLst/>
              <a:ahLst/>
              <a:cxnLst/>
              <a:rect l="l" t="t" r="r" b="b"/>
              <a:pathLst>
                <a:path w="110996" h="184013">
                  <a:moveTo>
                    <a:pt x="69808" y="83716"/>
                  </a:moveTo>
                  <a:cubicBezTo>
                    <a:pt x="87460" y="77029"/>
                    <a:pt x="104043" y="60179"/>
                    <a:pt x="104043" y="37445"/>
                  </a:cubicBezTo>
                  <a:cubicBezTo>
                    <a:pt x="104043" y="25944"/>
                    <a:pt x="98426" y="16583"/>
                    <a:pt x="87460" y="9361"/>
                  </a:cubicBezTo>
                  <a:cubicBezTo>
                    <a:pt x="77831" y="3210"/>
                    <a:pt x="66865" y="0"/>
                    <a:pt x="54562" y="0"/>
                  </a:cubicBezTo>
                  <a:cubicBezTo>
                    <a:pt x="42526" y="0"/>
                    <a:pt x="32095" y="3210"/>
                    <a:pt x="22734" y="9361"/>
                  </a:cubicBezTo>
                  <a:cubicBezTo>
                    <a:pt x="12303" y="16315"/>
                    <a:pt x="6954" y="25409"/>
                    <a:pt x="6954" y="36910"/>
                  </a:cubicBezTo>
                  <a:cubicBezTo>
                    <a:pt x="6954" y="45736"/>
                    <a:pt x="12838" y="51888"/>
                    <a:pt x="21397" y="51888"/>
                  </a:cubicBezTo>
                  <a:cubicBezTo>
                    <a:pt x="29956" y="51888"/>
                    <a:pt x="35840" y="45736"/>
                    <a:pt x="35840" y="37177"/>
                  </a:cubicBezTo>
                  <a:cubicBezTo>
                    <a:pt x="35840" y="28351"/>
                    <a:pt x="30758" y="23537"/>
                    <a:pt x="20595" y="23002"/>
                  </a:cubicBezTo>
                  <a:cubicBezTo>
                    <a:pt x="27549" y="13641"/>
                    <a:pt x="38515" y="8826"/>
                    <a:pt x="53492" y="8826"/>
                  </a:cubicBezTo>
                  <a:cubicBezTo>
                    <a:pt x="69540" y="8826"/>
                    <a:pt x="77564" y="18187"/>
                    <a:pt x="77564" y="37177"/>
                  </a:cubicBezTo>
                  <a:cubicBezTo>
                    <a:pt x="77564" y="48411"/>
                    <a:pt x="75424" y="57772"/>
                    <a:pt x="71412" y="65528"/>
                  </a:cubicBezTo>
                  <a:cubicBezTo>
                    <a:pt x="64191" y="78366"/>
                    <a:pt x="54295" y="80774"/>
                    <a:pt x="37712" y="80774"/>
                  </a:cubicBezTo>
                  <a:cubicBezTo>
                    <a:pt x="34503" y="81308"/>
                    <a:pt x="32898" y="82646"/>
                    <a:pt x="32898" y="85053"/>
                  </a:cubicBezTo>
                  <a:cubicBezTo>
                    <a:pt x="32898" y="89065"/>
                    <a:pt x="34770" y="89065"/>
                    <a:pt x="40119" y="89065"/>
                  </a:cubicBezTo>
                  <a:lnTo>
                    <a:pt x="51620" y="89065"/>
                  </a:lnTo>
                  <a:cubicBezTo>
                    <a:pt x="71680" y="89065"/>
                    <a:pt x="81843" y="103240"/>
                    <a:pt x="81843" y="131859"/>
                  </a:cubicBezTo>
                  <a:cubicBezTo>
                    <a:pt x="81843" y="154593"/>
                    <a:pt x="73552" y="174385"/>
                    <a:pt x="53225" y="174385"/>
                  </a:cubicBezTo>
                  <a:cubicBezTo>
                    <a:pt x="35840" y="174385"/>
                    <a:pt x="23002" y="168501"/>
                    <a:pt x="15245" y="156733"/>
                  </a:cubicBezTo>
                  <a:cubicBezTo>
                    <a:pt x="24607" y="157000"/>
                    <a:pt x="31561" y="150046"/>
                    <a:pt x="31561" y="140952"/>
                  </a:cubicBezTo>
                  <a:cubicBezTo>
                    <a:pt x="31561" y="131859"/>
                    <a:pt x="24874" y="125172"/>
                    <a:pt x="15780" y="125172"/>
                  </a:cubicBezTo>
                  <a:cubicBezTo>
                    <a:pt x="5349" y="125172"/>
                    <a:pt x="0" y="130521"/>
                    <a:pt x="0" y="141487"/>
                  </a:cubicBezTo>
                  <a:cubicBezTo>
                    <a:pt x="0" y="154593"/>
                    <a:pt x="5884" y="165024"/>
                    <a:pt x="17652" y="173315"/>
                  </a:cubicBezTo>
                  <a:cubicBezTo>
                    <a:pt x="28084" y="180537"/>
                    <a:pt x="40387" y="184014"/>
                    <a:pt x="54027" y="184014"/>
                  </a:cubicBezTo>
                  <a:cubicBezTo>
                    <a:pt x="69273" y="184014"/>
                    <a:pt x="82378" y="178932"/>
                    <a:pt x="93879" y="169036"/>
                  </a:cubicBezTo>
                  <a:cubicBezTo>
                    <a:pt x="105380" y="159140"/>
                    <a:pt x="110997" y="146837"/>
                    <a:pt x="110997" y="131859"/>
                  </a:cubicBezTo>
                  <a:cubicBezTo>
                    <a:pt x="110997" y="106717"/>
                    <a:pt x="91205" y="89332"/>
                    <a:pt x="69808" y="837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6832519" y="561479"/>
              <a:ext cx="243122" cy="642176"/>
            </a:xfrm>
            <a:custGeom>
              <a:avLst/>
              <a:gdLst/>
              <a:ahLst/>
              <a:cxnLst/>
              <a:rect l="l" t="t" r="r" b="b"/>
              <a:pathLst>
                <a:path w="243122" h="642176">
                  <a:moveTo>
                    <a:pt x="95216" y="583870"/>
                  </a:moveTo>
                  <a:lnTo>
                    <a:pt x="38247" y="318280"/>
                  </a:lnTo>
                  <a:lnTo>
                    <a:pt x="2140" y="375249"/>
                  </a:lnTo>
                  <a:cubicBezTo>
                    <a:pt x="802" y="377121"/>
                    <a:pt x="0" y="378191"/>
                    <a:pt x="0" y="378994"/>
                  </a:cubicBezTo>
                  <a:cubicBezTo>
                    <a:pt x="0" y="380064"/>
                    <a:pt x="1605" y="381936"/>
                    <a:pt x="5082" y="384878"/>
                  </a:cubicBezTo>
                  <a:lnTo>
                    <a:pt x="22199" y="357597"/>
                  </a:lnTo>
                  <a:lnTo>
                    <a:pt x="83181" y="641909"/>
                  </a:lnTo>
                  <a:cubicBezTo>
                    <a:pt x="93612" y="641909"/>
                    <a:pt x="94414" y="642176"/>
                    <a:pt x="96286" y="634152"/>
                  </a:cubicBezTo>
                  <a:lnTo>
                    <a:pt x="242053" y="12303"/>
                  </a:lnTo>
                  <a:cubicBezTo>
                    <a:pt x="242855" y="9094"/>
                    <a:pt x="243123" y="7221"/>
                    <a:pt x="243123" y="6419"/>
                  </a:cubicBezTo>
                  <a:cubicBezTo>
                    <a:pt x="243123" y="2140"/>
                    <a:pt x="240983" y="0"/>
                    <a:pt x="236704" y="0"/>
                  </a:cubicBezTo>
                  <a:cubicBezTo>
                    <a:pt x="233494" y="0"/>
                    <a:pt x="231355" y="2675"/>
                    <a:pt x="230017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7108005" y="998242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86688" y="40654"/>
                  </a:moveTo>
                  <a:cubicBezTo>
                    <a:pt x="186688" y="27014"/>
                    <a:pt x="179734" y="16583"/>
                    <a:pt x="166094" y="9094"/>
                  </a:cubicBezTo>
                  <a:cubicBezTo>
                    <a:pt x="155128" y="2942"/>
                    <a:pt x="142022" y="0"/>
                    <a:pt x="127312" y="0"/>
                  </a:cubicBezTo>
                  <a:lnTo>
                    <a:pt x="51888" y="0"/>
                  </a:lnTo>
                  <a:cubicBezTo>
                    <a:pt x="45736" y="0"/>
                    <a:pt x="43061" y="267"/>
                    <a:pt x="43061" y="6419"/>
                  </a:cubicBezTo>
                  <a:cubicBezTo>
                    <a:pt x="43061" y="8291"/>
                    <a:pt x="43864" y="9629"/>
                    <a:pt x="45469" y="9896"/>
                  </a:cubicBezTo>
                  <a:cubicBezTo>
                    <a:pt x="48143" y="10164"/>
                    <a:pt x="50283" y="10431"/>
                    <a:pt x="51620" y="10431"/>
                  </a:cubicBezTo>
                  <a:cubicBezTo>
                    <a:pt x="59644" y="10698"/>
                    <a:pt x="64191" y="11233"/>
                    <a:pt x="65528" y="11501"/>
                  </a:cubicBezTo>
                  <a:cubicBezTo>
                    <a:pt x="66865" y="11768"/>
                    <a:pt x="67668" y="12571"/>
                    <a:pt x="67668" y="13908"/>
                  </a:cubicBezTo>
                  <a:cubicBezTo>
                    <a:pt x="67668" y="14443"/>
                    <a:pt x="67400" y="16048"/>
                    <a:pt x="66598" y="18722"/>
                  </a:cubicBezTo>
                  <a:lnTo>
                    <a:pt x="31293" y="160745"/>
                  </a:lnTo>
                  <a:cubicBezTo>
                    <a:pt x="29956" y="166629"/>
                    <a:pt x="27281" y="170373"/>
                    <a:pt x="23269" y="171711"/>
                  </a:cubicBezTo>
                  <a:cubicBezTo>
                    <a:pt x="21397" y="172246"/>
                    <a:pt x="16583" y="172513"/>
                    <a:pt x="8291" y="172513"/>
                  </a:cubicBezTo>
                  <a:cubicBezTo>
                    <a:pt x="2407" y="172513"/>
                    <a:pt x="0" y="172780"/>
                    <a:pt x="0" y="178665"/>
                  </a:cubicBezTo>
                  <a:cubicBezTo>
                    <a:pt x="0" y="181607"/>
                    <a:pt x="1605" y="182944"/>
                    <a:pt x="4814" y="182677"/>
                  </a:cubicBezTo>
                  <a:lnTo>
                    <a:pt x="37980" y="181874"/>
                  </a:lnTo>
                  <a:lnTo>
                    <a:pt x="71680" y="182677"/>
                  </a:lnTo>
                  <a:cubicBezTo>
                    <a:pt x="75959" y="182944"/>
                    <a:pt x="78099" y="180537"/>
                    <a:pt x="78099" y="176525"/>
                  </a:cubicBezTo>
                  <a:cubicBezTo>
                    <a:pt x="78099" y="173850"/>
                    <a:pt x="75157" y="172513"/>
                    <a:pt x="69540" y="172513"/>
                  </a:cubicBezTo>
                  <a:cubicBezTo>
                    <a:pt x="58842" y="172513"/>
                    <a:pt x="53492" y="171176"/>
                    <a:pt x="53492" y="168769"/>
                  </a:cubicBezTo>
                  <a:cubicBezTo>
                    <a:pt x="53492" y="168769"/>
                    <a:pt x="53760" y="168234"/>
                    <a:pt x="54295" y="164489"/>
                  </a:cubicBezTo>
                  <a:lnTo>
                    <a:pt x="71412" y="95216"/>
                  </a:lnTo>
                  <a:lnTo>
                    <a:pt x="102170" y="95216"/>
                  </a:lnTo>
                  <a:cubicBezTo>
                    <a:pt x="120625" y="95216"/>
                    <a:pt x="129987" y="102973"/>
                    <a:pt x="129987" y="118218"/>
                  </a:cubicBezTo>
                  <a:cubicBezTo>
                    <a:pt x="129987" y="120625"/>
                    <a:pt x="128649" y="126510"/>
                    <a:pt x="126242" y="136138"/>
                  </a:cubicBezTo>
                  <a:cubicBezTo>
                    <a:pt x="123300" y="147372"/>
                    <a:pt x="121963" y="154860"/>
                    <a:pt x="121963" y="158872"/>
                  </a:cubicBezTo>
                  <a:cubicBezTo>
                    <a:pt x="121963" y="179200"/>
                    <a:pt x="137743" y="188561"/>
                    <a:pt x="158070" y="188561"/>
                  </a:cubicBezTo>
                  <a:cubicBezTo>
                    <a:pt x="165559" y="188561"/>
                    <a:pt x="172780" y="185084"/>
                    <a:pt x="180002" y="178397"/>
                  </a:cubicBezTo>
                  <a:cubicBezTo>
                    <a:pt x="187223" y="171711"/>
                    <a:pt x="190968" y="164489"/>
                    <a:pt x="190968" y="157000"/>
                  </a:cubicBezTo>
                  <a:cubicBezTo>
                    <a:pt x="190968" y="154326"/>
                    <a:pt x="189631" y="152988"/>
                    <a:pt x="186688" y="152988"/>
                  </a:cubicBezTo>
                  <a:cubicBezTo>
                    <a:pt x="184816" y="152988"/>
                    <a:pt x="183211" y="154326"/>
                    <a:pt x="182409" y="157268"/>
                  </a:cubicBezTo>
                  <a:cubicBezTo>
                    <a:pt x="179467" y="165559"/>
                    <a:pt x="175723" y="171711"/>
                    <a:pt x="171443" y="175188"/>
                  </a:cubicBezTo>
                  <a:cubicBezTo>
                    <a:pt x="167164" y="178665"/>
                    <a:pt x="163152" y="180537"/>
                    <a:pt x="159140" y="180537"/>
                  </a:cubicBezTo>
                  <a:cubicBezTo>
                    <a:pt x="152988" y="180537"/>
                    <a:pt x="149779" y="175455"/>
                    <a:pt x="149779" y="165559"/>
                  </a:cubicBezTo>
                  <a:cubicBezTo>
                    <a:pt x="149779" y="159140"/>
                    <a:pt x="150581" y="149244"/>
                    <a:pt x="152453" y="135603"/>
                  </a:cubicBezTo>
                  <a:cubicBezTo>
                    <a:pt x="153256" y="129987"/>
                    <a:pt x="153523" y="125975"/>
                    <a:pt x="153523" y="123033"/>
                  </a:cubicBezTo>
                  <a:cubicBezTo>
                    <a:pt x="153523" y="108857"/>
                    <a:pt x="146034" y="98426"/>
                    <a:pt x="131056" y="92007"/>
                  </a:cubicBezTo>
                  <a:cubicBezTo>
                    <a:pt x="156198" y="85855"/>
                    <a:pt x="186688" y="67935"/>
                    <a:pt x="186688" y="40654"/>
                  </a:cubicBezTo>
                  <a:close/>
                  <a:moveTo>
                    <a:pt x="151918" y="17920"/>
                  </a:moveTo>
                  <a:cubicBezTo>
                    <a:pt x="157268" y="21397"/>
                    <a:pt x="159942" y="27281"/>
                    <a:pt x="159942" y="35572"/>
                  </a:cubicBezTo>
                  <a:cubicBezTo>
                    <a:pt x="159942" y="40922"/>
                    <a:pt x="158872" y="47073"/>
                    <a:pt x="156465" y="54295"/>
                  </a:cubicBezTo>
                  <a:cubicBezTo>
                    <a:pt x="149244" y="76227"/>
                    <a:pt x="131056" y="87193"/>
                    <a:pt x="101903" y="87193"/>
                  </a:cubicBezTo>
                  <a:lnTo>
                    <a:pt x="73552" y="87193"/>
                  </a:lnTo>
                  <a:lnTo>
                    <a:pt x="90402" y="19525"/>
                  </a:lnTo>
                  <a:cubicBezTo>
                    <a:pt x="91739" y="13908"/>
                    <a:pt x="93879" y="10966"/>
                    <a:pt x="96821" y="10698"/>
                  </a:cubicBezTo>
                  <a:cubicBezTo>
                    <a:pt x="98159" y="10431"/>
                    <a:pt x="103508" y="10431"/>
                    <a:pt x="112869" y="10431"/>
                  </a:cubicBezTo>
                  <a:cubicBezTo>
                    <a:pt x="130254" y="10431"/>
                    <a:pt x="140418" y="10966"/>
                    <a:pt x="151918" y="179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7139429" y="630750"/>
              <a:ext cx="131323" cy="188560"/>
            </a:xfrm>
            <a:custGeom>
              <a:avLst/>
              <a:gdLst/>
              <a:ahLst/>
              <a:cxnLst/>
              <a:rect l="l" t="t" r="r" b="b"/>
              <a:pathLst>
                <a:path w="131323" h="188560">
                  <a:moveTo>
                    <a:pt x="122230" y="148709"/>
                  </a:moveTo>
                  <a:cubicBezTo>
                    <a:pt x="116079" y="169838"/>
                    <a:pt x="107520" y="180537"/>
                    <a:pt x="96286" y="180537"/>
                  </a:cubicBezTo>
                  <a:cubicBezTo>
                    <a:pt x="92809" y="180537"/>
                    <a:pt x="90937" y="178130"/>
                    <a:pt x="90937" y="173048"/>
                  </a:cubicBezTo>
                  <a:cubicBezTo>
                    <a:pt x="90937" y="169036"/>
                    <a:pt x="92542" y="162884"/>
                    <a:pt x="95751" y="154593"/>
                  </a:cubicBezTo>
                  <a:cubicBezTo>
                    <a:pt x="106450" y="125975"/>
                    <a:pt x="111799" y="106450"/>
                    <a:pt x="111799" y="96019"/>
                  </a:cubicBezTo>
                  <a:cubicBezTo>
                    <a:pt x="111799" y="77029"/>
                    <a:pt x="99496" y="66598"/>
                    <a:pt x="80506" y="66598"/>
                  </a:cubicBezTo>
                  <a:cubicBezTo>
                    <a:pt x="66331" y="66598"/>
                    <a:pt x="54027" y="72482"/>
                    <a:pt x="43596" y="83983"/>
                  </a:cubicBezTo>
                  <a:lnTo>
                    <a:pt x="63121" y="4012"/>
                  </a:lnTo>
                  <a:cubicBezTo>
                    <a:pt x="62586" y="1605"/>
                    <a:pt x="62051" y="0"/>
                    <a:pt x="58574" y="0"/>
                  </a:cubicBezTo>
                  <a:cubicBezTo>
                    <a:pt x="49748" y="0"/>
                    <a:pt x="30223" y="2407"/>
                    <a:pt x="26746" y="2675"/>
                  </a:cubicBezTo>
                  <a:cubicBezTo>
                    <a:pt x="22734" y="3210"/>
                    <a:pt x="20595" y="5082"/>
                    <a:pt x="20595" y="9094"/>
                  </a:cubicBezTo>
                  <a:cubicBezTo>
                    <a:pt x="20595" y="11768"/>
                    <a:pt x="23002" y="13106"/>
                    <a:pt x="27816" y="13106"/>
                  </a:cubicBezTo>
                  <a:cubicBezTo>
                    <a:pt x="33433" y="13106"/>
                    <a:pt x="39584" y="12838"/>
                    <a:pt x="40119" y="16583"/>
                  </a:cubicBezTo>
                  <a:lnTo>
                    <a:pt x="1070" y="174118"/>
                  </a:lnTo>
                  <a:cubicBezTo>
                    <a:pt x="267" y="177060"/>
                    <a:pt x="0" y="178932"/>
                    <a:pt x="0" y="180002"/>
                  </a:cubicBezTo>
                  <a:cubicBezTo>
                    <a:pt x="0" y="185619"/>
                    <a:pt x="2942" y="188561"/>
                    <a:pt x="8559" y="188561"/>
                  </a:cubicBezTo>
                  <a:cubicBezTo>
                    <a:pt x="13908" y="188561"/>
                    <a:pt x="17652" y="185886"/>
                    <a:pt x="19525" y="180804"/>
                  </a:cubicBezTo>
                  <a:lnTo>
                    <a:pt x="30223" y="136941"/>
                  </a:lnTo>
                  <a:cubicBezTo>
                    <a:pt x="33433" y="123835"/>
                    <a:pt x="35840" y="113939"/>
                    <a:pt x="37712" y="107252"/>
                  </a:cubicBezTo>
                  <a:cubicBezTo>
                    <a:pt x="38515" y="105380"/>
                    <a:pt x="40654" y="101636"/>
                    <a:pt x="44131" y="96286"/>
                  </a:cubicBezTo>
                  <a:cubicBezTo>
                    <a:pt x="53760" y="81843"/>
                    <a:pt x="65528" y="74622"/>
                    <a:pt x="79704" y="74622"/>
                  </a:cubicBezTo>
                  <a:cubicBezTo>
                    <a:pt x="88530" y="74622"/>
                    <a:pt x="92809" y="80506"/>
                    <a:pt x="92809" y="92007"/>
                  </a:cubicBezTo>
                  <a:cubicBezTo>
                    <a:pt x="92809" y="102973"/>
                    <a:pt x="87460" y="122498"/>
                    <a:pt x="76762" y="150849"/>
                  </a:cubicBezTo>
                  <a:cubicBezTo>
                    <a:pt x="74354" y="157000"/>
                    <a:pt x="73285" y="161815"/>
                    <a:pt x="73285" y="165826"/>
                  </a:cubicBezTo>
                  <a:cubicBezTo>
                    <a:pt x="73285" y="178665"/>
                    <a:pt x="82913" y="188561"/>
                    <a:pt x="95751" y="188561"/>
                  </a:cubicBezTo>
                  <a:cubicBezTo>
                    <a:pt x="107520" y="188561"/>
                    <a:pt x="116881" y="181874"/>
                    <a:pt x="123567" y="168234"/>
                  </a:cubicBezTo>
                  <a:cubicBezTo>
                    <a:pt x="128649" y="157535"/>
                    <a:pt x="131324" y="150314"/>
                    <a:pt x="131324" y="146837"/>
                  </a:cubicBezTo>
                  <a:cubicBezTo>
                    <a:pt x="131324" y="144429"/>
                    <a:pt x="129987" y="143092"/>
                    <a:pt x="127044" y="143092"/>
                  </a:cubicBezTo>
                  <a:cubicBezTo>
                    <a:pt x="126242" y="143092"/>
                    <a:pt x="122230" y="145499"/>
                    <a:pt x="122230" y="1487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295305" y="3527488"/>
            <a:ext cx="5631598" cy="493775"/>
            <a:chOff x="295305" y="3527488"/>
            <a:chExt cx="5631598" cy="493775"/>
          </a:xfrm>
        </p:grpSpPr>
        <p:sp>
          <p:nvSpPr>
            <p:cNvPr id="216" name="MathGlyph 216"/>
            <p:cNvSpPr/>
            <p:nvPr/>
          </p:nvSpPr>
          <p:spPr>
            <a:xfrm>
              <a:off x="295305" y="3527488"/>
              <a:ext cx="112334" cy="493775"/>
            </a:xfrm>
            <a:custGeom>
              <a:avLst/>
              <a:gdLst/>
              <a:ahLst/>
              <a:cxnLst/>
              <a:rect l="l" t="t" r="r" b="b"/>
              <a:pathLst>
                <a:path w="112334" h="493775">
                  <a:moveTo>
                    <a:pt x="19545" y="246888"/>
                  </a:moveTo>
                  <a:cubicBezTo>
                    <a:pt x="40737" y="236601"/>
                    <a:pt x="66454" y="213352"/>
                    <a:pt x="66454" y="185372"/>
                  </a:cubicBezTo>
                  <a:lnTo>
                    <a:pt x="66454" y="62339"/>
                  </a:lnTo>
                  <a:cubicBezTo>
                    <a:pt x="66454" y="51229"/>
                    <a:pt x="70775" y="40531"/>
                    <a:pt x="79621" y="30244"/>
                  </a:cubicBezTo>
                  <a:cubicBezTo>
                    <a:pt x="87851" y="20574"/>
                    <a:pt x="97521" y="13990"/>
                    <a:pt x="108425" y="10493"/>
                  </a:cubicBezTo>
                  <a:cubicBezTo>
                    <a:pt x="111100" y="9670"/>
                    <a:pt x="112334" y="8024"/>
                    <a:pt x="112334" y="5349"/>
                  </a:cubicBezTo>
                  <a:cubicBezTo>
                    <a:pt x="112334" y="1852"/>
                    <a:pt x="110482" y="0"/>
                    <a:pt x="106985" y="0"/>
                  </a:cubicBezTo>
                  <a:cubicBezTo>
                    <a:pt x="106368" y="0"/>
                    <a:pt x="105956" y="0"/>
                    <a:pt x="105545" y="206"/>
                  </a:cubicBezTo>
                  <a:cubicBezTo>
                    <a:pt x="90731" y="4938"/>
                    <a:pt x="77564" y="12550"/>
                    <a:pt x="66043" y="23043"/>
                  </a:cubicBezTo>
                  <a:cubicBezTo>
                    <a:pt x="52669" y="35593"/>
                    <a:pt x="45880" y="48555"/>
                    <a:pt x="45880" y="62339"/>
                  </a:cubicBezTo>
                  <a:lnTo>
                    <a:pt x="45880" y="185372"/>
                  </a:lnTo>
                  <a:cubicBezTo>
                    <a:pt x="45880" y="197510"/>
                    <a:pt x="41765" y="209032"/>
                    <a:pt x="33536" y="219936"/>
                  </a:cubicBezTo>
                  <a:cubicBezTo>
                    <a:pt x="25306" y="230840"/>
                    <a:pt x="15431" y="238247"/>
                    <a:pt x="3909" y="241744"/>
                  </a:cubicBezTo>
                  <a:cubicBezTo>
                    <a:pt x="1234" y="242567"/>
                    <a:pt x="0" y="244213"/>
                    <a:pt x="0" y="246888"/>
                  </a:cubicBezTo>
                  <a:cubicBezTo>
                    <a:pt x="0" y="249563"/>
                    <a:pt x="1234" y="251209"/>
                    <a:pt x="3909" y="252031"/>
                  </a:cubicBezTo>
                  <a:cubicBezTo>
                    <a:pt x="15431" y="255529"/>
                    <a:pt x="25306" y="262936"/>
                    <a:pt x="33536" y="273840"/>
                  </a:cubicBezTo>
                  <a:cubicBezTo>
                    <a:pt x="41765" y="284744"/>
                    <a:pt x="45880" y="296266"/>
                    <a:pt x="45880" y="308404"/>
                  </a:cubicBezTo>
                  <a:lnTo>
                    <a:pt x="45880" y="431437"/>
                  </a:lnTo>
                  <a:cubicBezTo>
                    <a:pt x="45880" y="445221"/>
                    <a:pt x="52669" y="458183"/>
                    <a:pt x="66043" y="470733"/>
                  </a:cubicBezTo>
                  <a:cubicBezTo>
                    <a:pt x="77564" y="481226"/>
                    <a:pt x="90731" y="488838"/>
                    <a:pt x="105545" y="493570"/>
                  </a:cubicBezTo>
                  <a:cubicBezTo>
                    <a:pt x="105956" y="493776"/>
                    <a:pt x="106368" y="493776"/>
                    <a:pt x="106985" y="493776"/>
                  </a:cubicBezTo>
                  <a:cubicBezTo>
                    <a:pt x="110482" y="493776"/>
                    <a:pt x="112334" y="491924"/>
                    <a:pt x="112334" y="488427"/>
                  </a:cubicBezTo>
                  <a:cubicBezTo>
                    <a:pt x="112334" y="485752"/>
                    <a:pt x="111100" y="484106"/>
                    <a:pt x="108425" y="483283"/>
                  </a:cubicBezTo>
                  <a:cubicBezTo>
                    <a:pt x="97521" y="479786"/>
                    <a:pt x="87851" y="473202"/>
                    <a:pt x="79621" y="463532"/>
                  </a:cubicBezTo>
                  <a:cubicBezTo>
                    <a:pt x="70775" y="453245"/>
                    <a:pt x="66454" y="442547"/>
                    <a:pt x="66454" y="431437"/>
                  </a:cubicBezTo>
                  <a:lnTo>
                    <a:pt x="66454" y="308404"/>
                  </a:lnTo>
                  <a:cubicBezTo>
                    <a:pt x="66454" y="280424"/>
                    <a:pt x="40737" y="257175"/>
                    <a:pt x="19545" y="2468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39529" y="3557316"/>
              <a:ext cx="101841" cy="145458"/>
            </a:xfrm>
            <a:custGeom>
              <a:avLst/>
              <a:gdLst/>
              <a:ahLst/>
              <a:cxnLst/>
              <a:rect l="l" t="t" r="r" b="b"/>
              <a:pathLst>
                <a:path w="101841" h="145458">
                  <a:moveTo>
                    <a:pt x="6789" y="145458"/>
                  </a:moveTo>
                  <a:cubicBezTo>
                    <a:pt x="9053" y="145458"/>
                    <a:pt x="11521" y="144018"/>
                    <a:pt x="14196" y="140932"/>
                  </a:cubicBezTo>
                  <a:lnTo>
                    <a:pt x="62133" y="84148"/>
                  </a:lnTo>
                  <a:cubicBezTo>
                    <a:pt x="69334" y="103899"/>
                    <a:pt x="74684" y="118712"/>
                    <a:pt x="78181" y="128793"/>
                  </a:cubicBezTo>
                  <a:cubicBezTo>
                    <a:pt x="80444" y="135171"/>
                    <a:pt x="81885" y="138875"/>
                    <a:pt x="82913" y="140315"/>
                  </a:cubicBezTo>
                  <a:cubicBezTo>
                    <a:pt x="85176" y="143401"/>
                    <a:pt x="89085" y="145047"/>
                    <a:pt x="94435" y="145047"/>
                  </a:cubicBezTo>
                  <a:lnTo>
                    <a:pt x="98755" y="145047"/>
                  </a:lnTo>
                  <a:cubicBezTo>
                    <a:pt x="100813" y="144841"/>
                    <a:pt x="101841" y="144018"/>
                    <a:pt x="101841" y="142166"/>
                  </a:cubicBezTo>
                  <a:cubicBezTo>
                    <a:pt x="101841" y="141755"/>
                    <a:pt x="101430" y="140932"/>
                    <a:pt x="100607" y="139903"/>
                  </a:cubicBezTo>
                  <a:cubicBezTo>
                    <a:pt x="99167" y="138463"/>
                    <a:pt x="97726" y="135377"/>
                    <a:pt x="96081" y="130645"/>
                  </a:cubicBezTo>
                  <a:lnTo>
                    <a:pt x="54727" y="15019"/>
                  </a:lnTo>
                  <a:cubicBezTo>
                    <a:pt x="51229" y="4938"/>
                    <a:pt x="42794" y="0"/>
                    <a:pt x="29421" y="0"/>
                  </a:cubicBezTo>
                  <a:cubicBezTo>
                    <a:pt x="26335" y="0"/>
                    <a:pt x="24895" y="1029"/>
                    <a:pt x="24895" y="3086"/>
                  </a:cubicBezTo>
                  <a:cubicBezTo>
                    <a:pt x="24895" y="4526"/>
                    <a:pt x="26129" y="5555"/>
                    <a:pt x="28392" y="6172"/>
                  </a:cubicBezTo>
                  <a:cubicBezTo>
                    <a:pt x="31272" y="6995"/>
                    <a:pt x="33124" y="8024"/>
                    <a:pt x="34153" y="9258"/>
                  </a:cubicBezTo>
                  <a:cubicBezTo>
                    <a:pt x="35593" y="10904"/>
                    <a:pt x="37650" y="15019"/>
                    <a:pt x="39914" y="21603"/>
                  </a:cubicBezTo>
                  <a:lnTo>
                    <a:pt x="59459" y="76535"/>
                  </a:lnTo>
                  <a:lnTo>
                    <a:pt x="3909" y="131879"/>
                  </a:lnTo>
                  <a:cubicBezTo>
                    <a:pt x="1234" y="134554"/>
                    <a:pt x="0" y="136817"/>
                    <a:pt x="0" y="138669"/>
                  </a:cubicBezTo>
                  <a:cubicBezTo>
                    <a:pt x="0" y="142372"/>
                    <a:pt x="3086" y="145458"/>
                    <a:pt x="6789" y="1454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39529" y="3806471"/>
              <a:ext cx="101841" cy="145458"/>
            </a:xfrm>
            <a:custGeom>
              <a:avLst/>
              <a:gdLst/>
              <a:ahLst/>
              <a:cxnLst/>
              <a:rect l="l" t="t" r="r" b="b"/>
              <a:pathLst>
                <a:path w="101841" h="145458">
                  <a:moveTo>
                    <a:pt x="6789" y="145458"/>
                  </a:moveTo>
                  <a:cubicBezTo>
                    <a:pt x="9053" y="145458"/>
                    <a:pt x="11521" y="144018"/>
                    <a:pt x="14196" y="140932"/>
                  </a:cubicBezTo>
                  <a:lnTo>
                    <a:pt x="62133" y="84148"/>
                  </a:lnTo>
                  <a:cubicBezTo>
                    <a:pt x="69334" y="103899"/>
                    <a:pt x="74684" y="118712"/>
                    <a:pt x="78181" y="128793"/>
                  </a:cubicBezTo>
                  <a:cubicBezTo>
                    <a:pt x="80444" y="135171"/>
                    <a:pt x="81885" y="138875"/>
                    <a:pt x="82913" y="140315"/>
                  </a:cubicBezTo>
                  <a:cubicBezTo>
                    <a:pt x="85176" y="143401"/>
                    <a:pt x="89085" y="145047"/>
                    <a:pt x="94435" y="145047"/>
                  </a:cubicBezTo>
                  <a:lnTo>
                    <a:pt x="98755" y="145047"/>
                  </a:lnTo>
                  <a:cubicBezTo>
                    <a:pt x="100813" y="144841"/>
                    <a:pt x="101841" y="144018"/>
                    <a:pt x="101841" y="142166"/>
                  </a:cubicBezTo>
                  <a:cubicBezTo>
                    <a:pt x="101841" y="141755"/>
                    <a:pt x="101430" y="140932"/>
                    <a:pt x="100607" y="139903"/>
                  </a:cubicBezTo>
                  <a:cubicBezTo>
                    <a:pt x="99167" y="138463"/>
                    <a:pt x="97726" y="135377"/>
                    <a:pt x="96081" y="130645"/>
                  </a:cubicBezTo>
                  <a:lnTo>
                    <a:pt x="54727" y="15019"/>
                  </a:lnTo>
                  <a:cubicBezTo>
                    <a:pt x="51229" y="4938"/>
                    <a:pt x="42794" y="0"/>
                    <a:pt x="29421" y="0"/>
                  </a:cubicBezTo>
                  <a:cubicBezTo>
                    <a:pt x="26335" y="0"/>
                    <a:pt x="24895" y="1029"/>
                    <a:pt x="24895" y="3086"/>
                  </a:cubicBezTo>
                  <a:cubicBezTo>
                    <a:pt x="24895" y="4526"/>
                    <a:pt x="26129" y="5555"/>
                    <a:pt x="28392" y="6172"/>
                  </a:cubicBezTo>
                  <a:cubicBezTo>
                    <a:pt x="31272" y="6995"/>
                    <a:pt x="33124" y="8024"/>
                    <a:pt x="34153" y="9258"/>
                  </a:cubicBezTo>
                  <a:cubicBezTo>
                    <a:pt x="35593" y="10904"/>
                    <a:pt x="37650" y="15019"/>
                    <a:pt x="39914" y="21603"/>
                  </a:cubicBezTo>
                  <a:lnTo>
                    <a:pt x="59459" y="76535"/>
                  </a:lnTo>
                  <a:lnTo>
                    <a:pt x="3909" y="131879"/>
                  </a:lnTo>
                  <a:cubicBezTo>
                    <a:pt x="1234" y="134554"/>
                    <a:pt x="0" y="136817"/>
                    <a:pt x="0" y="138669"/>
                  </a:cubicBezTo>
                  <a:cubicBezTo>
                    <a:pt x="0" y="142372"/>
                    <a:pt x="3086" y="145458"/>
                    <a:pt x="6789" y="1454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53469" y="3687548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553469" y="3936703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736779" y="3587560"/>
              <a:ext cx="128381" cy="123238"/>
            </a:xfrm>
            <a:custGeom>
              <a:avLst/>
              <a:gdLst/>
              <a:ahLst/>
              <a:cxnLst/>
              <a:rect l="l" t="t" r="r" b="b"/>
              <a:pathLst>
                <a:path w="128381" h="123238">
                  <a:moveTo>
                    <a:pt x="121181" y="121798"/>
                  </a:moveTo>
                  <a:cubicBezTo>
                    <a:pt x="124678" y="123238"/>
                    <a:pt x="128382" y="120564"/>
                    <a:pt x="128382" y="117272"/>
                  </a:cubicBezTo>
                  <a:cubicBezTo>
                    <a:pt x="128382" y="115214"/>
                    <a:pt x="127353" y="113774"/>
                    <a:pt x="125501" y="112951"/>
                  </a:cubicBezTo>
                  <a:lnTo>
                    <a:pt x="15636" y="61105"/>
                  </a:lnTo>
                  <a:lnTo>
                    <a:pt x="125501" y="9258"/>
                  </a:lnTo>
                  <a:cubicBezTo>
                    <a:pt x="127353" y="8435"/>
                    <a:pt x="128382" y="6995"/>
                    <a:pt x="128382" y="5144"/>
                  </a:cubicBezTo>
                  <a:cubicBezTo>
                    <a:pt x="128382" y="1646"/>
                    <a:pt x="126736" y="0"/>
                    <a:pt x="123444" y="0"/>
                  </a:cubicBezTo>
                  <a:cubicBezTo>
                    <a:pt x="122621" y="0"/>
                    <a:pt x="121798" y="206"/>
                    <a:pt x="121181" y="411"/>
                  </a:cubicBezTo>
                  <a:lnTo>
                    <a:pt x="3086" y="56373"/>
                  </a:lnTo>
                  <a:cubicBezTo>
                    <a:pt x="1029" y="57401"/>
                    <a:pt x="0" y="58842"/>
                    <a:pt x="0" y="61105"/>
                  </a:cubicBezTo>
                  <a:cubicBezTo>
                    <a:pt x="0" y="63368"/>
                    <a:pt x="1029" y="64808"/>
                    <a:pt x="3086" y="658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736779" y="3836715"/>
              <a:ext cx="128381" cy="122209"/>
            </a:xfrm>
            <a:custGeom>
              <a:avLst/>
              <a:gdLst/>
              <a:ahLst/>
              <a:cxnLst/>
              <a:rect l="l" t="t" r="r" b="b"/>
              <a:pathLst>
                <a:path w="128381" h="122209">
                  <a:moveTo>
                    <a:pt x="125296" y="65837"/>
                  </a:moveTo>
                  <a:cubicBezTo>
                    <a:pt x="127353" y="64808"/>
                    <a:pt x="128382" y="63368"/>
                    <a:pt x="128382" y="61105"/>
                  </a:cubicBezTo>
                  <a:cubicBezTo>
                    <a:pt x="128382" y="58842"/>
                    <a:pt x="127353" y="57401"/>
                    <a:pt x="125296" y="56373"/>
                  </a:cubicBezTo>
                  <a:lnTo>
                    <a:pt x="7201" y="411"/>
                  </a:lnTo>
                  <a:cubicBezTo>
                    <a:pt x="6584" y="206"/>
                    <a:pt x="5761" y="0"/>
                    <a:pt x="4938" y="0"/>
                  </a:cubicBezTo>
                  <a:cubicBezTo>
                    <a:pt x="1646" y="0"/>
                    <a:pt x="0" y="1646"/>
                    <a:pt x="0" y="5144"/>
                  </a:cubicBezTo>
                  <a:cubicBezTo>
                    <a:pt x="0" y="6995"/>
                    <a:pt x="1029" y="8435"/>
                    <a:pt x="2880" y="9258"/>
                  </a:cubicBezTo>
                  <a:lnTo>
                    <a:pt x="112746" y="61105"/>
                  </a:lnTo>
                  <a:lnTo>
                    <a:pt x="2880" y="112951"/>
                  </a:lnTo>
                  <a:cubicBezTo>
                    <a:pt x="1029" y="113774"/>
                    <a:pt x="0" y="115214"/>
                    <a:pt x="0" y="117066"/>
                  </a:cubicBezTo>
                  <a:cubicBezTo>
                    <a:pt x="0" y="120564"/>
                    <a:pt x="1646" y="122210"/>
                    <a:pt x="4938" y="122210"/>
                  </a:cubicBezTo>
                  <a:cubicBezTo>
                    <a:pt x="5761" y="122210"/>
                    <a:pt x="6584" y="122004"/>
                    <a:pt x="7201" y="121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948236" y="355731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948236" y="380647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068259" y="3655288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068259" y="390444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229332" y="36079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310188" y="3609163"/>
              <a:ext cx="160682" cy="90937"/>
            </a:xfrm>
            <a:custGeom>
              <a:avLst/>
              <a:gdLst/>
              <a:ahLst/>
              <a:cxnLst/>
              <a:rect l="l" t="t" r="r" b="b"/>
              <a:pathLst>
                <a:path w="160682" h="90937">
                  <a:moveTo>
                    <a:pt x="58224" y="5966"/>
                  </a:moveTo>
                  <a:cubicBezTo>
                    <a:pt x="67688" y="5966"/>
                    <a:pt x="72420" y="13167"/>
                    <a:pt x="72420" y="27775"/>
                  </a:cubicBezTo>
                  <a:lnTo>
                    <a:pt x="72420" y="74684"/>
                  </a:lnTo>
                  <a:cubicBezTo>
                    <a:pt x="72420" y="78593"/>
                    <a:pt x="71803" y="81062"/>
                    <a:pt x="70363" y="81885"/>
                  </a:cubicBezTo>
                  <a:cubicBezTo>
                    <a:pt x="68923" y="82707"/>
                    <a:pt x="64191" y="83119"/>
                    <a:pt x="56578" y="83119"/>
                  </a:cubicBezTo>
                  <a:lnTo>
                    <a:pt x="56578" y="90937"/>
                  </a:lnTo>
                  <a:lnTo>
                    <a:pt x="80444" y="90320"/>
                  </a:lnTo>
                  <a:lnTo>
                    <a:pt x="104104" y="90937"/>
                  </a:lnTo>
                  <a:lnTo>
                    <a:pt x="104104" y="83119"/>
                  </a:lnTo>
                  <a:cubicBezTo>
                    <a:pt x="96492" y="83119"/>
                    <a:pt x="91966" y="82707"/>
                    <a:pt x="90526" y="81885"/>
                  </a:cubicBezTo>
                  <a:cubicBezTo>
                    <a:pt x="89085" y="81062"/>
                    <a:pt x="88262" y="78593"/>
                    <a:pt x="88262" y="74684"/>
                  </a:cubicBezTo>
                  <a:lnTo>
                    <a:pt x="88262" y="37650"/>
                  </a:lnTo>
                  <a:cubicBezTo>
                    <a:pt x="88262" y="21191"/>
                    <a:pt x="98961" y="5966"/>
                    <a:pt x="114803" y="5966"/>
                  </a:cubicBezTo>
                  <a:cubicBezTo>
                    <a:pt x="124473" y="5966"/>
                    <a:pt x="129205" y="13167"/>
                    <a:pt x="129205" y="27775"/>
                  </a:cubicBezTo>
                  <a:lnTo>
                    <a:pt x="129205" y="74684"/>
                  </a:lnTo>
                  <a:cubicBezTo>
                    <a:pt x="129205" y="78593"/>
                    <a:pt x="128382" y="81062"/>
                    <a:pt x="126942" y="81885"/>
                  </a:cubicBezTo>
                  <a:cubicBezTo>
                    <a:pt x="125501" y="82707"/>
                    <a:pt x="120769" y="83119"/>
                    <a:pt x="113157" y="83119"/>
                  </a:cubicBezTo>
                  <a:lnTo>
                    <a:pt x="113157" y="90937"/>
                  </a:lnTo>
                  <a:lnTo>
                    <a:pt x="137023" y="90320"/>
                  </a:lnTo>
                  <a:lnTo>
                    <a:pt x="160683" y="90937"/>
                  </a:lnTo>
                  <a:lnTo>
                    <a:pt x="160683" y="83119"/>
                  </a:lnTo>
                  <a:cubicBezTo>
                    <a:pt x="154099" y="83119"/>
                    <a:pt x="149779" y="82913"/>
                    <a:pt x="147721" y="82296"/>
                  </a:cubicBezTo>
                  <a:cubicBezTo>
                    <a:pt x="145664" y="81679"/>
                    <a:pt x="144841" y="80239"/>
                    <a:pt x="144841" y="77770"/>
                  </a:cubicBezTo>
                  <a:lnTo>
                    <a:pt x="144841" y="39296"/>
                  </a:lnTo>
                  <a:cubicBezTo>
                    <a:pt x="144841" y="29627"/>
                    <a:pt x="144429" y="22837"/>
                    <a:pt x="143812" y="18928"/>
                  </a:cubicBezTo>
                  <a:cubicBezTo>
                    <a:pt x="141755" y="6378"/>
                    <a:pt x="132497" y="0"/>
                    <a:pt x="116243" y="0"/>
                  </a:cubicBezTo>
                  <a:cubicBezTo>
                    <a:pt x="103281" y="0"/>
                    <a:pt x="93612" y="5966"/>
                    <a:pt x="87028" y="18105"/>
                  </a:cubicBezTo>
                  <a:cubicBezTo>
                    <a:pt x="84148" y="5966"/>
                    <a:pt x="75095" y="0"/>
                    <a:pt x="59665" y="0"/>
                  </a:cubicBezTo>
                  <a:cubicBezTo>
                    <a:pt x="46703" y="0"/>
                    <a:pt x="36827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866" y="90320"/>
                  </a:lnTo>
                  <a:lnTo>
                    <a:pt x="47526" y="90937"/>
                  </a:lnTo>
                  <a:lnTo>
                    <a:pt x="47526" y="83119"/>
                  </a:lnTo>
                  <a:cubicBezTo>
                    <a:pt x="39914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2382" y="5966"/>
                    <a:pt x="58224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481569" y="3607929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584645" y="3557316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641841" y="3557316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764462" y="3573570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7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847169" y="3557316"/>
              <a:ext cx="103487" cy="142783"/>
            </a:xfrm>
            <a:custGeom>
              <a:avLst/>
              <a:gdLst/>
              <a:ahLst/>
              <a:cxnLst/>
              <a:rect l="l" t="t" r="r" b="b"/>
              <a:pathLst>
                <a:path w="103487" h="142783">
                  <a:moveTo>
                    <a:pt x="58019" y="57401"/>
                  </a:moveTo>
                  <a:cubicBezTo>
                    <a:pt x="67277" y="57401"/>
                    <a:pt x="72009" y="64602"/>
                    <a:pt x="72009" y="79210"/>
                  </a:cubicBezTo>
                  <a:lnTo>
                    <a:pt x="72009" y="126530"/>
                  </a:lnTo>
                  <a:cubicBezTo>
                    <a:pt x="72009" y="130439"/>
                    <a:pt x="71392" y="132908"/>
                    <a:pt x="69952" y="133731"/>
                  </a:cubicBezTo>
                  <a:cubicBezTo>
                    <a:pt x="68511" y="134554"/>
                    <a:pt x="63985" y="134760"/>
                    <a:pt x="56373" y="134760"/>
                  </a:cubicBezTo>
                  <a:lnTo>
                    <a:pt x="56373" y="142784"/>
                  </a:lnTo>
                  <a:lnTo>
                    <a:pt x="80033" y="142166"/>
                  </a:lnTo>
                  <a:lnTo>
                    <a:pt x="103487" y="142784"/>
                  </a:lnTo>
                  <a:lnTo>
                    <a:pt x="103487" y="134760"/>
                  </a:lnTo>
                  <a:cubicBezTo>
                    <a:pt x="96904" y="134760"/>
                    <a:pt x="92583" y="134554"/>
                    <a:pt x="90526" y="133937"/>
                  </a:cubicBezTo>
                  <a:cubicBezTo>
                    <a:pt x="88468" y="133320"/>
                    <a:pt x="87645" y="131879"/>
                    <a:pt x="87645" y="129616"/>
                  </a:cubicBezTo>
                  <a:lnTo>
                    <a:pt x="87645" y="90731"/>
                  </a:lnTo>
                  <a:cubicBezTo>
                    <a:pt x="87645" y="80856"/>
                    <a:pt x="87439" y="74066"/>
                    <a:pt x="86822" y="70157"/>
                  </a:cubicBezTo>
                  <a:cubicBezTo>
                    <a:pt x="84765" y="57607"/>
                    <a:pt x="75507" y="51229"/>
                    <a:pt x="59253" y="51229"/>
                  </a:cubicBezTo>
                  <a:cubicBezTo>
                    <a:pt x="46703" y="51229"/>
                    <a:pt x="37239" y="56990"/>
                    <a:pt x="30861" y="68511"/>
                  </a:cubicBezTo>
                  <a:lnTo>
                    <a:pt x="30861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6048"/>
                    <a:pt x="15842" y="20780"/>
                  </a:cubicBezTo>
                  <a:lnTo>
                    <a:pt x="15842" y="126530"/>
                  </a:lnTo>
                  <a:cubicBezTo>
                    <a:pt x="15842" y="130439"/>
                    <a:pt x="15019" y="132908"/>
                    <a:pt x="13579" y="133731"/>
                  </a:cubicBezTo>
                  <a:cubicBezTo>
                    <a:pt x="12139" y="134554"/>
                    <a:pt x="7612" y="134760"/>
                    <a:pt x="0" y="134760"/>
                  </a:cubicBezTo>
                  <a:lnTo>
                    <a:pt x="0" y="142784"/>
                  </a:lnTo>
                  <a:lnTo>
                    <a:pt x="23660" y="142166"/>
                  </a:lnTo>
                  <a:lnTo>
                    <a:pt x="47114" y="142784"/>
                  </a:lnTo>
                  <a:lnTo>
                    <a:pt x="47114" y="134760"/>
                  </a:lnTo>
                  <a:cubicBezTo>
                    <a:pt x="39502" y="134760"/>
                    <a:pt x="35182" y="134554"/>
                    <a:pt x="33741" y="133731"/>
                  </a:cubicBezTo>
                  <a:cubicBezTo>
                    <a:pt x="32301" y="132908"/>
                    <a:pt x="31478" y="130439"/>
                    <a:pt x="31478" y="126530"/>
                  </a:cubicBezTo>
                  <a:lnTo>
                    <a:pt x="31478" y="89085"/>
                  </a:lnTo>
                  <a:cubicBezTo>
                    <a:pt x="31478" y="72420"/>
                    <a:pt x="41971" y="57401"/>
                    <a:pt x="58019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961767" y="3564929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019168" y="3607929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109282" y="3557316"/>
              <a:ext cx="99372" cy="142783"/>
            </a:xfrm>
            <a:custGeom>
              <a:avLst/>
              <a:gdLst/>
              <a:ahLst/>
              <a:cxnLst/>
              <a:rect l="l" t="t" r="r" b="b"/>
              <a:pathLst>
                <a:path w="99372" h="142783">
                  <a:moveTo>
                    <a:pt x="81062" y="142166"/>
                  </a:moveTo>
                  <a:cubicBezTo>
                    <a:pt x="85176" y="141961"/>
                    <a:pt x="91349" y="142166"/>
                    <a:pt x="99372" y="142784"/>
                  </a:cubicBezTo>
                  <a:lnTo>
                    <a:pt x="99372" y="134760"/>
                  </a:lnTo>
                  <a:cubicBezTo>
                    <a:pt x="94435" y="134760"/>
                    <a:pt x="90731" y="134142"/>
                    <a:pt x="88262" y="133114"/>
                  </a:cubicBezTo>
                  <a:cubicBezTo>
                    <a:pt x="85794" y="132085"/>
                    <a:pt x="82913" y="129205"/>
                    <a:pt x="79621" y="124473"/>
                  </a:cubicBezTo>
                  <a:lnTo>
                    <a:pt x="53904" y="88057"/>
                  </a:lnTo>
                  <a:cubicBezTo>
                    <a:pt x="53287" y="86205"/>
                    <a:pt x="52875" y="85588"/>
                    <a:pt x="52875" y="86205"/>
                  </a:cubicBezTo>
                  <a:cubicBezTo>
                    <a:pt x="52875" y="85999"/>
                    <a:pt x="54933" y="84148"/>
                    <a:pt x="59253" y="80444"/>
                  </a:cubicBezTo>
                  <a:cubicBezTo>
                    <a:pt x="66454" y="74066"/>
                    <a:pt x="71803" y="69952"/>
                    <a:pt x="75301" y="67688"/>
                  </a:cubicBezTo>
                  <a:cubicBezTo>
                    <a:pt x="81679" y="63779"/>
                    <a:pt x="88057" y="61722"/>
                    <a:pt x="94640" y="61311"/>
                  </a:cubicBezTo>
                  <a:lnTo>
                    <a:pt x="94640" y="53492"/>
                  </a:lnTo>
                  <a:cubicBezTo>
                    <a:pt x="90320" y="53904"/>
                    <a:pt x="85382" y="54110"/>
                    <a:pt x="79827" y="54110"/>
                  </a:cubicBezTo>
                  <a:cubicBezTo>
                    <a:pt x="70363" y="54110"/>
                    <a:pt x="62545" y="53904"/>
                    <a:pt x="56167" y="53492"/>
                  </a:cubicBezTo>
                  <a:lnTo>
                    <a:pt x="56167" y="61311"/>
                  </a:lnTo>
                  <a:cubicBezTo>
                    <a:pt x="60076" y="61516"/>
                    <a:pt x="62133" y="62956"/>
                    <a:pt x="62133" y="65631"/>
                  </a:cubicBezTo>
                  <a:cubicBezTo>
                    <a:pt x="62133" y="68100"/>
                    <a:pt x="60693" y="70569"/>
                    <a:pt x="58019" y="73038"/>
                  </a:cubicBezTo>
                  <a:lnTo>
                    <a:pt x="30861" y="96698"/>
                  </a:lnTo>
                  <a:lnTo>
                    <a:pt x="30861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6048"/>
                    <a:pt x="15842" y="20780"/>
                  </a:cubicBezTo>
                  <a:lnTo>
                    <a:pt x="15842" y="126530"/>
                  </a:lnTo>
                  <a:cubicBezTo>
                    <a:pt x="15842" y="130439"/>
                    <a:pt x="15019" y="132908"/>
                    <a:pt x="13579" y="133731"/>
                  </a:cubicBezTo>
                  <a:cubicBezTo>
                    <a:pt x="12139" y="134554"/>
                    <a:pt x="7612" y="134760"/>
                    <a:pt x="0" y="134760"/>
                  </a:cubicBezTo>
                  <a:lnTo>
                    <a:pt x="0" y="142784"/>
                  </a:lnTo>
                  <a:lnTo>
                    <a:pt x="22837" y="142166"/>
                  </a:lnTo>
                  <a:lnTo>
                    <a:pt x="45880" y="142784"/>
                  </a:lnTo>
                  <a:lnTo>
                    <a:pt x="45880" y="134760"/>
                  </a:lnTo>
                  <a:cubicBezTo>
                    <a:pt x="38268" y="134760"/>
                    <a:pt x="33947" y="134554"/>
                    <a:pt x="32507" y="133731"/>
                  </a:cubicBezTo>
                  <a:cubicBezTo>
                    <a:pt x="31067" y="132908"/>
                    <a:pt x="30244" y="130439"/>
                    <a:pt x="30244" y="126530"/>
                  </a:cubicBezTo>
                  <a:lnTo>
                    <a:pt x="30244" y="105956"/>
                  </a:lnTo>
                  <a:lnTo>
                    <a:pt x="42177" y="95463"/>
                  </a:lnTo>
                  <a:lnTo>
                    <a:pt x="45469" y="100401"/>
                  </a:lnTo>
                  <a:cubicBezTo>
                    <a:pt x="58842" y="118918"/>
                    <a:pt x="65631" y="129205"/>
                    <a:pt x="65631" y="131056"/>
                  </a:cubicBezTo>
                  <a:cubicBezTo>
                    <a:pt x="65631" y="133525"/>
                    <a:pt x="63162" y="134760"/>
                    <a:pt x="58224" y="134760"/>
                  </a:cubicBezTo>
                  <a:lnTo>
                    <a:pt x="58224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218736" y="360916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332304" y="3607929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1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424682" y="36079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505743" y="36079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654905" y="3607929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757775" y="360916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872578" y="3557316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991495" y="3545795"/>
              <a:ext cx="80032" cy="205739"/>
            </a:xfrm>
            <a:custGeom>
              <a:avLst/>
              <a:gdLst/>
              <a:ahLst/>
              <a:cxnLst/>
              <a:rect l="l" t="t" r="r" b="b"/>
              <a:pathLst>
                <a:path w="80032" h="205739">
                  <a:moveTo>
                    <a:pt x="79827" y="6584"/>
                  </a:moveTo>
                  <a:cubicBezTo>
                    <a:pt x="80033" y="6172"/>
                    <a:pt x="80033" y="5555"/>
                    <a:pt x="80033" y="4938"/>
                  </a:cubicBezTo>
                  <a:cubicBezTo>
                    <a:pt x="80033" y="1646"/>
                    <a:pt x="78387" y="0"/>
                    <a:pt x="75095" y="0"/>
                  </a:cubicBezTo>
                  <a:cubicBezTo>
                    <a:pt x="72832" y="0"/>
                    <a:pt x="71392" y="1029"/>
                    <a:pt x="70569" y="3292"/>
                  </a:cubicBezTo>
                  <a:lnTo>
                    <a:pt x="206" y="199156"/>
                  </a:lnTo>
                  <a:cubicBezTo>
                    <a:pt x="0" y="199568"/>
                    <a:pt x="0" y="200185"/>
                    <a:pt x="0" y="200802"/>
                  </a:cubicBezTo>
                  <a:cubicBezTo>
                    <a:pt x="0" y="204094"/>
                    <a:pt x="1646" y="205740"/>
                    <a:pt x="4938" y="205740"/>
                  </a:cubicBezTo>
                  <a:cubicBezTo>
                    <a:pt x="7201" y="205740"/>
                    <a:pt x="8641" y="204711"/>
                    <a:pt x="9464" y="2024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088605" y="3607929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191475" y="3609163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341459" y="3557316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398449" y="3607929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500496" y="3609163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581146" y="3606900"/>
              <a:ext cx="94023" cy="135582"/>
            </a:xfrm>
            <a:custGeom>
              <a:avLst/>
              <a:gdLst/>
              <a:ahLst/>
              <a:cxnLst/>
              <a:rect l="l" t="t" r="r" b="b"/>
              <a:pathLst>
                <a:path w="94023" h="135582">
                  <a:moveTo>
                    <a:pt x="82913" y="0"/>
                  </a:moveTo>
                  <a:cubicBezTo>
                    <a:pt x="75095" y="0"/>
                    <a:pt x="67894" y="3086"/>
                    <a:pt x="61311" y="9258"/>
                  </a:cubicBezTo>
                  <a:cubicBezTo>
                    <a:pt x="55138" y="4526"/>
                    <a:pt x="48143" y="2263"/>
                    <a:pt x="40119" y="2263"/>
                  </a:cubicBezTo>
                  <a:cubicBezTo>
                    <a:pt x="22426" y="2263"/>
                    <a:pt x="6378" y="15431"/>
                    <a:pt x="6378" y="32713"/>
                  </a:cubicBezTo>
                  <a:cubicBezTo>
                    <a:pt x="6378" y="41354"/>
                    <a:pt x="9464" y="48349"/>
                    <a:pt x="15636" y="53698"/>
                  </a:cubicBezTo>
                  <a:cubicBezTo>
                    <a:pt x="11727" y="58636"/>
                    <a:pt x="9670" y="64191"/>
                    <a:pt x="9670" y="70569"/>
                  </a:cubicBezTo>
                  <a:cubicBezTo>
                    <a:pt x="9670" y="78387"/>
                    <a:pt x="12344" y="84353"/>
                    <a:pt x="17488" y="88262"/>
                  </a:cubicBezTo>
                  <a:cubicBezTo>
                    <a:pt x="8847" y="91143"/>
                    <a:pt x="0" y="98549"/>
                    <a:pt x="0" y="109042"/>
                  </a:cubicBezTo>
                  <a:cubicBezTo>
                    <a:pt x="0" y="117889"/>
                    <a:pt x="5761" y="124884"/>
                    <a:pt x="17076" y="129822"/>
                  </a:cubicBezTo>
                  <a:cubicBezTo>
                    <a:pt x="25717" y="133731"/>
                    <a:pt x="35182" y="135583"/>
                    <a:pt x="45469" y="135583"/>
                  </a:cubicBezTo>
                  <a:cubicBezTo>
                    <a:pt x="55961" y="135583"/>
                    <a:pt x="65631" y="133731"/>
                    <a:pt x="74272" y="129822"/>
                  </a:cubicBezTo>
                  <a:cubicBezTo>
                    <a:pt x="85588" y="124884"/>
                    <a:pt x="91143" y="117889"/>
                    <a:pt x="91143" y="108631"/>
                  </a:cubicBezTo>
                  <a:cubicBezTo>
                    <a:pt x="91143" y="97726"/>
                    <a:pt x="86617" y="89703"/>
                    <a:pt x="77564" y="84559"/>
                  </a:cubicBezTo>
                  <a:cubicBezTo>
                    <a:pt x="68100" y="79416"/>
                    <a:pt x="57607" y="78798"/>
                    <a:pt x="42382" y="78798"/>
                  </a:cubicBezTo>
                  <a:cubicBezTo>
                    <a:pt x="33330" y="78798"/>
                    <a:pt x="28392" y="78798"/>
                    <a:pt x="27363" y="78593"/>
                  </a:cubicBezTo>
                  <a:cubicBezTo>
                    <a:pt x="21603" y="77770"/>
                    <a:pt x="17488" y="72215"/>
                    <a:pt x="17488" y="65837"/>
                  </a:cubicBezTo>
                  <a:cubicBezTo>
                    <a:pt x="17488" y="62751"/>
                    <a:pt x="18311" y="59870"/>
                    <a:pt x="20163" y="57401"/>
                  </a:cubicBezTo>
                  <a:cubicBezTo>
                    <a:pt x="25923" y="61311"/>
                    <a:pt x="32507" y="63368"/>
                    <a:pt x="40119" y="63368"/>
                  </a:cubicBezTo>
                  <a:cubicBezTo>
                    <a:pt x="57813" y="63368"/>
                    <a:pt x="73655" y="50201"/>
                    <a:pt x="73655" y="32918"/>
                  </a:cubicBezTo>
                  <a:cubicBezTo>
                    <a:pt x="73655" y="24895"/>
                    <a:pt x="70980" y="18311"/>
                    <a:pt x="65631" y="13167"/>
                  </a:cubicBezTo>
                  <a:cubicBezTo>
                    <a:pt x="70775" y="8435"/>
                    <a:pt x="76330" y="6172"/>
                    <a:pt x="82296" y="6172"/>
                  </a:cubicBezTo>
                  <a:cubicBezTo>
                    <a:pt x="81267" y="7201"/>
                    <a:pt x="80650" y="8847"/>
                    <a:pt x="80650" y="10904"/>
                  </a:cubicBezTo>
                  <a:cubicBezTo>
                    <a:pt x="80650" y="15431"/>
                    <a:pt x="82913" y="17694"/>
                    <a:pt x="87440" y="17694"/>
                  </a:cubicBezTo>
                  <a:cubicBezTo>
                    <a:pt x="91760" y="17694"/>
                    <a:pt x="94023" y="15431"/>
                    <a:pt x="94023" y="10698"/>
                  </a:cubicBezTo>
                  <a:cubicBezTo>
                    <a:pt x="94023" y="4321"/>
                    <a:pt x="89085" y="0"/>
                    <a:pt x="82913" y="0"/>
                  </a:cubicBezTo>
                  <a:close/>
                  <a:moveTo>
                    <a:pt x="40119" y="8641"/>
                  </a:moveTo>
                  <a:cubicBezTo>
                    <a:pt x="51229" y="8641"/>
                    <a:pt x="56784" y="16665"/>
                    <a:pt x="56784" y="32713"/>
                  </a:cubicBezTo>
                  <a:cubicBezTo>
                    <a:pt x="56784" y="48966"/>
                    <a:pt x="51229" y="57196"/>
                    <a:pt x="40119" y="57196"/>
                  </a:cubicBezTo>
                  <a:cubicBezTo>
                    <a:pt x="28804" y="57196"/>
                    <a:pt x="23249" y="49172"/>
                    <a:pt x="23249" y="32918"/>
                  </a:cubicBezTo>
                  <a:cubicBezTo>
                    <a:pt x="23249" y="16665"/>
                    <a:pt x="28804" y="8641"/>
                    <a:pt x="40119" y="8641"/>
                  </a:cubicBezTo>
                  <a:close/>
                  <a:moveTo>
                    <a:pt x="27981" y="92377"/>
                  </a:moveTo>
                  <a:lnTo>
                    <a:pt x="39914" y="92377"/>
                  </a:lnTo>
                  <a:cubicBezTo>
                    <a:pt x="50612" y="92377"/>
                    <a:pt x="59253" y="92994"/>
                    <a:pt x="65837" y="94435"/>
                  </a:cubicBezTo>
                  <a:cubicBezTo>
                    <a:pt x="74684" y="96286"/>
                    <a:pt x="79004" y="101224"/>
                    <a:pt x="79004" y="109042"/>
                  </a:cubicBezTo>
                  <a:cubicBezTo>
                    <a:pt x="79004" y="115626"/>
                    <a:pt x="74889" y="120769"/>
                    <a:pt x="66660" y="124678"/>
                  </a:cubicBezTo>
                  <a:cubicBezTo>
                    <a:pt x="60282" y="127765"/>
                    <a:pt x="53287" y="129205"/>
                    <a:pt x="45674" y="129205"/>
                  </a:cubicBezTo>
                  <a:cubicBezTo>
                    <a:pt x="38268" y="129205"/>
                    <a:pt x="31272" y="127765"/>
                    <a:pt x="24689" y="124678"/>
                  </a:cubicBezTo>
                  <a:cubicBezTo>
                    <a:pt x="16253" y="120769"/>
                    <a:pt x="12139" y="115626"/>
                    <a:pt x="12139" y="109042"/>
                  </a:cubicBezTo>
                  <a:cubicBezTo>
                    <a:pt x="12139" y="100401"/>
                    <a:pt x="19545" y="92377"/>
                    <a:pt x="27981" y="92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684016" y="3607929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843670" y="3609163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925143" y="3607929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028425" y="3557316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142611" y="3564929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199601" y="3609163"/>
              <a:ext cx="103487" cy="93200"/>
            </a:xfrm>
            <a:custGeom>
              <a:avLst/>
              <a:gdLst/>
              <a:ahLst/>
              <a:cxnLst/>
              <a:rect l="l" t="t" r="r" b="b"/>
              <a:pathLst>
                <a:path w="103487" h="93200">
                  <a:moveTo>
                    <a:pt x="48349" y="87234"/>
                  </a:moveTo>
                  <a:cubicBezTo>
                    <a:pt x="34153" y="87234"/>
                    <a:pt x="31478" y="81267"/>
                    <a:pt x="31478" y="67894"/>
                  </a:cubicBezTo>
                  <a:lnTo>
                    <a:pt x="31478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8024" y="10081"/>
                    <a:pt x="12756" y="10904"/>
                    <a:pt x="13990" y="12344"/>
                  </a:cubicBezTo>
                  <a:cubicBezTo>
                    <a:pt x="15225" y="13785"/>
                    <a:pt x="15842" y="18928"/>
                    <a:pt x="15842" y="27981"/>
                  </a:cubicBezTo>
                  <a:lnTo>
                    <a:pt x="15842" y="58224"/>
                  </a:lnTo>
                  <a:cubicBezTo>
                    <a:pt x="15842" y="66248"/>
                    <a:pt x="16459" y="72420"/>
                    <a:pt x="17899" y="77152"/>
                  </a:cubicBezTo>
                  <a:cubicBezTo>
                    <a:pt x="20985" y="87851"/>
                    <a:pt x="32301" y="93200"/>
                    <a:pt x="47320" y="93200"/>
                  </a:cubicBezTo>
                  <a:cubicBezTo>
                    <a:pt x="58430" y="93200"/>
                    <a:pt x="66866" y="88057"/>
                    <a:pt x="72626" y="77564"/>
                  </a:cubicBezTo>
                  <a:lnTo>
                    <a:pt x="72626" y="9320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081" y="83119"/>
                    <a:pt x="91760" y="82707"/>
                    <a:pt x="90114" y="81473"/>
                  </a:cubicBezTo>
                  <a:cubicBezTo>
                    <a:pt x="88468" y="80239"/>
                    <a:pt x="87645" y="77358"/>
                    <a:pt x="87645" y="72626"/>
                  </a:cubicBezTo>
                  <a:lnTo>
                    <a:pt x="87645" y="0"/>
                  </a:lnTo>
                  <a:lnTo>
                    <a:pt x="56373" y="2263"/>
                  </a:lnTo>
                  <a:lnTo>
                    <a:pt x="56373" y="10081"/>
                  </a:lnTo>
                  <a:cubicBezTo>
                    <a:pt x="63574" y="10081"/>
                    <a:pt x="67894" y="10698"/>
                    <a:pt x="69540" y="11933"/>
                  </a:cubicBezTo>
                  <a:cubicBezTo>
                    <a:pt x="71186" y="13167"/>
                    <a:pt x="72009" y="15842"/>
                    <a:pt x="72009" y="20574"/>
                  </a:cubicBezTo>
                  <a:lnTo>
                    <a:pt x="72009" y="56578"/>
                  </a:lnTo>
                  <a:cubicBezTo>
                    <a:pt x="72009" y="72832"/>
                    <a:pt x="63368" y="87234"/>
                    <a:pt x="48349" y="872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314198" y="36079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229332" y="380647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286322" y="3857083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1388369" y="3858318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469019" y="3856055"/>
              <a:ext cx="94023" cy="135582"/>
            </a:xfrm>
            <a:custGeom>
              <a:avLst/>
              <a:gdLst/>
              <a:ahLst/>
              <a:cxnLst/>
              <a:rect l="l" t="t" r="r" b="b"/>
              <a:pathLst>
                <a:path w="94023" h="135582">
                  <a:moveTo>
                    <a:pt x="82913" y="0"/>
                  </a:moveTo>
                  <a:cubicBezTo>
                    <a:pt x="75095" y="0"/>
                    <a:pt x="67894" y="3086"/>
                    <a:pt x="61311" y="9258"/>
                  </a:cubicBezTo>
                  <a:cubicBezTo>
                    <a:pt x="55138" y="4526"/>
                    <a:pt x="48143" y="2263"/>
                    <a:pt x="40119" y="2263"/>
                  </a:cubicBezTo>
                  <a:cubicBezTo>
                    <a:pt x="22426" y="2263"/>
                    <a:pt x="6378" y="15431"/>
                    <a:pt x="6378" y="32713"/>
                  </a:cubicBezTo>
                  <a:cubicBezTo>
                    <a:pt x="6378" y="41354"/>
                    <a:pt x="9464" y="48349"/>
                    <a:pt x="15636" y="53698"/>
                  </a:cubicBezTo>
                  <a:cubicBezTo>
                    <a:pt x="11727" y="58636"/>
                    <a:pt x="9670" y="64191"/>
                    <a:pt x="9670" y="70569"/>
                  </a:cubicBezTo>
                  <a:cubicBezTo>
                    <a:pt x="9670" y="78387"/>
                    <a:pt x="12344" y="84353"/>
                    <a:pt x="17488" y="88262"/>
                  </a:cubicBezTo>
                  <a:cubicBezTo>
                    <a:pt x="8847" y="91143"/>
                    <a:pt x="0" y="98549"/>
                    <a:pt x="0" y="109042"/>
                  </a:cubicBezTo>
                  <a:cubicBezTo>
                    <a:pt x="0" y="117889"/>
                    <a:pt x="5761" y="124884"/>
                    <a:pt x="17076" y="129822"/>
                  </a:cubicBezTo>
                  <a:cubicBezTo>
                    <a:pt x="25717" y="133731"/>
                    <a:pt x="35182" y="135583"/>
                    <a:pt x="45469" y="135583"/>
                  </a:cubicBezTo>
                  <a:cubicBezTo>
                    <a:pt x="55961" y="135583"/>
                    <a:pt x="65631" y="133731"/>
                    <a:pt x="74272" y="129822"/>
                  </a:cubicBezTo>
                  <a:cubicBezTo>
                    <a:pt x="85588" y="124884"/>
                    <a:pt x="91143" y="117889"/>
                    <a:pt x="91143" y="108631"/>
                  </a:cubicBezTo>
                  <a:cubicBezTo>
                    <a:pt x="91143" y="97726"/>
                    <a:pt x="86617" y="89703"/>
                    <a:pt x="77564" y="84559"/>
                  </a:cubicBezTo>
                  <a:cubicBezTo>
                    <a:pt x="68100" y="79416"/>
                    <a:pt x="57607" y="78798"/>
                    <a:pt x="42382" y="78798"/>
                  </a:cubicBezTo>
                  <a:cubicBezTo>
                    <a:pt x="33330" y="78798"/>
                    <a:pt x="28392" y="78798"/>
                    <a:pt x="27363" y="78593"/>
                  </a:cubicBezTo>
                  <a:cubicBezTo>
                    <a:pt x="21603" y="77770"/>
                    <a:pt x="17488" y="72215"/>
                    <a:pt x="17488" y="65837"/>
                  </a:cubicBezTo>
                  <a:cubicBezTo>
                    <a:pt x="17488" y="62751"/>
                    <a:pt x="18311" y="59870"/>
                    <a:pt x="20163" y="57401"/>
                  </a:cubicBezTo>
                  <a:cubicBezTo>
                    <a:pt x="25923" y="61311"/>
                    <a:pt x="32507" y="63368"/>
                    <a:pt x="40119" y="63368"/>
                  </a:cubicBezTo>
                  <a:cubicBezTo>
                    <a:pt x="57813" y="63368"/>
                    <a:pt x="73655" y="50201"/>
                    <a:pt x="73655" y="32918"/>
                  </a:cubicBezTo>
                  <a:cubicBezTo>
                    <a:pt x="73655" y="24895"/>
                    <a:pt x="70980" y="18311"/>
                    <a:pt x="65631" y="13167"/>
                  </a:cubicBezTo>
                  <a:cubicBezTo>
                    <a:pt x="70775" y="8435"/>
                    <a:pt x="76330" y="6172"/>
                    <a:pt x="82296" y="6172"/>
                  </a:cubicBezTo>
                  <a:cubicBezTo>
                    <a:pt x="81267" y="7201"/>
                    <a:pt x="80650" y="8847"/>
                    <a:pt x="80650" y="10904"/>
                  </a:cubicBezTo>
                  <a:cubicBezTo>
                    <a:pt x="80650" y="15431"/>
                    <a:pt x="82913" y="17694"/>
                    <a:pt x="87439" y="17694"/>
                  </a:cubicBezTo>
                  <a:cubicBezTo>
                    <a:pt x="91760" y="17694"/>
                    <a:pt x="94023" y="15431"/>
                    <a:pt x="94023" y="10698"/>
                  </a:cubicBezTo>
                  <a:cubicBezTo>
                    <a:pt x="94023" y="4321"/>
                    <a:pt x="89085" y="0"/>
                    <a:pt x="82913" y="0"/>
                  </a:cubicBezTo>
                  <a:close/>
                  <a:moveTo>
                    <a:pt x="40119" y="8641"/>
                  </a:moveTo>
                  <a:cubicBezTo>
                    <a:pt x="51229" y="8641"/>
                    <a:pt x="56784" y="16665"/>
                    <a:pt x="56784" y="32713"/>
                  </a:cubicBezTo>
                  <a:cubicBezTo>
                    <a:pt x="56784" y="48966"/>
                    <a:pt x="51229" y="57196"/>
                    <a:pt x="40119" y="57196"/>
                  </a:cubicBezTo>
                  <a:cubicBezTo>
                    <a:pt x="28804" y="57196"/>
                    <a:pt x="23249" y="49172"/>
                    <a:pt x="23249" y="32918"/>
                  </a:cubicBezTo>
                  <a:cubicBezTo>
                    <a:pt x="23249" y="16665"/>
                    <a:pt x="28804" y="8641"/>
                    <a:pt x="40119" y="8641"/>
                  </a:cubicBezTo>
                  <a:close/>
                  <a:moveTo>
                    <a:pt x="27981" y="92377"/>
                  </a:moveTo>
                  <a:lnTo>
                    <a:pt x="39914" y="92377"/>
                  </a:lnTo>
                  <a:cubicBezTo>
                    <a:pt x="50612" y="92377"/>
                    <a:pt x="59253" y="92994"/>
                    <a:pt x="65837" y="94435"/>
                  </a:cubicBezTo>
                  <a:cubicBezTo>
                    <a:pt x="74684" y="96286"/>
                    <a:pt x="79004" y="101224"/>
                    <a:pt x="79004" y="109042"/>
                  </a:cubicBezTo>
                  <a:cubicBezTo>
                    <a:pt x="79004" y="115626"/>
                    <a:pt x="74889" y="120769"/>
                    <a:pt x="66660" y="124678"/>
                  </a:cubicBezTo>
                  <a:cubicBezTo>
                    <a:pt x="60282" y="127765"/>
                    <a:pt x="53287" y="129205"/>
                    <a:pt x="45674" y="129205"/>
                  </a:cubicBezTo>
                  <a:cubicBezTo>
                    <a:pt x="38268" y="129205"/>
                    <a:pt x="31272" y="127765"/>
                    <a:pt x="24689" y="124678"/>
                  </a:cubicBezTo>
                  <a:cubicBezTo>
                    <a:pt x="16253" y="120769"/>
                    <a:pt x="12139" y="115626"/>
                    <a:pt x="12139" y="109042"/>
                  </a:cubicBezTo>
                  <a:cubicBezTo>
                    <a:pt x="12139" y="100401"/>
                    <a:pt x="19545" y="92377"/>
                    <a:pt x="27981" y="92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571889" y="3857083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1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729692" y="3822725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7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812399" y="3806471"/>
              <a:ext cx="103487" cy="142783"/>
            </a:xfrm>
            <a:custGeom>
              <a:avLst/>
              <a:gdLst/>
              <a:ahLst/>
              <a:cxnLst/>
              <a:rect l="l" t="t" r="r" b="b"/>
              <a:pathLst>
                <a:path w="103487" h="142783">
                  <a:moveTo>
                    <a:pt x="58019" y="57401"/>
                  </a:moveTo>
                  <a:cubicBezTo>
                    <a:pt x="67277" y="57401"/>
                    <a:pt x="72009" y="64602"/>
                    <a:pt x="72009" y="79210"/>
                  </a:cubicBezTo>
                  <a:lnTo>
                    <a:pt x="72009" y="126530"/>
                  </a:lnTo>
                  <a:cubicBezTo>
                    <a:pt x="72009" y="130439"/>
                    <a:pt x="71392" y="132908"/>
                    <a:pt x="69952" y="133731"/>
                  </a:cubicBezTo>
                  <a:cubicBezTo>
                    <a:pt x="68511" y="134554"/>
                    <a:pt x="63985" y="134760"/>
                    <a:pt x="56373" y="134760"/>
                  </a:cubicBezTo>
                  <a:lnTo>
                    <a:pt x="56373" y="142784"/>
                  </a:lnTo>
                  <a:lnTo>
                    <a:pt x="80033" y="142166"/>
                  </a:lnTo>
                  <a:lnTo>
                    <a:pt x="103487" y="142784"/>
                  </a:lnTo>
                  <a:lnTo>
                    <a:pt x="103487" y="134760"/>
                  </a:lnTo>
                  <a:cubicBezTo>
                    <a:pt x="96904" y="134760"/>
                    <a:pt x="92583" y="134554"/>
                    <a:pt x="90526" y="133937"/>
                  </a:cubicBezTo>
                  <a:cubicBezTo>
                    <a:pt x="88468" y="133320"/>
                    <a:pt x="87645" y="131879"/>
                    <a:pt x="87645" y="129616"/>
                  </a:cubicBezTo>
                  <a:lnTo>
                    <a:pt x="87645" y="90731"/>
                  </a:lnTo>
                  <a:cubicBezTo>
                    <a:pt x="87645" y="80856"/>
                    <a:pt x="87439" y="74066"/>
                    <a:pt x="86822" y="70157"/>
                  </a:cubicBezTo>
                  <a:cubicBezTo>
                    <a:pt x="84765" y="57607"/>
                    <a:pt x="75507" y="51229"/>
                    <a:pt x="59253" y="51229"/>
                  </a:cubicBezTo>
                  <a:cubicBezTo>
                    <a:pt x="46703" y="51229"/>
                    <a:pt x="37239" y="56990"/>
                    <a:pt x="30861" y="68511"/>
                  </a:cubicBezTo>
                  <a:lnTo>
                    <a:pt x="30861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6048"/>
                    <a:pt x="15842" y="20780"/>
                  </a:cubicBezTo>
                  <a:lnTo>
                    <a:pt x="15842" y="126530"/>
                  </a:lnTo>
                  <a:cubicBezTo>
                    <a:pt x="15842" y="130439"/>
                    <a:pt x="15019" y="132908"/>
                    <a:pt x="13579" y="133731"/>
                  </a:cubicBezTo>
                  <a:cubicBezTo>
                    <a:pt x="12139" y="134554"/>
                    <a:pt x="7612" y="134760"/>
                    <a:pt x="0" y="134760"/>
                  </a:cubicBezTo>
                  <a:lnTo>
                    <a:pt x="0" y="142784"/>
                  </a:lnTo>
                  <a:lnTo>
                    <a:pt x="23660" y="142166"/>
                  </a:lnTo>
                  <a:lnTo>
                    <a:pt x="47114" y="142784"/>
                  </a:lnTo>
                  <a:lnTo>
                    <a:pt x="47114" y="134760"/>
                  </a:lnTo>
                  <a:cubicBezTo>
                    <a:pt x="39502" y="134760"/>
                    <a:pt x="35182" y="134554"/>
                    <a:pt x="33741" y="133731"/>
                  </a:cubicBezTo>
                  <a:cubicBezTo>
                    <a:pt x="32301" y="132908"/>
                    <a:pt x="31478" y="130439"/>
                    <a:pt x="31478" y="126530"/>
                  </a:cubicBezTo>
                  <a:lnTo>
                    <a:pt x="31478" y="89085"/>
                  </a:lnTo>
                  <a:cubicBezTo>
                    <a:pt x="31478" y="72420"/>
                    <a:pt x="41971" y="57401"/>
                    <a:pt x="58019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926997" y="3814084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1984398" y="3857083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2074512" y="3806471"/>
              <a:ext cx="99372" cy="142783"/>
            </a:xfrm>
            <a:custGeom>
              <a:avLst/>
              <a:gdLst/>
              <a:ahLst/>
              <a:cxnLst/>
              <a:rect l="l" t="t" r="r" b="b"/>
              <a:pathLst>
                <a:path w="99372" h="142783">
                  <a:moveTo>
                    <a:pt x="81062" y="142166"/>
                  </a:moveTo>
                  <a:cubicBezTo>
                    <a:pt x="85176" y="141961"/>
                    <a:pt x="91349" y="142166"/>
                    <a:pt x="99372" y="142784"/>
                  </a:cubicBezTo>
                  <a:lnTo>
                    <a:pt x="99372" y="134760"/>
                  </a:lnTo>
                  <a:cubicBezTo>
                    <a:pt x="94435" y="134760"/>
                    <a:pt x="90731" y="134142"/>
                    <a:pt x="88262" y="133114"/>
                  </a:cubicBezTo>
                  <a:cubicBezTo>
                    <a:pt x="85794" y="132085"/>
                    <a:pt x="82913" y="129205"/>
                    <a:pt x="79621" y="124473"/>
                  </a:cubicBezTo>
                  <a:lnTo>
                    <a:pt x="53904" y="88057"/>
                  </a:lnTo>
                  <a:cubicBezTo>
                    <a:pt x="53287" y="86205"/>
                    <a:pt x="52875" y="85588"/>
                    <a:pt x="52875" y="86205"/>
                  </a:cubicBezTo>
                  <a:cubicBezTo>
                    <a:pt x="52875" y="85999"/>
                    <a:pt x="54933" y="84148"/>
                    <a:pt x="59253" y="80444"/>
                  </a:cubicBezTo>
                  <a:cubicBezTo>
                    <a:pt x="66454" y="74066"/>
                    <a:pt x="71803" y="69952"/>
                    <a:pt x="75301" y="67688"/>
                  </a:cubicBezTo>
                  <a:cubicBezTo>
                    <a:pt x="81679" y="63779"/>
                    <a:pt x="88057" y="61722"/>
                    <a:pt x="94640" y="61311"/>
                  </a:cubicBezTo>
                  <a:lnTo>
                    <a:pt x="94640" y="53492"/>
                  </a:lnTo>
                  <a:cubicBezTo>
                    <a:pt x="90320" y="53904"/>
                    <a:pt x="85382" y="54110"/>
                    <a:pt x="79827" y="54110"/>
                  </a:cubicBezTo>
                  <a:cubicBezTo>
                    <a:pt x="70363" y="54110"/>
                    <a:pt x="62545" y="53904"/>
                    <a:pt x="56167" y="53492"/>
                  </a:cubicBezTo>
                  <a:lnTo>
                    <a:pt x="56167" y="61311"/>
                  </a:lnTo>
                  <a:cubicBezTo>
                    <a:pt x="60076" y="61516"/>
                    <a:pt x="62133" y="62956"/>
                    <a:pt x="62133" y="65631"/>
                  </a:cubicBezTo>
                  <a:cubicBezTo>
                    <a:pt x="62133" y="68100"/>
                    <a:pt x="60693" y="70569"/>
                    <a:pt x="58019" y="73038"/>
                  </a:cubicBezTo>
                  <a:lnTo>
                    <a:pt x="30861" y="96698"/>
                  </a:lnTo>
                  <a:lnTo>
                    <a:pt x="30861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6048"/>
                    <a:pt x="15842" y="20780"/>
                  </a:cubicBezTo>
                  <a:lnTo>
                    <a:pt x="15842" y="126530"/>
                  </a:lnTo>
                  <a:cubicBezTo>
                    <a:pt x="15842" y="130439"/>
                    <a:pt x="15019" y="132908"/>
                    <a:pt x="13579" y="133731"/>
                  </a:cubicBezTo>
                  <a:cubicBezTo>
                    <a:pt x="12139" y="134554"/>
                    <a:pt x="7612" y="134760"/>
                    <a:pt x="0" y="134760"/>
                  </a:cubicBezTo>
                  <a:lnTo>
                    <a:pt x="0" y="142784"/>
                  </a:lnTo>
                  <a:lnTo>
                    <a:pt x="22837" y="142166"/>
                  </a:lnTo>
                  <a:lnTo>
                    <a:pt x="45880" y="142784"/>
                  </a:lnTo>
                  <a:lnTo>
                    <a:pt x="45880" y="134760"/>
                  </a:lnTo>
                  <a:cubicBezTo>
                    <a:pt x="38268" y="134760"/>
                    <a:pt x="33947" y="134554"/>
                    <a:pt x="32507" y="133731"/>
                  </a:cubicBezTo>
                  <a:cubicBezTo>
                    <a:pt x="31067" y="132908"/>
                    <a:pt x="30244" y="130439"/>
                    <a:pt x="30244" y="126530"/>
                  </a:cubicBezTo>
                  <a:lnTo>
                    <a:pt x="30244" y="105956"/>
                  </a:lnTo>
                  <a:lnTo>
                    <a:pt x="42177" y="95463"/>
                  </a:lnTo>
                  <a:lnTo>
                    <a:pt x="45469" y="100401"/>
                  </a:lnTo>
                  <a:cubicBezTo>
                    <a:pt x="58842" y="118918"/>
                    <a:pt x="65631" y="129205"/>
                    <a:pt x="65631" y="131056"/>
                  </a:cubicBezTo>
                  <a:cubicBezTo>
                    <a:pt x="65631" y="133525"/>
                    <a:pt x="63162" y="134760"/>
                    <a:pt x="58224" y="134760"/>
                  </a:cubicBezTo>
                  <a:lnTo>
                    <a:pt x="58224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183966" y="385831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297534" y="3857083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1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389912" y="38570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2470973" y="38570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2620135" y="3857083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2723005" y="385831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2837808" y="3806471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2956725" y="3794950"/>
              <a:ext cx="80032" cy="205739"/>
            </a:xfrm>
            <a:custGeom>
              <a:avLst/>
              <a:gdLst/>
              <a:ahLst/>
              <a:cxnLst/>
              <a:rect l="l" t="t" r="r" b="b"/>
              <a:pathLst>
                <a:path w="80032" h="205739">
                  <a:moveTo>
                    <a:pt x="79827" y="6584"/>
                  </a:moveTo>
                  <a:cubicBezTo>
                    <a:pt x="80033" y="6172"/>
                    <a:pt x="80033" y="5555"/>
                    <a:pt x="80033" y="4938"/>
                  </a:cubicBezTo>
                  <a:cubicBezTo>
                    <a:pt x="80033" y="1646"/>
                    <a:pt x="78387" y="0"/>
                    <a:pt x="75095" y="0"/>
                  </a:cubicBezTo>
                  <a:cubicBezTo>
                    <a:pt x="72832" y="0"/>
                    <a:pt x="71392" y="1029"/>
                    <a:pt x="70569" y="3292"/>
                  </a:cubicBezTo>
                  <a:lnTo>
                    <a:pt x="206" y="199156"/>
                  </a:lnTo>
                  <a:cubicBezTo>
                    <a:pt x="0" y="199568"/>
                    <a:pt x="0" y="200185"/>
                    <a:pt x="0" y="200802"/>
                  </a:cubicBezTo>
                  <a:cubicBezTo>
                    <a:pt x="0" y="204094"/>
                    <a:pt x="1646" y="205740"/>
                    <a:pt x="4938" y="205740"/>
                  </a:cubicBezTo>
                  <a:cubicBezTo>
                    <a:pt x="7201" y="205740"/>
                    <a:pt x="8641" y="204711"/>
                    <a:pt x="9464" y="2024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3053835" y="3857083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3156705" y="3858318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3306689" y="38570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3387545" y="3858318"/>
              <a:ext cx="160682" cy="90937"/>
            </a:xfrm>
            <a:custGeom>
              <a:avLst/>
              <a:gdLst/>
              <a:ahLst/>
              <a:cxnLst/>
              <a:rect l="l" t="t" r="r" b="b"/>
              <a:pathLst>
                <a:path w="160682" h="90937">
                  <a:moveTo>
                    <a:pt x="58224" y="5966"/>
                  </a:moveTo>
                  <a:cubicBezTo>
                    <a:pt x="67688" y="5966"/>
                    <a:pt x="72420" y="13167"/>
                    <a:pt x="72420" y="27775"/>
                  </a:cubicBezTo>
                  <a:lnTo>
                    <a:pt x="72420" y="74684"/>
                  </a:lnTo>
                  <a:cubicBezTo>
                    <a:pt x="72420" y="78593"/>
                    <a:pt x="71803" y="81062"/>
                    <a:pt x="70363" y="81885"/>
                  </a:cubicBezTo>
                  <a:cubicBezTo>
                    <a:pt x="68923" y="82707"/>
                    <a:pt x="64191" y="83119"/>
                    <a:pt x="56578" y="83119"/>
                  </a:cubicBezTo>
                  <a:lnTo>
                    <a:pt x="56578" y="90937"/>
                  </a:lnTo>
                  <a:lnTo>
                    <a:pt x="80444" y="90320"/>
                  </a:lnTo>
                  <a:lnTo>
                    <a:pt x="104104" y="90937"/>
                  </a:lnTo>
                  <a:lnTo>
                    <a:pt x="104104" y="83119"/>
                  </a:lnTo>
                  <a:cubicBezTo>
                    <a:pt x="96492" y="83119"/>
                    <a:pt x="91966" y="82707"/>
                    <a:pt x="90526" y="81885"/>
                  </a:cubicBezTo>
                  <a:cubicBezTo>
                    <a:pt x="89085" y="81062"/>
                    <a:pt x="88262" y="78593"/>
                    <a:pt x="88262" y="74684"/>
                  </a:cubicBezTo>
                  <a:lnTo>
                    <a:pt x="88262" y="37650"/>
                  </a:lnTo>
                  <a:cubicBezTo>
                    <a:pt x="88262" y="21191"/>
                    <a:pt x="98961" y="5966"/>
                    <a:pt x="114803" y="5966"/>
                  </a:cubicBezTo>
                  <a:cubicBezTo>
                    <a:pt x="124473" y="5966"/>
                    <a:pt x="129205" y="13167"/>
                    <a:pt x="129205" y="27775"/>
                  </a:cubicBezTo>
                  <a:lnTo>
                    <a:pt x="129205" y="74684"/>
                  </a:lnTo>
                  <a:cubicBezTo>
                    <a:pt x="129205" y="78593"/>
                    <a:pt x="128382" y="81062"/>
                    <a:pt x="126942" y="81885"/>
                  </a:cubicBezTo>
                  <a:cubicBezTo>
                    <a:pt x="125501" y="82707"/>
                    <a:pt x="120769" y="83119"/>
                    <a:pt x="113157" y="83119"/>
                  </a:cubicBezTo>
                  <a:lnTo>
                    <a:pt x="113157" y="90937"/>
                  </a:lnTo>
                  <a:lnTo>
                    <a:pt x="137023" y="90320"/>
                  </a:lnTo>
                  <a:lnTo>
                    <a:pt x="160683" y="90937"/>
                  </a:lnTo>
                  <a:lnTo>
                    <a:pt x="160683" y="83119"/>
                  </a:lnTo>
                  <a:cubicBezTo>
                    <a:pt x="154099" y="83119"/>
                    <a:pt x="149779" y="82913"/>
                    <a:pt x="147721" y="82296"/>
                  </a:cubicBezTo>
                  <a:cubicBezTo>
                    <a:pt x="145664" y="81679"/>
                    <a:pt x="144841" y="80239"/>
                    <a:pt x="144841" y="77770"/>
                  </a:cubicBezTo>
                  <a:lnTo>
                    <a:pt x="144841" y="39296"/>
                  </a:lnTo>
                  <a:cubicBezTo>
                    <a:pt x="144841" y="29627"/>
                    <a:pt x="144429" y="22837"/>
                    <a:pt x="143812" y="18928"/>
                  </a:cubicBezTo>
                  <a:cubicBezTo>
                    <a:pt x="141755" y="6378"/>
                    <a:pt x="132497" y="0"/>
                    <a:pt x="116243" y="0"/>
                  </a:cubicBezTo>
                  <a:cubicBezTo>
                    <a:pt x="103281" y="0"/>
                    <a:pt x="93612" y="5966"/>
                    <a:pt x="87028" y="18105"/>
                  </a:cubicBezTo>
                  <a:cubicBezTo>
                    <a:pt x="84148" y="5966"/>
                    <a:pt x="75095" y="0"/>
                    <a:pt x="59665" y="0"/>
                  </a:cubicBezTo>
                  <a:cubicBezTo>
                    <a:pt x="46703" y="0"/>
                    <a:pt x="36827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866" y="90320"/>
                  </a:lnTo>
                  <a:lnTo>
                    <a:pt x="47526" y="90937"/>
                  </a:lnTo>
                  <a:lnTo>
                    <a:pt x="47526" y="83119"/>
                  </a:lnTo>
                  <a:cubicBezTo>
                    <a:pt x="39914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2382" y="5966"/>
                    <a:pt x="58224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3558926" y="3857083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3662002" y="380647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3719198" y="380647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3843670" y="3858318"/>
              <a:ext cx="69128" cy="90937"/>
            </a:xfrm>
            <a:custGeom>
              <a:avLst/>
              <a:gdLst/>
              <a:ahLst/>
              <a:cxnLst/>
              <a:rect l="l" t="t" r="r" b="b"/>
              <a:pathLst>
                <a:path w="69128" h="90937">
                  <a:moveTo>
                    <a:pt x="69129" y="13167"/>
                  </a:moveTo>
                  <a:cubicBezTo>
                    <a:pt x="69129" y="5143"/>
                    <a:pt x="61516" y="0"/>
                    <a:pt x="53492" y="0"/>
                  </a:cubicBezTo>
                  <a:cubicBezTo>
                    <a:pt x="43000" y="0"/>
                    <a:pt x="34976" y="6172"/>
                    <a:pt x="29627" y="18722"/>
                  </a:cubicBezTo>
                  <a:lnTo>
                    <a:pt x="29627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521" y="10698"/>
                    <a:pt x="13167" y="11933"/>
                  </a:cubicBezTo>
                  <a:cubicBezTo>
                    <a:pt x="14813" y="13167"/>
                    <a:pt x="15636" y="15842"/>
                    <a:pt x="15636" y="20574"/>
                  </a:cubicBezTo>
                  <a:lnTo>
                    <a:pt x="15636" y="74684"/>
                  </a:lnTo>
                  <a:cubicBezTo>
                    <a:pt x="15636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cubicBezTo>
                    <a:pt x="32301" y="90114"/>
                    <a:pt x="41148" y="90320"/>
                    <a:pt x="49995" y="90937"/>
                  </a:cubicBezTo>
                  <a:lnTo>
                    <a:pt x="49995" y="83119"/>
                  </a:lnTo>
                  <a:lnTo>
                    <a:pt x="45057" y="83119"/>
                  </a:lnTo>
                  <a:cubicBezTo>
                    <a:pt x="38268" y="83119"/>
                    <a:pt x="33947" y="82502"/>
                    <a:pt x="32507" y="81473"/>
                  </a:cubicBezTo>
                  <a:cubicBezTo>
                    <a:pt x="31067" y="80444"/>
                    <a:pt x="30450" y="77975"/>
                    <a:pt x="30450" y="74272"/>
                  </a:cubicBezTo>
                  <a:lnTo>
                    <a:pt x="30450" y="43205"/>
                  </a:lnTo>
                  <a:cubicBezTo>
                    <a:pt x="30450" y="34359"/>
                    <a:pt x="32095" y="26335"/>
                    <a:pt x="35182" y="19545"/>
                  </a:cubicBezTo>
                  <a:cubicBezTo>
                    <a:pt x="39296" y="10698"/>
                    <a:pt x="45263" y="6172"/>
                    <a:pt x="53287" y="5966"/>
                  </a:cubicBezTo>
                  <a:cubicBezTo>
                    <a:pt x="51229" y="8024"/>
                    <a:pt x="50201" y="10493"/>
                    <a:pt x="50201" y="13373"/>
                  </a:cubicBezTo>
                  <a:cubicBezTo>
                    <a:pt x="50201" y="19751"/>
                    <a:pt x="53287" y="22837"/>
                    <a:pt x="59665" y="22837"/>
                  </a:cubicBezTo>
                  <a:cubicBezTo>
                    <a:pt x="65220" y="22837"/>
                    <a:pt x="69129" y="18517"/>
                    <a:pt x="69129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3925143" y="3857083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028425" y="3806471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142611" y="3814084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199601" y="3858318"/>
              <a:ext cx="103487" cy="93200"/>
            </a:xfrm>
            <a:custGeom>
              <a:avLst/>
              <a:gdLst/>
              <a:ahLst/>
              <a:cxnLst/>
              <a:rect l="l" t="t" r="r" b="b"/>
              <a:pathLst>
                <a:path w="103487" h="93200">
                  <a:moveTo>
                    <a:pt x="48349" y="87234"/>
                  </a:moveTo>
                  <a:cubicBezTo>
                    <a:pt x="34153" y="87234"/>
                    <a:pt x="31478" y="81267"/>
                    <a:pt x="31478" y="67894"/>
                  </a:cubicBezTo>
                  <a:lnTo>
                    <a:pt x="31478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8024" y="10081"/>
                    <a:pt x="12756" y="10904"/>
                    <a:pt x="13990" y="12344"/>
                  </a:cubicBezTo>
                  <a:cubicBezTo>
                    <a:pt x="15225" y="13785"/>
                    <a:pt x="15842" y="18928"/>
                    <a:pt x="15842" y="27981"/>
                  </a:cubicBezTo>
                  <a:lnTo>
                    <a:pt x="15842" y="58224"/>
                  </a:lnTo>
                  <a:cubicBezTo>
                    <a:pt x="15842" y="66248"/>
                    <a:pt x="16459" y="72420"/>
                    <a:pt x="17899" y="77152"/>
                  </a:cubicBezTo>
                  <a:cubicBezTo>
                    <a:pt x="20985" y="87851"/>
                    <a:pt x="32301" y="93200"/>
                    <a:pt x="47320" y="93200"/>
                  </a:cubicBezTo>
                  <a:cubicBezTo>
                    <a:pt x="58430" y="93200"/>
                    <a:pt x="66866" y="88057"/>
                    <a:pt x="72626" y="77564"/>
                  </a:cubicBezTo>
                  <a:lnTo>
                    <a:pt x="72626" y="9320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081" y="83119"/>
                    <a:pt x="91760" y="82707"/>
                    <a:pt x="90114" y="81473"/>
                  </a:cubicBezTo>
                  <a:cubicBezTo>
                    <a:pt x="88468" y="80239"/>
                    <a:pt x="87645" y="77358"/>
                    <a:pt x="87645" y="72626"/>
                  </a:cubicBezTo>
                  <a:lnTo>
                    <a:pt x="87645" y="0"/>
                  </a:lnTo>
                  <a:lnTo>
                    <a:pt x="56373" y="2263"/>
                  </a:lnTo>
                  <a:lnTo>
                    <a:pt x="56373" y="10081"/>
                  </a:lnTo>
                  <a:cubicBezTo>
                    <a:pt x="63574" y="10081"/>
                    <a:pt x="67894" y="10698"/>
                    <a:pt x="69540" y="11933"/>
                  </a:cubicBezTo>
                  <a:cubicBezTo>
                    <a:pt x="71186" y="13167"/>
                    <a:pt x="72009" y="15842"/>
                    <a:pt x="72009" y="20574"/>
                  </a:cubicBezTo>
                  <a:lnTo>
                    <a:pt x="72009" y="56578"/>
                  </a:lnTo>
                  <a:cubicBezTo>
                    <a:pt x="72009" y="72832"/>
                    <a:pt x="63368" y="87234"/>
                    <a:pt x="48349" y="872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314198" y="38570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457555" y="3595173"/>
              <a:ext cx="182079" cy="106984"/>
            </a:xfrm>
            <a:custGeom>
              <a:avLst/>
              <a:gdLst/>
              <a:ahLst/>
              <a:cxnLst/>
              <a:rect l="l" t="t" r="r" b="b"/>
              <a:pathLst>
                <a:path w="182079" h="106984">
                  <a:moveTo>
                    <a:pt x="179817" y="56784"/>
                  </a:moveTo>
                  <a:cubicBezTo>
                    <a:pt x="181257" y="56167"/>
                    <a:pt x="182080" y="54933"/>
                    <a:pt x="182080" y="53492"/>
                  </a:cubicBezTo>
                  <a:cubicBezTo>
                    <a:pt x="182080" y="52052"/>
                    <a:pt x="181257" y="50818"/>
                    <a:pt x="179817" y="50201"/>
                  </a:cubicBezTo>
                  <a:cubicBezTo>
                    <a:pt x="169941" y="46909"/>
                    <a:pt x="160683" y="39914"/>
                    <a:pt x="152042" y="29215"/>
                  </a:cubicBezTo>
                  <a:cubicBezTo>
                    <a:pt x="146281" y="22014"/>
                    <a:pt x="142372" y="13579"/>
                    <a:pt x="140520" y="3909"/>
                  </a:cubicBezTo>
                  <a:cubicBezTo>
                    <a:pt x="139903" y="1234"/>
                    <a:pt x="138257" y="0"/>
                    <a:pt x="135583" y="0"/>
                  </a:cubicBezTo>
                  <a:cubicBezTo>
                    <a:pt x="132291" y="0"/>
                    <a:pt x="130645" y="1646"/>
                    <a:pt x="130645" y="5144"/>
                  </a:cubicBezTo>
                  <a:lnTo>
                    <a:pt x="130851" y="5555"/>
                  </a:lnTo>
                  <a:lnTo>
                    <a:pt x="130851" y="5761"/>
                  </a:lnTo>
                  <a:cubicBezTo>
                    <a:pt x="134348" y="23660"/>
                    <a:pt x="143401" y="37856"/>
                    <a:pt x="158420" y="48555"/>
                  </a:cubicBezTo>
                  <a:lnTo>
                    <a:pt x="4938" y="48555"/>
                  </a:lnTo>
                  <a:cubicBezTo>
                    <a:pt x="1646" y="48555"/>
                    <a:pt x="0" y="50201"/>
                    <a:pt x="0" y="53492"/>
                  </a:cubicBezTo>
                  <a:cubicBezTo>
                    <a:pt x="0" y="56784"/>
                    <a:pt x="1646" y="58430"/>
                    <a:pt x="4938" y="58430"/>
                  </a:cubicBezTo>
                  <a:lnTo>
                    <a:pt x="158420" y="58430"/>
                  </a:lnTo>
                  <a:cubicBezTo>
                    <a:pt x="143401" y="69129"/>
                    <a:pt x="134348" y="83325"/>
                    <a:pt x="130851" y="101224"/>
                  </a:cubicBezTo>
                  <a:lnTo>
                    <a:pt x="130851" y="101430"/>
                  </a:lnTo>
                  <a:lnTo>
                    <a:pt x="130645" y="101841"/>
                  </a:lnTo>
                  <a:cubicBezTo>
                    <a:pt x="130645" y="105339"/>
                    <a:pt x="132291" y="106985"/>
                    <a:pt x="135583" y="106985"/>
                  </a:cubicBezTo>
                  <a:cubicBezTo>
                    <a:pt x="138257" y="106985"/>
                    <a:pt x="139903" y="105750"/>
                    <a:pt x="140520" y="103076"/>
                  </a:cubicBezTo>
                  <a:cubicBezTo>
                    <a:pt x="142372" y="93406"/>
                    <a:pt x="146281" y="84971"/>
                    <a:pt x="152042" y="77770"/>
                  </a:cubicBezTo>
                  <a:cubicBezTo>
                    <a:pt x="160683" y="67071"/>
                    <a:pt x="169941" y="60076"/>
                    <a:pt x="179817" y="567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4457555" y="3844328"/>
              <a:ext cx="182079" cy="106984"/>
            </a:xfrm>
            <a:custGeom>
              <a:avLst/>
              <a:gdLst/>
              <a:ahLst/>
              <a:cxnLst/>
              <a:rect l="l" t="t" r="r" b="b"/>
              <a:pathLst>
                <a:path w="182079" h="106984">
                  <a:moveTo>
                    <a:pt x="179817" y="56784"/>
                  </a:moveTo>
                  <a:cubicBezTo>
                    <a:pt x="181257" y="56167"/>
                    <a:pt x="182080" y="54933"/>
                    <a:pt x="182080" y="53492"/>
                  </a:cubicBezTo>
                  <a:cubicBezTo>
                    <a:pt x="182080" y="52052"/>
                    <a:pt x="181257" y="50818"/>
                    <a:pt x="179817" y="50201"/>
                  </a:cubicBezTo>
                  <a:cubicBezTo>
                    <a:pt x="169941" y="46909"/>
                    <a:pt x="160683" y="39914"/>
                    <a:pt x="152042" y="29215"/>
                  </a:cubicBezTo>
                  <a:cubicBezTo>
                    <a:pt x="146281" y="22014"/>
                    <a:pt x="142372" y="13579"/>
                    <a:pt x="140520" y="3909"/>
                  </a:cubicBezTo>
                  <a:cubicBezTo>
                    <a:pt x="139903" y="1234"/>
                    <a:pt x="138257" y="0"/>
                    <a:pt x="135583" y="0"/>
                  </a:cubicBezTo>
                  <a:cubicBezTo>
                    <a:pt x="132291" y="0"/>
                    <a:pt x="130645" y="1646"/>
                    <a:pt x="130645" y="5144"/>
                  </a:cubicBezTo>
                  <a:lnTo>
                    <a:pt x="130851" y="5555"/>
                  </a:lnTo>
                  <a:lnTo>
                    <a:pt x="130851" y="5761"/>
                  </a:lnTo>
                  <a:cubicBezTo>
                    <a:pt x="134348" y="23660"/>
                    <a:pt x="143401" y="37856"/>
                    <a:pt x="158420" y="48555"/>
                  </a:cubicBezTo>
                  <a:lnTo>
                    <a:pt x="4938" y="48555"/>
                  </a:lnTo>
                  <a:cubicBezTo>
                    <a:pt x="1646" y="48555"/>
                    <a:pt x="0" y="50201"/>
                    <a:pt x="0" y="53492"/>
                  </a:cubicBezTo>
                  <a:cubicBezTo>
                    <a:pt x="0" y="56784"/>
                    <a:pt x="1646" y="58430"/>
                    <a:pt x="4938" y="58430"/>
                  </a:cubicBezTo>
                  <a:lnTo>
                    <a:pt x="158420" y="58430"/>
                  </a:lnTo>
                  <a:cubicBezTo>
                    <a:pt x="143401" y="69129"/>
                    <a:pt x="134348" y="83325"/>
                    <a:pt x="130851" y="101224"/>
                  </a:cubicBezTo>
                  <a:lnTo>
                    <a:pt x="130851" y="101430"/>
                  </a:lnTo>
                  <a:lnTo>
                    <a:pt x="130645" y="101841"/>
                  </a:lnTo>
                  <a:cubicBezTo>
                    <a:pt x="130645" y="105339"/>
                    <a:pt x="132291" y="106985"/>
                    <a:pt x="135583" y="106985"/>
                  </a:cubicBezTo>
                  <a:cubicBezTo>
                    <a:pt x="138257" y="106985"/>
                    <a:pt x="139903" y="105750"/>
                    <a:pt x="140520" y="103076"/>
                  </a:cubicBezTo>
                  <a:cubicBezTo>
                    <a:pt x="142372" y="93406"/>
                    <a:pt x="146281" y="84971"/>
                    <a:pt x="152042" y="77770"/>
                  </a:cubicBezTo>
                  <a:cubicBezTo>
                    <a:pt x="160683" y="67071"/>
                    <a:pt x="169941" y="60076"/>
                    <a:pt x="179817" y="567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4715301" y="3559580"/>
              <a:ext cx="112951" cy="140520"/>
            </a:xfrm>
            <a:custGeom>
              <a:avLst/>
              <a:gdLst/>
              <a:ahLst/>
              <a:cxnLst/>
              <a:rect l="l" t="t" r="r" b="b"/>
              <a:pathLst>
                <a:path w="112951" h="140520">
                  <a:moveTo>
                    <a:pt x="40531" y="125296"/>
                  </a:moveTo>
                  <a:lnTo>
                    <a:pt x="40531" y="16871"/>
                  </a:lnTo>
                  <a:cubicBezTo>
                    <a:pt x="40531" y="14196"/>
                    <a:pt x="40737" y="12550"/>
                    <a:pt x="41148" y="11521"/>
                  </a:cubicBezTo>
                  <a:cubicBezTo>
                    <a:pt x="42177" y="9258"/>
                    <a:pt x="48143" y="8024"/>
                    <a:pt x="59047" y="8024"/>
                  </a:cubicBezTo>
                  <a:lnTo>
                    <a:pt x="66454" y="8024"/>
                  </a:lnTo>
                  <a:lnTo>
                    <a:pt x="66454" y="0"/>
                  </a:lnTo>
                  <a:cubicBezTo>
                    <a:pt x="61105" y="411"/>
                    <a:pt x="49583" y="617"/>
                    <a:pt x="31684" y="617"/>
                  </a:cubicBezTo>
                  <a:cubicBezTo>
                    <a:pt x="15842" y="617"/>
                    <a:pt x="5349" y="411"/>
                    <a:pt x="0" y="0"/>
                  </a:cubicBezTo>
                  <a:lnTo>
                    <a:pt x="0" y="8024"/>
                  </a:lnTo>
                  <a:lnTo>
                    <a:pt x="5761" y="8024"/>
                  </a:lnTo>
                  <a:cubicBezTo>
                    <a:pt x="12962" y="8024"/>
                    <a:pt x="17282" y="8641"/>
                    <a:pt x="18722" y="9670"/>
                  </a:cubicBezTo>
                  <a:cubicBezTo>
                    <a:pt x="20163" y="10698"/>
                    <a:pt x="20985" y="12962"/>
                    <a:pt x="20985" y="16665"/>
                  </a:cubicBezTo>
                  <a:lnTo>
                    <a:pt x="20985" y="123855"/>
                  </a:lnTo>
                  <a:cubicBezTo>
                    <a:pt x="20985" y="127559"/>
                    <a:pt x="20163" y="130028"/>
                    <a:pt x="18722" y="131056"/>
                  </a:cubicBezTo>
                  <a:cubicBezTo>
                    <a:pt x="17282" y="132085"/>
                    <a:pt x="12962" y="132497"/>
                    <a:pt x="5761" y="132497"/>
                  </a:cubicBezTo>
                  <a:lnTo>
                    <a:pt x="0" y="132497"/>
                  </a:lnTo>
                  <a:lnTo>
                    <a:pt x="0" y="140520"/>
                  </a:lnTo>
                  <a:lnTo>
                    <a:pt x="107191" y="140520"/>
                  </a:lnTo>
                  <a:lnTo>
                    <a:pt x="112951" y="86411"/>
                  </a:lnTo>
                  <a:lnTo>
                    <a:pt x="106368" y="86411"/>
                  </a:lnTo>
                  <a:cubicBezTo>
                    <a:pt x="105339" y="96904"/>
                    <a:pt x="103487" y="105339"/>
                    <a:pt x="101224" y="111923"/>
                  </a:cubicBezTo>
                  <a:cubicBezTo>
                    <a:pt x="96698" y="124884"/>
                    <a:pt x="84559" y="132497"/>
                    <a:pt x="66248" y="132497"/>
                  </a:cubicBezTo>
                  <a:lnTo>
                    <a:pt x="49583" y="132497"/>
                  </a:lnTo>
                  <a:cubicBezTo>
                    <a:pt x="41765" y="132497"/>
                    <a:pt x="40531" y="132497"/>
                    <a:pt x="40531" y="1252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4842860" y="3607929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4946964" y="3607929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037902" y="3607929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140977" y="3557316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5265450" y="3607929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3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5357827" y="3555053"/>
              <a:ext cx="66659" cy="145046"/>
            </a:xfrm>
            <a:custGeom>
              <a:avLst/>
              <a:gdLst/>
              <a:ahLst/>
              <a:cxnLst/>
              <a:rect l="l" t="t" r="r" b="b"/>
              <a:pathLst>
                <a:path w="66659" h="145046">
                  <a:moveTo>
                    <a:pt x="47732" y="0"/>
                  </a:moveTo>
                  <a:cubicBezTo>
                    <a:pt x="29421" y="0"/>
                    <a:pt x="15842" y="14813"/>
                    <a:pt x="15842" y="33124"/>
                  </a:cubicBezTo>
                  <a:lnTo>
                    <a:pt x="15842" y="55756"/>
                  </a:lnTo>
                  <a:lnTo>
                    <a:pt x="0" y="55756"/>
                  </a:lnTo>
                  <a:lnTo>
                    <a:pt x="0" y="63574"/>
                  </a:lnTo>
                  <a:lnTo>
                    <a:pt x="15842" y="63574"/>
                  </a:lnTo>
                  <a:lnTo>
                    <a:pt x="15842" y="128793"/>
                  </a:lnTo>
                  <a:cubicBezTo>
                    <a:pt x="15842" y="132702"/>
                    <a:pt x="15225" y="135171"/>
                    <a:pt x="13785" y="135994"/>
                  </a:cubicBezTo>
                  <a:cubicBezTo>
                    <a:pt x="12344" y="136817"/>
                    <a:pt x="7818" y="137023"/>
                    <a:pt x="206" y="137023"/>
                  </a:cubicBezTo>
                  <a:lnTo>
                    <a:pt x="206" y="145047"/>
                  </a:lnTo>
                  <a:lnTo>
                    <a:pt x="23866" y="144429"/>
                  </a:lnTo>
                  <a:cubicBezTo>
                    <a:pt x="32507" y="144224"/>
                    <a:pt x="41354" y="144429"/>
                    <a:pt x="50201" y="145047"/>
                  </a:cubicBezTo>
                  <a:lnTo>
                    <a:pt x="50201" y="137023"/>
                  </a:lnTo>
                  <a:lnTo>
                    <a:pt x="45263" y="137023"/>
                  </a:lnTo>
                  <a:cubicBezTo>
                    <a:pt x="38473" y="137023"/>
                    <a:pt x="34153" y="136611"/>
                    <a:pt x="32713" y="135583"/>
                  </a:cubicBezTo>
                  <a:cubicBezTo>
                    <a:pt x="31272" y="134554"/>
                    <a:pt x="30655" y="132085"/>
                    <a:pt x="30655" y="128382"/>
                  </a:cubicBezTo>
                  <a:lnTo>
                    <a:pt x="30655" y="63574"/>
                  </a:lnTo>
                  <a:lnTo>
                    <a:pt x="53698" y="63574"/>
                  </a:lnTo>
                  <a:lnTo>
                    <a:pt x="53698" y="55756"/>
                  </a:lnTo>
                  <a:lnTo>
                    <a:pt x="30038" y="55756"/>
                  </a:lnTo>
                  <a:lnTo>
                    <a:pt x="30038" y="32918"/>
                  </a:lnTo>
                  <a:cubicBezTo>
                    <a:pt x="30038" y="20574"/>
                    <a:pt x="36416" y="6172"/>
                    <a:pt x="47732" y="6172"/>
                  </a:cubicBezTo>
                  <a:cubicBezTo>
                    <a:pt x="49378" y="6172"/>
                    <a:pt x="50818" y="6378"/>
                    <a:pt x="52258" y="6789"/>
                  </a:cubicBezTo>
                  <a:cubicBezTo>
                    <a:pt x="49172" y="8435"/>
                    <a:pt x="47526" y="11316"/>
                    <a:pt x="47526" y="15225"/>
                  </a:cubicBezTo>
                  <a:cubicBezTo>
                    <a:pt x="47526" y="21603"/>
                    <a:pt x="50612" y="24895"/>
                    <a:pt x="56990" y="24895"/>
                  </a:cubicBezTo>
                  <a:cubicBezTo>
                    <a:pt x="63368" y="24895"/>
                    <a:pt x="66660" y="21603"/>
                    <a:pt x="66660" y="15019"/>
                  </a:cubicBezTo>
                  <a:cubicBezTo>
                    <a:pt x="66660" y="5761"/>
                    <a:pt x="56990" y="0"/>
                    <a:pt x="477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420784" y="3555053"/>
              <a:ext cx="66659" cy="145046"/>
            </a:xfrm>
            <a:custGeom>
              <a:avLst/>
              <a:gdLst/>
              <a:ahLst/>
              <a:cxnLst/>
              <a:rect l="l" t="t" r="r" b="b"/>
              <a:pathLst>
                <a:path w="66659" h="145046">
                  <a:moveTo>
                    <a:pt x="47732" y="0"/>
                  </a:moveTo>
                  <a:cubicBezTo>
                    <a:pt x="29421" y="0"/>
                    <a:pt x="15842" y="14813"/>
                    <a:pt x="15842" y="33124"/>
                  </a:cubicBezTo>
                  <a:lnTo>
                    <a:pt x="15842" y="55756"/>
                  </a:lnTo>
                  <a:lnTo>
                    <a:pt x="0" y="55756"/>
                  </a:lnTo>
                  <a:lnTo>
                    <a:pt x="0" y="63574"/>
                  </a:lnTo>
                  <a:lnTo>
                    <a:pt x="15842" y="63574"/>
                  </a:lnTo>
                  <a:lnTo>
                    <a:pt x="15842" y="128793"/>
                  </a:lnTo>
                  <a:cubicBezTo>
                    <a:pt x="15842" y="132702"/>
                    <a:pt x="15225" y="135171"/>
                    <a:pt x="13785" y="135994"/>
                  </a:cubicBezTo>
                  <a:cubicBezTo>
                    <a:pt x="12344" y="136817"/>
                    <a:pt x="7818" y="137023"/>
                    <a:pt x="206" y="137023"/>
                  </a:cubicBezTo>
                  <a:lnTo>
                    <a:pt x="206" y="145047"/>
                  </a:lnTo>
                  <a:lnTo>
                    <a:pt x="23866" y="144429"/>
                  </a:lnTo>
                  <a:cubicBezTo>
                    <a:pt x="32507" y="144224"/>
                    <a:pt x="41354" y="144429"/>
                    <a:pt x="50201" y="145047"/>
                  </a:cubicBezTo>
                  <a:lnTo>
                    <a:pt x="50201" y="137023"/>
                  </a:lnTo>
                  <a:lnTo>
                    <a:pt x="45263" y="137023"/>
                  </a:lnTo>
                  <a:cubicBezTo>
                    <a:pt x="38473" y="137023"/>
                    <a:pt x="34153" y="136611"/>
                    <a:pt x="32713" y="135583"/>
                  </a:cubicBezTo>
                  <a:cubicBezTo>
                    <a:pt x="31272" y="134554"/>
                    <a:pt x="30655" y="132085"/>
                    <a:pt x="30655" y="128382"/>
                  </a:cubicBezTo>
                  <a:lnTo>
                    <a:pt x="30655" y="63574"/>
                  </a:lnTo>
                  <a:lnTo>
                    <a:pt x="53698" y="63574"/>
                  </a:lnTo>
                  <a:lnTo>
                    <a:pt x="53698" y="55756"/>
                  </a:lnTo>
                  <a:lnTo>
                    <a:pt x="30038" y="55756"/>
                  </a:lnTo>
                  <a:lnTo>
                    <a:pt x="30038" y="32918"/>
                  </a:lnTo>
                  <a:cubicBezTo>
                    <a:pt x="30038" y="20574"/>
                    <a:pt x="36416" y="6172"/>
                    <a:pt x="47732" y="6172"/>
                  </a:cubicBezTo>
                  <a:cubicBezTo>
                    <a:pt x="49378" y="6172"/>
                    <a:pt x="50818" y="6378"/>
                    <a:pt x="52258" y="6789"/>
                  </a:cubicBezTo>
                  <a:cubicBezTo>
                    <a:pt x="49172" y="8435"/>
                    <a:pt x="47526" y="11316"/>
                    <a:pt x="47526" y="15225"/>
                  </a:cubicBezTo>
                  <a:cubicBezTo>
                    <a:pt x="47526" y="21603"/>
                    <a:pt x="50612" y="24895"/>
                    <a:pt x="56990" y="24895"/>
                  </a:cubicBezTo>
                  <a:cubicBezTo>
                    <a:pt x="63368" y="24895"/>
                    <a:pt x="66660" y="21603"/>
                    <a:pt x="66660" y="15019"/>
                  </a:cubicBezTo>
                  <a:cubicBezTo>
                    <a:pt x="66660" y="5761"/>
                    <a:pt x="56990" y="0"/>
                    <a:pt x="477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482711" y="3607929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3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575294" y="3607929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663557" y="3573570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746470" y="36079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4720033" y="3804208"/>
              <a:ext cx="139697" cy="149572"/>
            </a:xfrm>
            <a:custGeom>
              <a:avLst/>
              <a:gdLst/>
              <a:ahLst/>
              <a:cxnLst/>
              <a:rect l="l" t="t" r="r" b="b"/>
              <a:pathLst>
                <a:path w="139697" h="149572">
                  <a:moveTo>
                    <a:pt x="125707" y="53904"/>
                  </a:moveTo>
                  <a:lnTo>
                    <a:pt x="125707" y="5761"/>
                  </a:lnTo>
                  <a:cubicBezTo>
                    <a:pt x="125707" y="1852"/>
                    <a:pt x="124678" y="0"/>
                    <a:pt x="122621" y="0"/>
                  </a:cubicBezTo>
                  <a:cubicBezTo>
                    <a:pt x="121181" y="0"/>
                    <a:pt x="119946" y="1029"/>
                    <a:pt x="118712" y="2880"/>
                  </a:cubicBezTo>
                  <a:lnTo>
                    <a:pt x="109042" y="17076"/>
                  </a:lnTo>
                  <a:cubicBezTo>
                    <a:pt x="105339" y="13373"/>
                    <a:pt x="101018" y="9876"/>
                    <a:pt x="96286" y="6584"/>
                  </a:cubicBezTo>
                  <a:cubicBezTo>
                    <a:pt x="89497" y="2263"/>
                    <a:pt x="81267" y="0"/>
                    <a:pt x="71598" y="0"/>
                  </a:cubicBezTo>
                  <a:cubicBezTo>
                    <a:pt x="51435" y="0"/>
                    <a:pt x="34359" y="7201"/>
                    <a:pt x="20574" y="22014"/>
                  </a:cubicBezTo>
                  <a:cubicBezTo>
                    <a:pt x="6789" y="36827"/>
                    <a:pt x="0" y="54315"/>
                    <a:pt x="0" y="74684"/>
                  </a:cubicBezTo>
                  <a:cubicBezTo>
                    <a:pt x="0" y="95052"/>
                    <a:pt x="6995" y="112540"/>
                    <a:pt x="20780" y="127353"/>
                  </a:cubicBezTo>
                  <a:cubicBezTo>
                    <a:pt x="34564" y="142166"/>
                    <a:pt x="51641" y="149573"/>
                    <a:pt x="72009" y="149573"/>
                  </a:cubicBezTo>
                  <a:cubicBezTo>
                    <a:pt x="90320" y="149573"/>
                    <a:pt x="103076" y="144018"/>
                    <a:pt x="110071" y="132908"/>
                  </a:cubicBezTo>
                  <a:cubicBezTo>
                    <a:pt x="111717" y="135583"/>
                    <a:pt x="119946" y="144841"/>
                    <a:pt x="123033" y="144841"/>
                  </a:cubicBezTo>
                  <a:cubicBezTo>
                    <a:pt x="124884" y="144841"/>
                    <a:pt x="125707" y="142989"/>
                    <a:pt x="125707" y="139492"/>
                  </a:cubicBezTo>
                  <a:lnTo>
                    <a:pt x="125707" y="103899"/>
                  </a:lnTo>
                  <a:cubicBezTo>
                    <a:pt x="125707" y="100195"/>
                    <a:pt x="126324" y="97932"/>
                    <a:pt x="127559" y="97109"/>
                  </a:cubicBezTo>
                  <a:cubicBezTo>
                    <a:pt x="128793" y="96286"/>
                    <a:pt x="132908" y="95875"/>
                    <a:pt x="139697" y="95875"/>
                  </a:cubicBezTo>
                  <a:lnTo>
                    <a:pt x="139697" y="87851"/>
                  </a:lnTo>
                  <a:lnTo>
                    <a:pt x="113980" y="88468"/>
                  </a:lnTo>
                  <a:cubicBezTo>
                    <a:pt x="101018" y="88880"/>
                    <a:pt x="89703" y="88674"/>
                    <a:pt x="80444" y="87851"/>
                  </a:cubicBezTo>
                  <a:lnTo>
                    <a:pt x="80444" y="95875"/>
                  </a:lnTo>
                  <a:lnTo>
                    <a:pt x="87851" y="95875"/>
                  </a:lnTo>
                  <a:cubicBezTo>
                    <a:pt x="96286" y="95875"/>
                    <a:pt x="101430" y="96492"/>
                    <a:pt x="103281" y="97521"/>
                  </a:cubicBezTo>
                  <a:cubicBezTo>
                    <a:pt x="105133" y="98549"/>
                    <a:pt x="105956" y="101018"/>
                    <a:pt x="105956" y="104722"/>
                  </a:cubicBezTo>
                  <a:lnTo>
                    <a:pt x="105956" y="117889"/>
                  </a:lnTo>
                  <a:cubicBezTo>
                    <a:pt x="105956" y="127970"/>
                    <a:pt x="101430" y="134760"/>
                    <a:pt x="92583" y="138052"/>
                  </a:cubicBezTo>
                  <a:cubicBezTo>
                    <a:pt x="85999" y="140315"/>
                    <a:pt x="80239" y="141549"/>
                    <a:pt x="75301" y="141549"/>
                  </a:cubicBezTo>
                  <a:cubicBezTo>
                    <a:pt x="67277" y="141549"/>
                    <a:pt x="59047" y="139492"/>
                    <a:pt x="51024" y="135171"/>
                  </a:cubicBezTo>
                  <a:cubicBezTo>
                    <a:pt x="31684" y="125090"/>
                    <a:pt x="22631" y="105339"/>
                    <a:pt x="22631" y="74684"/>
                  </a:cubicBezTo>
                  <a:cubicBezTo>
                    <a:pt x="22631" y="45674"/>
                    <a:pt x="32713" y="23866"/>
                    <a:pt x="50818" y="14196"/>
                  </a:cubicBezTo>
                  <a:cubicBezTo>
                    <a:pt x="58842" y="10081"/>
                    <a:pt x="66454" y="8024"/>
                    <a:pt x="74066" y="8024"/>
                  </a:cubicBezTo>
                  <a:cubicBezTo>
                    <a:pt x="99372" y="8024"/>
                    <a:pt x="114186" y="31272"/>
                    <a:pt x="117478" y="55550"/>
                  </a:cubicBezTo>
                  <a:cubicBezTo>
                    <a:pt x="117889" y="58224"/>
                    <a:pt x="119329" y="59665"/>
                    <a:pt x="121592" y="59665"/>
                  </a:cubicBezTo>
                  <a:cubicBezTo>
                    <a:pt x="125707" y="59665"/>
                    <a:pt x="125707" y="58019"/>
                    <a:pt x="125707" y="53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4876807" y="380647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4932974" y="3857083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5035844" y="3806471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55550" y="145047"/>
                  </a:moveTo>
                  <a:cubicBezTo>
                    <a:pt x="68306" y="145047"/>
                    <a:pt x="79210" y="140520"/>
                    <a:pt x="88057" y="131262"/>
                  </a:cubicBezTo>
                  <a:cubicBezTo>
                    <a:pt x="96904" y="122004"/>
                    <a:pt x="101430" y="111100"/>
                    <a:pt x="101430" y="98138"/>
                  </a:cubicBezTo>
                  <a:cubicBezTo>
                    <a:pt x="101430" y="85588"/>
                    <a:pt x="97315" y="74478"/>
                    <a:pt x="88880" y="65220"/>
                  </a:cubicBezTo>
                  <a:cubicBezTo>
                    <a:pt x="80444" y="55961"/>
                    <a:pt x="70157" y="51229"/>
                    <a:pt x="57607" y="51229"/>
                  </a:cubicBezTo>
                  <a:cubicBezTo>
                    <a:pt x="47526" y="51229"/>
                    <a:pt x="38473" y="55138"/>
                    <a:pt x="30861" y="63162"/>
                  </a:cubicBezTo>
                  <a:lnTo>
                    <a:pt x="30861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6048"/>
                    <a:pt x="15842" y="20780"/>
                  </a:cubicBezTo>
                  <a:lnTo>
                    <a:pt x="15842" y="142784"/>
                  </a:lnTo>
                  <a:lnTo>
                    <a:pt x="22220" y="142784"/>
                  </a:lnTo>
                  <a:lnTo>
                    <a:pt x="29009" y="130851"/>
                  </a:lnTo>
                  <a:cubicBezTo>
                    <a:pt x="35593" y="140315"/>
                    <a:pt x="44440" y="145047"/>
                    <a:pt x="55550" y="145047"/>
                  </a:cubicBezTo>
                  <a:close/>
                  <a:moveTo>
                    <a:pt x="54727" y="138875"/>
                  </a:moveTo>
                  <a:cubicBezTo>
                    <a:pt x="46292" y="138875"/>
                    <a:pt x="39296" y="134965"/>
                    <a:pt x="34153" y="126942"/>
                  </a:cubicBezTo>
                  <a:cubicBezTo>
                    <a:pt x="32301" y="124267"/>
                    <a:pt x="31478" y="121387"/>
                    <a:pt x="31478" y="118712"/>
                  </a:cubicBezTo>
                  <a:lnTo>
                    <a:pt x="31478" y="76947"/>
                  </a:lnTo>
                  <a:cubicBezTo>
                    <a:pt x="31478" y="74272"/>
                    <a:pt x="32095" y="72009"/>
                    <a:pt x="33536" y="69952"/>
                  </a:cubicBezTo>
                  <a:cubicBezTo>
                    <a:pt x="39502" y="61516"/>
                    <a:pt x="47114" y="57401"/>
                    <a:pt x="56784" y="57401"/>
                  </a:cubicBezTo>
                  <a:cubicBezTo>
                    <a:pt x="65220" y="57401"/>
                    <a:pt x="72009" y="61516"/>
                    <a:pt x="77358" y="69952"/>
                  </a:cubicBezTo>
                  <a:cubicBezTo>
                    <a:pt x="81062" y="76124"/>
                    <a:pt x="82913" y="85382"/>
                    <a:pt x="82913" y="97932"/>
                  </a:cubicBezTo>
                  <a:cubicBezTo>
                    <a:pt x="82913" y="120152"/>
                    <a:pt x="75095" y="138875"/>
                    <a:pt x="54727" y="1388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5151059" y="3857083"/>
              <a:ext cx="92788" cy="94434"/>
            </a:xfrm>
            <a:custGeom>
              <a:avLst/>
              <a:gdLst/>
              <a:ahLst/>
              <a:cxnLst/>
              <a:rect l="l" t="t" r="r" b="b"/>
              <a:pathLst>
                <a:path w="92788" h="94434">
                  <a:moveTo>
                    <a:pt x="92789" y="73449"/>
                  </a:moveTo>
                  <a:lnTo>
                    <a:pt x="92789" y="61311"/>
                  </a:lnTo>
                  <a:lnTo>
                    <a:pt x="86205" y="61311"/>
                  </a:lnTo>
                  <a:lnTo>
                    <a:pt x="86205" y="73449"/>
                  </a:lnTo>
                  <a:cubicBezTo>
                    <a:pt x="86205" y="81473"/>
                    <a:pt x="83942" y="85588"/>
                    <a:pt x="79621" y="85588"/>
                  </a:cubicBezTo>
                  <a:cubicBezTo>
                    <a:pt x="75507" y="85588"/>
                    <a:pt x="73038" y="80444"/>
                    <a:pt x="73038" y="76330"/>
                  </a:cubicBezTo>
                  <a:lnTo>
                    <a:pt x="73038" y="35799"/>
                  </a:lnTo>
                  <a:cubicBezTo>
                    <a:pt x="73038" y="28598"/>
                    <a:pt x="72215" y="23249"/>
                    <a:pt x="70775" y="19545"/>
                  </a:cubicBezTo>
                  <a:cubicBezTo>
                    <a:pt x="65837" y="7407"/>
                    <a:pt x="51641" y="0"/>
                    <a:pt x="37239" y="0"/>
                  </a:cubicBezTo>
                  <a:cubicBezTo>
                    <a:pt x="21397" y="0"/>
                    <a:pt x="5761" y="8847"/>
                    <a:pt x="5761" y="23660"/>
                  </a:cubicBezTo>
                  <a:cubicBezTo>
                    <a:pt x="5761" y="30450"/>
                    <a:pt x="9258" y="33947"/>
                    <a:pt x="16048" y="33947"/>
                  </a:cubicBezTo>
                  <a:cubicBezTo>
                    <a:pt x="22837" y="33947"/>
                    <a:pt x="26129" y="30655"/>
                    <a:pt x="26129" y="23866"/>
                  </a:cubicBezTo>
                  <a:cubicBezTo>
                    <a:pt x="26129" y="17899"/>
                    <a:pt x="23043" y="14402"/>
                    <a:pt x="16665" y="13785"/>
                  </a:cubicBezTo>
                  <a:cubicBezTo>
                    <a:pt x="21191" y="8641"/>
                    <a:pt x="27981" y="5966"/>
                    <a:pt x="36827" y="5966"/>
                  </a:cubicBezTo>
                  <a:cubicBezTo>
                    <a:pt x="49583" y="5966"/>
                    <a:pt x="57401" y="17694"/>
                    <a:pt x="57401" y="31067"/>
                  </a:cubicBezTo>
                  <a:lnTo>
                    <a:pt x="57401" y="37856"/>
                  </a:lnTo>
                  <a:cubicBezTo>
                    <a:pt x="41354" y="38885"/>
                    <a:pt x="29215" y="41354"/>
                    <a:pt x="20780" y="45263"/>
                  </a:cubicBezTo>
                  <a:cubicBezTo>
                    <a:pt x="6995" y="51641"/>
                    <a:pt x="0" y="60488"/>
                    <a:pt x="0" y="72215"/>
                  </a:cubicBezTo>
                  <a:cubicBezTo>
                    <a:pt x="0" y="77564"/>
                    <a:pt x="2057" y="82090"/>
                    <a:pt x="5966" y="85588"/>
                  </a:cubicBezTo>
                  <a:cubicBezTo>
                    <a:pt x="12550" y="91554"/>
                    <a:pt x="21603" y="94435"/>
                    <a:pt x="33124" y="94435"/>
                  </a:cubicBezTo>
                  <a:cubicBezTo>
                    <a:pt x="45263" y="94435"/>
                    <a:pt x="53904" y="89291"/>
                    <a:pt x="59253" y="78798"/>
                  </a:cubicBezTo>
                  <a:cubicBezTo>
                    <a:pt x="60693" y="86617"/>
                    <a:pt x="66454" y="93406"/>
                    <a:pt x="75301" y="93406"/>
                  </a:cubicBezTo>
                  <a:cubicBezTo>
                    <a:pt x="86205" y="93406"/>
                    <a:pt x="92789" y="84765"/>
                    <a:pt x="92789" y="73449"/>
                  </a:cubicBezTo>
                  <a:close/>
                  <a:moveTo>
                    <a:pt x="34564" y="88468"/>
                  </a:moveTo>
                  <a:cubicBezTo>
                    <a:pt x="25100" y="88468"/>
                    <a:pt x="17282" y="81473"/>
                    <a:pt x="17282" y="72009"/>
                  </a:cubicBezTo>
                  <a:cubicBezTo>
                    <a:pt x="17282" y="52875"/>
                    <a:pt x="37239" y="44646"/>
                    <a:pt x="57401" y="43617"/>
                  </a:cubicBezTo>
                  <a:lnTo>
                    <a:pt x="57401" y="63162"/>
                  </a:lnTo>
                  <a:cubicBezTo>
                    <a:pt x="57401" y="76947"/>
                    <a:pt x="48349" y="88468"/>
                    <a:pt x="34564" y="884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5254134" y="3806471"/>
              <a:ext cx="45674" cy="142783"/>
            </a:xfrm>
            <a:custGeom>
              <a:avLst/>
              <a:gdLst/>
              <a:ahLst/>
              <a:cxnLst/>
              <a:rect l="l" t="t" r="r" b="b"/>
              <a:pathLst>
                <a:path w="45674" h="142783">
                  <a:moveTo>
                    <a:pt x="22837" y="142166"/>
                  </a:moveTo>
                  <a:lnTo>
                    <a:pt x="45674" y="142784"/>
                  </a:lnTo>
                  <a:lnTo>
                    <a:pt x="45674" y="134760"/>
                  </a:lnTo>
                  <a:cubicBezTo>
                    <a:pt x="38268" y="134760"/>
                    <a:pt x="33741" y="134554"/>
                    <a:pt x="32301" y="133731"/>
                  </a:cubicBezTo>
                  <a:cubicBezTo>
                    <a:pt x="30861" y="132908"/>
                    <a:pt x="30244" y="130439"/>
                    <a:pt x="30244" y="126530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201" y="10081"/>
                    <a:pt x="11727" y="10698"/>
                    <a:pt x="13167" y="11933"/>
                  </a:cubicBezTo>
                  <a:cubicBezTo>
                    <a:pt x="14608" y="13167"/>
                    <a:pt x="15431" y="16048"/>
                    <a:pt x="15431" y="20780"/>
                  </a:cubicBezTo>
                  <a:lnTo>
                    <a:pt x="15431" y="126530"/>
                  </a:lnTo>
                  <a:cubicBezTo>
                    <a:pt x="15431" y="130439"/>
                    <a:pt x="14813" y="132908"/>
                    <a:pt x="13373" y="133731"/>
                  </a:cubicBezTo>
                  <a:cubicBezTo>
                    <a:pt x="11933" y="134554"/>
                    <a:pt x="7407" y="134760"/>
                    <a:pt x="0" y="134760"/>
                  </a:cubicBezTo>
                  <a:lnTo>
                    <a:pt x="0" y="14278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5378607" y="3857083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3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5470984" y="3804208"/>
              <a:ext cx="66659" cy="145046"/>
            </a:xfrm>
            <a:custGeom>
              <a:avLst/>
              <a:gdLst/>
              <a:ahLst/>
              <a:cxnLst/>
              <a:rect l="l" t="t" r="r" b="b"/>
              <a:pathLst>
                <a:path w="66659" h="145046">
                  <a:moveTo>
                    <a:pt x="47732" y="0"/>
                  </a:moveTo>
                  <a:cubicBezTo>
                    <a:pt x="29421" y="0"/>
                    <a:pt x="15842" y="14813"/>
                    <a:pt x="15842" y="33124"/>
                  </a:cubicBezTo>
                  <a:lnTo>
                    <a:pt x="15842" y="55756"/>
                  </a:lnTo>
                  <a:lnTo>
                    <a:pt x="0" y="55756"/>
                  </a:lnTo>
                  <a:lnTo>
                    <a:pt x="0" y="63574"/>
                  </a:lnTo>
                  <a:lnTo>
                    <a:pt x="15842" y="63574"/>
                  </a:lnTo>
                  <a:lnTo>
                    <a:pt x="15842" y="128793"/>
                  </a:lnTo>
                  <a:cubicBezTo>
                    <a:pt x="15842" y="132702"/>
                    <a:pt x="15225" y="135171"/>
                    <a:pt x="13785" y="135994"/>
                  </a:cubicBezTo>
                  <a:cubicBezTo>
                    <a:pt x="12344" y="136817"/>
                    <a:pt x="7818" y="137023"/>
                    <a:pt x="206" y="137023"/>
                  </a:cubicBezTo>
                  <a:lnTo>
                    <a:pt x="206" y="145047"/>
                  </a:lnTo>
                  <a:lnTo>
                    <a:pt x="23866" y="144429"/>
                  </a:lnTo>
                  <a:cubicBezTo>
                    <a:pt x="32507" y="144224"/>
                    <a:pt x="41354" y="144429"/>
                    <a:pt x="50201" y="145047"/>
                  </a:cubicBezTo>
                  <a:lnTo>
                    <a:pt x="50201" y="137023"/>
                  </a:lnTo>
                  <a:lnTo>
                    <a:pt x="45263" y="137023"/>
                  </a:lnTo>
                  <a:cubicBezTo>
                    <a:pt x="38473" y="137023"/>
                    <a:pt x="34153" y="136611"/>
                    <a:pt x="32713" y="135583"/>
                  </a:cubicBezTo>
                  <a:cubicBezTo>
                    <a:pt x="31272" y="134554"/>
                    <a:pt x="30655" y="132085"/>
                    <a:pt x="30655" y="128382"/>
                  </a:cubicBezTo>
                  <a:lnTo>
                    <a:pt x="30655" y="63574"/>
                  </a:lnTo>
                  <a:lnTo>
                    <a:pt x="53698" y="63574"/>
                  </a:lnTo>
                  <a:lnTo>
                    <a:pt x="53698" y="55756"/>
                  </a:lnTo>
                  <a:lnTo>
                    <a:pt x="30038" y="55756"/>
                  </a:lnTo>
                  <a:lnTo>
                    <a:pt x="30038" y="32918"/>
                  </a:lnTo>
                  <a:cubicBezTo>
                    <a:pt x="30038" y="20574"/>
                    <a:pt x="36416" y="6172"/>
                    <a:pt x="47732" y="6172"/>
                  </a:cubicBezTo>
                  <a:cubicBezTo>
                    <a:pt x="49378" y="6172"/>
                    <a:pt x="50818" y="6378"/>
                    <a:pt x="52258" y="6789"/>
                  </a:cubicBezTo>
                  <a:cubicBezTo>
                    <a:pt x="49172" y="8435"/>
                    <a:pt x="47526" y="11316"/>
                    <a:pt x="47526" y="15225"/>
                  </a:cubicBezTo>
                  <a:cubicBezTo>
                    <a:pt x="47526" y="21603"/>
                    <a:pt x="50612" y="24895"/>
                    <a:pt x="56990" y="24895"/>
                  </a:cubicBezTo>
                  <a:cubicBezTo>
                    <a:pt x="63368" y="24895"/>
                    <a:pt x="66660" y="21603"/>
                    <a:pt x="66660" y="15019"/>
                  </a:cubicBezTo>
                  <a:cubicBezTo>
                    <a:pt x="66660" y="5761"/>
                    <a:pt x="56990" y="0"/>
                    <a:pt x="477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533941" y="3804208"/>
              <a:ext cx="66659" cy="145046"/>
            </a:xfrm>
            <a:custGeom>
              <a:avLst/>
              <a:gdLst/>
              <a:ahLst/>
              <a:cxnLst/>
              <a:rect l="l" t="t" r="r" b="b"/>
              <a:pathLst>
                <a:path w="66659" h="145046">
                  <a:moveTo>
                    <a:pt x="47732" y="0"/>
                  </a:moveTo>
                  <a:cubicBezTo>
                    <a:pt x="29421" y="0"/>
                    <a:pt x="15842" y="14813"/>
                    <a:pt x="15842" y="33124"/>
                  </a:cubicBezTo>
                  <a:lnTo>
                    <a:pt x="15842" y="55756"/>
                  </a:lnTo>
                  <a:lnTo>
                    <a:pt x="0" y="55756"/>
                  </a:lnTo>
                  <a:lnTo>
                    <a:pt x="0" y="63574"/>
                  </a:lnTo>
                  <a:lnTo>
                    <a:pt x="15842" y="63574"/>
                  </a:lnTo>
                  <a:lnTo>
                    <a:pt x="15842" y="128793"/>
                  </a:lnTo>
                  <a:cubicBezTo>
                    <a:pt x="15842" y="132702"/>
                    <a:pt x="15225" y="135171"/>
                    <a:pt x="13785" y="135994"/>
                  </a:cubicBezTo>
                  <a:cubicBezTo>
                    <a:pt x="12344" y="136817"/>
                    <a:pt x="7818" y="137023"/>
                    <a:pt x="206" y="137023"/>
                  </a:cubicBezTo>
                  <a:lnTo>
                    <a:pt x="206" y="145047"/>
                  </a:lnTo>
                  <a:lnTo>
                    <a:pt x="23866" y="144429"/>
                  </a:lnTo>
                  <a:cubicBezTo>
                    <a:pt x="32507" y="144224"/>
                    <a:pt x="41354" y="144429"/>
                    <a:pt x="50201" y="145047"/>
                  </a:cubicBezTo>
                  <a:lnTo>
                    <a:pt x="50201" y="137023"/>
                  </a:lnTo>
                  <a:lnTo>
                    <a:pt x="45263" y="137023"/>
                  </a:lnTo>
                  <a:cubicBezTo>
                    <a:pt x="38473" y="137023"/>
                    <a:pt x="34153" y="136611"/>
                    <a:pt x="32713" y="135583"/>
                  </a:cubicBezTo>
                  <a:cubicBezTo>
                    <a:pt x="31272" y="134554"/>
                    <a:pt x="30655" y="132085"/>
                    <a:pt x="30655" y="128382"/>
                  </a:cubicBezTo>
                  <a:lnTo>
                    <a:pt x="30655" y="63574"/>
                  </a:lnTo>
                  <a:lnTo>
                    <a:pt x="53698" y="63574"/>
                  </a:lnTo>
                  <a:lnTo>
                    <a:pt x="53698" y="55756"/>
                  </a:lnTo>
                  <a:lnTo>
                    <a:pt x="30038" y="55756"/>
                  </a:lnTo>
                  <a:lnTo>
                    <a:pt x="30038" y="32918"/>
                  </a:lnTo>
                  <a:cubicBezTo>
                    <a:pt x="30038" y="20574"/>
                    <a:pt x="36416" y="6172"/>
                    <a:pt x="47732" y="6172"/>
                  </a:cubicBezTo>
                  <a:cubicBezTo>
                    <a:pt x="49378" y="6172"/>
                    <a:pt x="50818" y="6378"/>
                    <a:pt x="52258" y="6789"/>
                  </a:cubicBezTo>
                  <a:cubicBezTo>
                    <a:pt x="49172" y="8435"/>
                    <a:pt x="47526" y="11316"/>
                    <a:pt x="47526" y="15225"/>
                  </a:cubicBezTo>
                  <a:cubicBezTo>
                    <a:pt x="47526" y="21603"/>
                    <a:pt x="50612" y="24895"/>
                    <a:pt x="56990" y="24895"/>
                  </a:cubicBezTo>
                  <a:cubicBezTo>
                    <a:pt x="63368" y="24895"/>
                    <a:pt x="66660" y="21603"/>
                    <a:pt x="66660" y="15019"/>
                  </a:cubicBezTo>
                  <a:cubicBezTo>
                    <a:pt x="66660" y="5761"/>
                    <a:pt x="56990" y="0"/>
                    <a:pt x="477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5595868" y="3857083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3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5688451" y="3857083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5776714" y="3822725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5859627" y="385708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687762" y="2397194"/>
            <a:ext cx="308609" cy="9525"/>
          </a:xfrm>
          <a:custGeom>
            <a:avLst/>
            <a:gdLst/>
            <a:ahLst/>
            <a:cxnLst/>
            <a:rect l="l" t="t" r="r" b="b"/>
            <a:pathLst>
              <a:path w="308609" h="9525">
                <a:moveTo>
                  <a:pt x="0" y="0"/>
                </a:moveTo>
                <a:lnTo>
                  <a:pt x="30861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2577055" y="2121093"/>
            <a:ext cx="349758" cy="9525"/>
          </a:xfrm>
          <a:custGeom>
            <a:avLst/>
            <a:gdLst/>
            <a:ahLst/>
            <a:cxnLst/>
            <a:rect l="l" t="t" r="r" b="b"/>
            <a:pathLst>
              <a:path w="349758" h="9525">
                <a:moveTo>
                  <a:pt x="0" y="0"/>
                </a:moveTo>
                <a:lnTo>
                  <a:pt x="34975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2597629" y="2397194"/>
            <a:ext cx="308609" cy="9525"/>
          </a:xfrm>
          <a:custGeom>
            <a:avLst/>
            <a:gdLst/>
            <a:ahLst/>
            <a:cxnLst/>
            <a:rect l="l" t="t" r="r" b="b"/>
            <a:pathLst>
              <a:path w="308609" h="9525">
                <a:moveTo>
                  <a:pt x="0" y="0"/>
                </a:moveTo>
                <a:lnTo>
                  <a:pt x="30861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0" y="4491637"/>
            <a:ext cx="3631245" cy="19050"/>
          </a:xfrm>
          <a:custGeom>
            <a:avLst/>
            <a:gdLst/>
            <a:ahLst/>
            <a:cxnLst/>
            <a:rect l="l" t="t" r="r" b="b"/>
            <a:pathLst>
              <a:path w="3631245" h="19050">
                <a:moveTo>
                  <a:pt x="0" y="0"/>
                </a:moveTo>
                <a:lnTo>
                  <a:pt x="0" y="19050"/>
                </a:lnTo>
                <a:lnTo>
                  <a:pt x="3631245" y="19050"/>
                </a:lnTo>
                <a:lnTo>
                  <a:pt x="363124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3631244" y="4491637"/>
            <a:ext cx="4387754" cy="19050"/>
          </a:xfrm>
          <a:custGeom>
            <a:avLst/>
            <a:gdLst/>
            <a:ahLst/>
            <a:cxnLst/>
            <a:rect l="l" t="t" r="r" b="b"/>
            <a:pathLst>
              <a:path w="4387754" h="19050">
                <a:moveTo>
                  <a:pt x="0" y="0"/>
                </a:moveTo>
                <a:lnTo>
                  <a:pt x="0" y="19050"/>
                </a:lnTo>
                <a:lnTo>
                  <a:pt x="4387755" y="19050"/>
                </a:lnTo>
                <a:lnTo>
                  <a:pt x="438775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37160" y="67547"/>
            <a:ext cx="1143743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Amplitude decay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74320" y="2146070"/>
            <a:ext cx="1136961" cy="4861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07">
                <a:solidFill>
                  <a:srgbClr val="040E2D"/>
                </a:solidFill>
                <a:latin typeface="Cambria Math"/>
              </a:rPr>
              <a:t>ℎ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2410" baseline="-46000">
                <a:solidFill>
                  <a:srgbClr val="040E2D"/>
                </a:solidFill>
                <a:latin typeface="Cambria Math"/>
              </a:rPr>
              <a:t> 2</a:t>
            </a:r>
            <a:r>
              <a:rPr b="0" i="0" sz="2410" baseline="45000">
                <a:solidFill>
                  <a:srgbClr val="040E2D"/>
                </a:solidFill>
                <a:latin typeface="Cambria Math"/>
              </a:rPr>
              <a:t>𝑅</a:t>
            </a:r>
            <a:r>
              <a:rPr b="0" i="0" sz="2410" baseline="-46000">
                <a:solidFill>
                  <a:srgbClr val="040E2D"/>
                </a:solidFill>
                <a:latin typeface="Cambria Math"/>
              </a:rPr>
              <a:t>0</a:t>
            </a:r>
            <a:r>
              <a:rPr b="0" i="0" sz="2410" baseline="-46000">
                <a:solidFill>
                  <a:srgbClr val="040E2D"/>
                </a:solidFill>
                <a:latin typeface="Cambria Math"/>
              </a:rPr>
              <a:t>0</a:t>
            </a:r>
            <a:r>
              <a:rPr b="1" i="0" sz="2410">
                <a:solidFill>
                  <a:srgbClr val="2ECC40"/>
                </a:solidFill>
                <a:latin typeface="Arial"/>
              </a:rPr>
              <a:t> ⇒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24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2" name="MathFormula 322"/>
          <p:cNvGrpSpPr/>
          <p:nvPr/>
        </p:nvGrpSpPr>
        <p:grpSpPr>
          <a:xfrm>
            <a:off x="1507910" y="2116159"/>
            <a:ext cx="2810958" cy="493981"/>
            <a:chOff x="1507910" y="2116159"/>
            <a:chExt cx="2810958" cy="493981"/>
          </a:xfrm>
        </p:grpSpPr>
        <p:sp>
          <p:nvSpPr>
            <p:cNvPr id="210" name="MathGlyph 210"/>
            <p:cNvSpPr/>
            <p:nvPr/>
          </p:nvSpPr>
          <p:spPr>
            <a:xfrm>
              <a:off x="1507910" y="2305846"/>
              <a:ext cx="101841" cy="145458"/>
            </a:xfrm>
            <a:custGeom>
              <a:avLst/>
              <a:gdLst/>
              <a:ahLst/>
              <a:cxnLst/>
              <a:rect l="l" t="t" r="r" b="b"/>
              <a:pathLst>
                <a:path w="101841" h="145458">
                  <a:moveTo>
                    <a:pt x="6789" y="145458"/>
                  </a:moveTo>
                  <a:cubicBezTo>
                    <a:pt x="9053" y="145458"/>
                    <a:pt x="11521" y="144018"/>
                    <a:pt x="14196" y="140932"/>
                  </a:cubicBezTo>
                  <a:lnTo>
                    <a:pt x="62133" y="84148"/>
                  </a:lnTo>
                  <a:cubicBezTo>
                    <a:pt x="69334" y="103899"/>
                    <a:pt x="74684" y="118712"/>
                    <a:pt x="78181" y="128793"/>
                  </a:cubicBezTo>
                  <a:cubicBezTo>
                    <a:pt x="80444" y="135171"/>
                    <a:pt x="81885" y="138875"/>
                    <a:pt x="82913" y="140315"/>
                  </a:cubicBezTo>
                  <a:cubicBezTo>
                    <a:pt x="85176" y="143401"/>
                    <a:pt x="89085" y="145047"/>
                    <a:pt x="94435" y="145047"/>
                  </a:cubicBezTo>
                  <a:lnTo>
                    <a:pt x="98755" y="145047"/>
                  </a:lnTo>
                  <a:cubicBezTo>
                    <a:pt x="100813" y="144841"/>
                    <a:pt x="101841" y="144018"/>
                    <a:pt x="101841" y="142166"/>
                  </a:cubicBezTo>
                  <a:cubicBezTo>
                    <a:pt x="101841" y="141755"/>
                    <a:pt x="101430" y="140932"/>
                    <a:pt x="100607" y="139903"/>
                  </a:cubicBezTo>
                  <a:cubicBezTo>
                    <a:pt x="99167" y="138463"/>
                    <a:pt x="97726" y="135377"/>
                    <a:pt x="96081" y="130645"/>
                  </a:cubicBezTo>
                  <a:lnTo>
                    <a:pt x="54727" y="15019"/>
                  </a:lnTo>
                  <a:cubicBezTo>
                    <a:pt x="51229" y="4938"/>
                    <a:pt x="42794" y="0"/>
                    <a:pt x="29421" y="0"/>
                  </a:cubicBezTo>
                  <a:cubicBezTo>
                    <a:pt x="26335" y="0"/>
                    <a:pt x="24895" y="1029"/>
                    <a:pt x="24895" y="3086"/>
                  </a:cubicBezTo>
                  <a:cubicBezTo>
                    <a:pt x="24895" y="4526"/>
                    <a:pt x="26129" y="5555"/>
                    <a:pt x="28392" y="6172"/>
                  </a:cubicBezTo>
                  <a:cubicBezTo>
                    <a:pt x="31272" y="6995"/>
                    <a:pt x="33124" y="8024"/>
                    <a:pt x="34153" y="9258"/>
                  </a:cubicBezTo>
                  <a:cubicBezTo>
                    <a:pt x="35593" y="10904"/>
                    <a:pt x="37650" y="15019"/>
                    <a:pt x="39914" y="21603"/>
                  </a:cubicBezTo>
                  <a:lnTo>
                    <a:pt x="59459" y="76535"/>
                  </a:lnTo>
                  <a:lnTo>
                    <a:pt x="3909" y="131879"/>
                  </a:lnTo>
                  <a:cubicBezTo>
                    <a:pt x="1234" y="134554"/>
                    <a:pt x="0" y="136817"/>
                    <a:pt x="0" y="138669"/>
                  </a:cubicBezTo>
                  <a:cubicBezTo>
                    <a:pt x="0" y="142372"/>
                    <a:pt x="3086" y="145458"/>
                    <a:pt x="6789" y="1454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1621851" y="2436087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1800840" y="2354606"/>
              <a:ext cx="135994" cy="85176"/>
            </a:xfrm>
            <a:custGeom>
              <a:avLst/>
              <a:gdLst/>
              <a:ahLst/>
              <a:cxnLst/>
              <a:rect l="l" t="t" r="r" b="b"/>
              <a:pathLst>
                <a:path w="135994" h="85176">
                  <a:moveTo>
                    <a:pt x="135994" y="5143"/>
                  </a:moveTo>
                  <a:lnTo>
                    <a:pt x="135994" y="4732"/>
                  </a:lnTo>
                  <a:cubicBezTo>
                    <a:pt x="135994" y="2469"/>
                    <a:pt x="134965" y="1440"/>
                    <a:pt x="132702" y="1440"/>
                  </a:cubicBezTo>
                  <a:cubicBezTo>
                    <a:pt x="131262" y="1440"/>
                    <a:pt x="130233" y="2263"/>
                    <a:pt x="129616" y="3703"/>
                  </a:cubicBezTo>
                  <a:cubicBezTo>
                    <a:pt x="128176" y="10904"/>
                    <a:pt x="125296" y="16459"/>
                    <a:pt x="121181" y="19957"/>
                  </a:cubicBezTo>
                  <a:cubicBezTo>
                    <a:pt x="114391" y="25923"/>
                    <a:pt x="107191" y="28804"/>
                    <a:pt x="99372" y="28804"/>
                  </a:cubicBezTo>
                  <a:cubicBezTo>
                    <a:pt x="93406" y="28804"/>
                    <a:pt x="87234" y="26540"/>
                    <a:pt x="80856" y="22220"/>
                  </a:cubicBezTo>
                  <a:cubicBezTo>
                    <a:pt x="69129" y="13785"/>
                    <a:pt x="62133" y="9053"/>
                    <a:pt x="59870" y="7612"/>
                  </a:cubicBezTo>
                  <a:cubicBezTo>
                    <a:pt x="51024" y="2469"/>
                    <a:pt x="43205" y="0"/>
                    <a:pt x="36210" y="0"/>
                  </a:cubicBezTo>
                  <a:cubicBezTo>
                    <a:pt x="14196" y="0"/>
                    <a:pt x="4321" y="15430"/>
                    <a:pt x="0" y="35593"/>
                  </a:cubicBezTo>
                  <a:lnTo>
                    <a:pt x="0" y="36210"/>
                  </a:lnTo>
                  <a:cubicBezTo>
                    <a:pt x="0" y="38268"/>
                    <a:pt x="1029" y="39296"/>
                    <a:pt x="3292" y="39296"/>
                  </a:cubicBezTo>
                  <a:cubicBezTo>
                    <a:pt x="5143" y="39296"/>
                    <a:pt x="6172" y="38473"/>
                    <a:pt x="6584" y="36827"/>
                  </a:cubicBezTo>
                  <a:cubicBezTo>
                    <a:pt x="8024" y="29627"/>
                    <a:pt x="10698" y="24277"/>
                    <a:pt x="14813" y="20780"/>
                  </a:cubicBezTo>
                  <a:cubicBezTo>
                    <a:pt x="21603" y="14813"/>
                    <a:pt x="28804" y="11933"/>
                    <a:pt x="36827" y="11933"/>
                  </a:cubicBezTo>
                  <a:cubicBezTo>
                    <a:pt x="42794" y="11933"/>
                    <a:pt x="48760" y="14196"/>
                    <a:pt x="55138" y="18722"/>
                  </a:cubicBezTo>
                  <a:cubicBezTo>
                    <a:pt x="66866" y="26952"/>
                    <a:pt x="73861" y="31684"/>
                    <a:pt x="76124" y="33124"/>
                  </a:cubicBezTo>
                  <a:cubicBezTo>
                    <a:pt x="84971" y="38268"/>
                    <a:pt x="92789" y="40737"/>
                    <a:pt x="99784" y="40737"/>
                  </a:cubicBezTo>
                  <a:cubicBezTo>
                    <a:pt x="121798" y="40737"/>
                    <a:pt x="131674" y="25306"/>
                    <a:pt x="135994" y="5143"/>
                  </a:cubicBezTo>
                  <a:close/>
                  <a:moveTo>
                    <a:pt x="135994" y="49583"/>
                  </a:moveTo>
                  <a:lnTo>
                    <a:pt x="135994" y="48966"/>
                  </a:lnTo>
                  <a:cubicBezTo>
                    <a:pt x="135994" y="46909"/>
                    <a:pt x="134965" y="45880"/>
                    <a:pt x="132702" y="45880"/>
                  </a:cubicBezTo>
                  <a:cubicBezTo>
                    <a:pt x="131262" y="45880"/>
                    <a:pt x="130233" y="46703"/>
                    <a:pt x="129616" y="48143"/>
                  </a:cubicBezTo>
                  <a:cubicBezTo>
                    <a:pt x="128176" y="55344"/>
                    <a:pt x="125296" y="60693"/>
                    <a:pt x="121181" y="64397"/>
                  </a:cubicBezTo>
                  <a:cubicBezTo>
                    <a:pt x="114391" y="70363"/>
                    <a:pt x="107191" y="73243"/>
                    <a:pt x="99372" y="73243"/>
                  </a:cubicBezTo>
                  <a:cubicBezTo>
                    <a:pt x="93406" y="73243"/>
                    <a:pt x="87234" y="70980"/>
                    <a:pt x="80856" y="66454"/>
                  </a:cubicBezTo>
                  <a:cubicBezTo>
                    <a:pt x="69129" y="58224"/>
                    <a:pt x="62133" y="53492"/>
                    <a:pt x="59870" y="52052"/>
                  </a:cubicBezTo>
                  <a:cubicBezTo>
                    <a:pt x="51024" y="46909"/>
                    <a:pt x="43205" y="44440"/>
                    <a:pt x="36210" y="44440"/>
                  </a:cubicBezTo>
                  <a:cubicBezTo>
                    <a:pt x="14196" y="44440"/>
                    <a:pt x="4321" y="59870"/>
                    <a:pt x="0" y="80033"/>
                  </a:cubicBezTo>
                  <a:lnTo>
                    <a:pt x="0" y="80444"/>
                  </a:lnTo>
                  <a:cubicBezTo>
                    <a:pt x="0" y="82707"/>
                    <a:pt x="1029" y="83736"/>
                    <a:pt x="3292" y="83736"/>
                  </a:cubicBezTo>
                  <a:cubicBezTo>
                    <a:pt x="5143" y="83736"/>
                    <a:pt x="6172" y="82913"/>
                    <a:pt x="6584" y="81267"/>
                  </a:cubicBezTo>
                  <a:cubicBezTo>
                    <a:pt x="8024" y="74066"/>
                    <a:pt x="10698" y="68717"/>
                    <a:pt x="14813" y="65220"/>
                  </a:cubicBezTo>
                  <a:cubicBezTo>
                    <a:pt x="21603" y="59253"/>
                    <a:pt x="28804" y="56373"/>
                    <a:pt x="36827" y="56373"/>
                  </a:cubicBezTo>
                  <a:cubicBezTo>
                    <a:pt x="42794" y="56373"/>
                    <a:pt x="48760" y="58636"/>
                    <a:pt x="55138" y="62956"/>
                  </a:cubicBezTo>
                  <a:cubicBezTo>
                    <a:pt x="66866" y="71392"/>
                    <a:pt x="73861" y="76124"/>
                    <a:pt x="76124" y="77564"/>
                  </a:cubicBezTo>
                  <a:cubicBezTo>
                    <a:pt x="84971" y="82707"/>
                    <a:pt x="92789" y="85176"/>
                    <a:pt x="99784" y="85176"/>
                  </a:cubicBezTo>
                  <a:cubicBezTo>
                    <a:pt x="121798" y="85176"/>
                    <a:pt x="131674" y="69746"/>
                    <a:pt x="135994" y="49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2011268" y="2309343"/>
              <a:ext cx="91142" cy="139285"/>
            </a:xfrm>
            <a:custGeom>
              <a:avLst/>
              <a:gdLst/>
              <a:ahLst/>
              <a:cxnLst/>
              <a:rect l="l" t="t" r="r" b="b"/>
              <a:pathLst>
                <a:path w="91142" h="139285">
                  <a:moveTo>
                    <a:pt x="66865" y="0"/>
                  </a:moveTo>
                  <a:cubicBezTo>
                    <a:pt x="65014" y="0"/>
                    <a:pt x="63368" y="1029"/>
                    <a:pt x="62133" y="2880"/>
                  </a:cubicBezTo>
                  <a:lnTo>
                    <a:pt x="0" y="98344"/>
                  </a:lnTo>
                  <a:lnTo>
                    <a:pt x="0" y="105750"/>
                  </a:lnTo>
                  <a:lnTo>
                    <a:pt x="53698" y="105750"/>
                  </a:lnTo>
                  <a:lnTo>
                    <a:pt x="53698" y="122621"/>
                  </a:lnTo>
                  <a:cubicBezTo>
                    <a:pt x="53698" y="126324"/>
                    <a:pt x="52875" y="128793"/>
                    <a:pt x="51435" y="129822"/>
                  </a:cubicBezTo>
                  <a:cubicBezTo>
                    <a:pt x="49995" y="130851"/>
                    <a:pt x="46086" y="131262"/>
                    <a:pt x="39296" y="131262"/>
                  </a:cubicBezTo>
                  <a:lnTo>
                    <a:pt x="34153" y="131262"/>
                  </a:lnTo>
                  <a:lnTo>
                    <a:pt x="34153" y="139286"/>
                  </a:lnTo>
                  <a:cubicBezTo>
                    <a:pt x="40119" y="138874"/>
                    <a:pt x="49583" y="138669"/>
                    <a:pt x="62339" y="138669"/>
                  </a:cubicBezTo>
                  <a:cubicBezTo>
                    <a:pt x="75095" y="138669"/>
                    <a:pt x="84559" y="138874"/>
                    <a:pt x="90526" y="139286"/>
                  </a:cubicBezTo>
                  <a:lnTo>
                    <a:pt x="90526" y="131262"/>
                  </a:lnTo>
                  <a:lnTo>
                    <a:pt x="85382" y="131262"/>
                  </a:lnTo>
                  <a:cubicBezTo>
                    <a:pt x="78593" y="131262"/>
                    <a:pt x="74684" y="130851"/>
                    <a:pt x="73243" y="129822"/>
                  </a:cubicBezTo>
                  <a:cubicBezTo>
                    <a:pt x="71803" y="128793"/>
                    <a:pt x="70980" y="126324"/>
                    <a:pt x="70980" y="122621"/>
                  </a:cubicBezTo>
                  <a:lnTo>
                    <a:pt x="70980" y="105750"/>
                  </a:lnTo>
                  <a:lnTo>
                    <a:pt x="91143" y="105750"/>
                  </a:lnTo>
                  <a:lnTo>
                    <a:pt x="91143" y="97726"/>
                  </a:lnTo>
                  <a:lnTo>
                    <a:pt x="70980" y="97726"/>
                  </a:lnTo>
                  <a:lnTo>
                    <a:pt x="70980" y="3498"/>
                  </a:lnTo>
                  <a:cubicBezTo>
                    <a:pt x="70980" y="1440"/>
                    <a:pt x="69540" y="0"/>
                    <a:pt x="66865" y="0"/>
                  </a:cubicBezTo>
                  <a:close/>
                  <a:moveTo>
                    <a:pt x="54933" y="25512"/>
                  </a:moveTo>
                  <a:lnTo>
                    <a:pt x="54933" y="97726"/>
                  </a:lnTo>
                  <a:lnTo>
                    <a:pt x="8024" y="9772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2126071" y="2426821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174216" y="2311607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42794" y="0"/>
                  </a:moveTo>
                  <a:cubicBezTo>
                    <a:pt x="32713" y="0"/>
                    <a:pt x="23866" y="3292"/>
                    <a:pt x="16459" y="9876"/>
                  </a:cubicBezTo>
                  <a:cubicBezTo>
                    <a:pt x="9053" y="16459"/>
                    <a:pt x="5349" y="24689"/>
                    <a:pt x="5349" y="34770"/>
                  </a:cubicBezTo>
                  <a:cubicBezTo>
                    <a:pt x="5349" y="43205"/>
                    <a:pt x="8435" y="50818"/>
                    <a:pt x="14608" y="57607"/>
                  </a:cubicBezTo>
                  <a:cubicBezTo>
                    <a:pt x="16048" y="59253"/>
                    <a:pt x="20574" y="62751"/>
                    <a:pt x="28186" y="68100"/>
                  </a:cubicBezTo>
                  <a:cubicBezTo>
                    <a:pt x="9464" y="77770"/>
                    <a:pt x="0" y="90320"/>
                    <a:pt x="0" y="105545"/>
                  </a:cubicBezTo>
                  <a:cubicBezTo>
                    <a:pt x="0" y="116449"/>
                    <a:pt x="4526" y="125296"/>
                    <a:pt x="13373" y="132085"/>
                  </a:cubicBezTo>
                  <a:cubicBezTo>
                    <a:pt x="21603" y="138463"/>
                    <a:pt x="31272" y="141549"/>
                    <a:pt x="42588" y="141549"/>
                  </a:cubicBezTo>
                  <a:cubicBezTo>
                    <a:pt x="54110" y="141549"/>
                    <a:pt x="64191" y="137846"/>
                    <a:pt x="72626" y="130439"/>
                  </a:cubicBezTo>
                  <a:cubicBezTo>
                    <a:pt x="81062" y="123033"/>
                    <a:pt x="85382" y="113363"/>
                    <a:pt x="85382" y="102047"/>
                  </a:cubicBezTo>
                  <a:cubicBezTo>
                    <a:pt x="85382" y="92583"/>
                    <a:pt x="82090" y="84148"/>
                    <a:pt x="75301" y="76535"/>
                  </a:cubicBezTo>
                  <a:cubicBezTo>
                    <a:pt x="72832" y="73861"/>
                    <a:pt x="66454" y="69129"/>
                    <a:pt x="56373" y="62751"/>
                  </a:cubicBezTo>
                  <a:cubicBezTo>
                    <a:pt x="72215" y="54315"/>
                    <a:pt x="80033" y="43617"/>
                    <a:pt x="80033" y="31067"/>
                  </a:cubicBezTo>
                  <a:cubicBezTo>
                    <a:pt x="80033" y="12344"/>
                    <a:pt x="62133" y="0"/>
                    <a:pt x="42794" y="0"/>
                  </a:cubicBezTo>
                  <a:close/>
                  <a:moveTo>
                    <a:pt x="69334" y="31067"/>
                  </a:moveTo>
                  <a:cubicBezTo>
                    <a:pt x="69334" y="41765"/>
                    <a:pt x="62956" y="51024"/>
                    <a:pt x="50201" y="58636"/>
                  </a:cubicBezTo>
                  <a:lnTo>
                    <a:pt x="25718" y="42588"/>
                  </a:lnTo>
                  <a:cubicBezTo>
                    <a:pt x="19340" y="38473"/>
                    <a:pt x="16048" y="33124"/>
                    <a:pt x="16048" y="26746"/>
                  </a:cubicBezTo>
                  <a:cubicBezTo>
                    <a:pt x="16048" y="14402"/>
                    <a:pt x="29421" y="6789"/>
                    <a:pt x="42588" y="6789"/>
                  </a:cubicBezTo>
                  <a:cubicBezTo>
                    <a:pt x="56784" y="6789"/>
                    <a:pt x="69334" y="16871"/>
                    <a:pt x="69334" y="31067"/>
                  </a:cubicBezTo>
                  <a:close/>
                  <a:moveTo>
                    <a:pt x="42794" y="134142"/>
                  </a:moveTo>
                  <a:cubicBezTo>
                    <a:pt x="25923" y="134142"/>
                    <a:pt x="11727" y="122004"/>
                    <a:pt x="11727" y="105545"/>
                  </a:cubicBezTo>
                  <a:cubicBezTo>
                    <a:pt x="11727" y="91760"/>
                    <a:pt x="19340" y="80650"/>
                    <a:pt x="34564" y="72215"/>
                  </a:cubicBezTo>
                  <a:lnTo>
                    <a:pt x="58842" y="87645"/>
                  </a:lnTo>
                  <a:cubicBezTo>
                    <a:pt x="68717" y="94023"/>
                    <a:pt x="73655" y="101224"/>
                    <a:pt x="73655" y="109454"/>
                  </a:cubicBezTo>
                  <a:cubicBezTo>
                    <a:pt x="73655" y="124267"/>
                    <a:pt x="58224" y="134142"/>
                    <a:pt x="42794" y="1341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277086" y="2311607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53698" y="64397"/>
                  </a:moveTo>
                  <a:cubicBezTo>
                    <a:pt x="67277" y="59253"/>
                    <a:pt x="80033" y="46292"/>
                    <a:pt x="80033" y="28804"/>
                  </a:cubicBezTo>
                  <a:cubicBezTo>
                    <a:pt x="80033" y="19957"/>
                    <a:pt x="75712" y="12756"/>
                    <a:pt x="67277" y="7201"/>
                  </a:cubicBezTo>
                  <a:cubicBezTo>
                    <a:pt x="59870" y="2469"/>
                    <a:pt x="51435" y="0"/>
                    <a:pt x="41971" y="0"/>
                  </a:cubicBezTo>
                  <a:cubicBezTo>
                    <a:pt x="32713" y="0"/>
                    <a:pt x="24689" y="2469"/>
                    <a:pt x="17488" y="7201"/>
                  </a:cubicBezTo>
                  <a:cubicBezTo>
                    <a:pt x="9464" y="12550"/>
                    <a:pt x="5349" y="19545"/>
                    <a:pt x="5349" y="28392"/>
                  </a:cubicBezTo>
                  <a:cubicBezTo>
                    <a:pt x="5349" y="35182"/>
                    <a:pt x="9876" y="39914"/>
                    <a:pt x="16459" y="39914"/>
                  </a:cubicBezTo>
                  <a:cubicBezTo>
                    <a:pt x="23043" y="39914"/>
                    <a:pt x="27569" y="35182"/>
                    <a:pt x="27569" y="28598"/>
                  </a:cubicBezTo>
                  <a:cubicBezTo>
                    <a:pt x="27569" y="21808"/>
                    <a:pt x="23660" y="18105"/>
                    <a:pt x="15842" y="17694"/>
                  </a:cubicBezTo>
                  <a:cubicBezTo>
                    <a:pt x="21191" y="10493"/>
                    <a:pt x="29627" y="6789"/>
                    <a:pt x="41148" y="6789"/>
                  </a:cubicBezTo>
                  <a:cubicBezTo>
                    <a:pt x="53492" y="6789"/>
                    <a:pt x="59665" y="13990"/>
                    <a:pt x="59665" y="28598"/>
                  </a:cubicBezTo>
                  <a:cubicBezTo>
                    <a:pt x="59665" y="37239"/>
                    <a:pt x="58019" y="44440"/>
                    <a:pt x="54933" y="50406"/>
                  </a:cubicBezTo>
                  <a:cubicBezTo>
                    <a:pt x="49378" y="60282"/>
                    <a:pt x="41765" y="62133"/>
                    <a:pt x="29009" y="62133"/>
                  </a:cubicBezTo>
                  <a:cubicBezTo>
                    <a:pt x="26540" y="62545"/>
                    <a:pt x="25306" y="63574"/>
                    <a:pt x="25306" y="65425"/>
                  </a:cubicBezTo>
                  <a:cubicBezTo>
                    <a:pt x="25306" y="68511"/>
                    <a:pt x="26746" y="68511"/>
                    <a:pt x="30861" y="68511"/>
                  </a:cubicBezTo>
                  <a:lnTo>
                    <a:pt x="39708" y="68511"/>
                  </a:lnTo>
                  <a:cubicBezTo>
                    <a:pt x="55138" y="68511"/>
                    <a:pt x="62956" y="79416"/>
                    <a:pt x="62956" y="101430"/>
                  </a:cubicBezTo>
                  <a:cubicBezTo>
                    <a:pt x="62956" y="118918"/>
                    <a:pt x="56578" y="134142"/>
                    <a:pt x="40942" y="134142"/>
                  </a:cubicBezTo>
                  <a:cubicBezTo>
                    <a:pt x="27569" y="134142"/>
                    <a:pt x="17694" y="129616"/>
                    <a:pt x="11727" y="120564"/>
                  </a:cubicBezTo>
                  <a:cubicBezTo>
                    <a:pt x="18928" y="120769"/>
                    <a:pt x="24277" y="115420"/>
                    <a:pt x="24277" y="108425"/>
                  </a:cubicBezTo>
                  <a:cubicBezTo>
                    <a:pt x="24277" y="101430"/>
                    <a:pt x="19134" y="96286"/>
                    <a:pt x="12139" y="96286"/>
                  </a:cubicBezTo>
                  <a:cubicBezTo>
                    <a:pt x="4115" y="96286"/>
                    <a:pt x="0" y="100401"/>
                    <a:pt x="0" y="108836"/>
                  </a:cubicBezTo>
                  <a:cubicBezTo>
                    <a:pt x="0" y="118918"/>
                    <a:pt x="4526" y="126942"/>
                    <a:pt x="13579" y="133320"/>
                  </a:cubicBezTo>
                  <a:cubicBezTo>
                    <a:pt x="21603" y="138874"/>
                    <a:pt x="31067" y="141549"/>
                    <a:pt x="41559" y="141549"/>
                  </a:cubicBezTo>
                  <a:cubicBezTo>
                    <a:pt x="53287" y="141549"/>
                    <a:pt x="63368" y="137640"/>
                    <a:pt x="72215" y="130028"/>
                  </a:cubicBezTo>
                  <a:cubicBezTo>
                    <a:pt x="81062" y="122415"/>
                    <a:pt x="85382" y="112951"/>
                    <a:pt x="85382" y="101430"/>
                  </a:cubicBezTo>
                  <a:cubicBezTo>
                    <a:pt x="85382" y="82090"/>
                    <a:pt x="70157" y="68717"/>
                    <a:pt x="53698" y="643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394152" y="2116159"/>
              <a:ext cx="187017" cy="493981"/>
            </a:xfrm>
            <a:custGeom>
              <a:avLst/>
              <a:gdLst/>
              <a:ahLst/>
              <a:cxnLst/>
              <a:rect l="l" t="t" r="r" b="b"/>
              <a:pathLst>
                <a:path w="187017" h="493981">
                  <a:moveTo>
                    <a:pt x="73243" y="449130"/>
                  </a:moveTo>
                  <a:lnTo>
                    <a:pt x="29421" y="244831"/>
                  </a:lnTo>
                  <a:lnTo>
                    <a:pt x="1646" y="288653"/>
                  </a:lnTo>
                  <a:cubicBezTo>
                    <a:pt x="617" y="290093"/>
                    <a:pt x="0" y="290916"/>
                    <a:pt x="0" y="291534"/>
                  </a:cubicBezTo>
                  <a:cubicBezTo>
                    <a:pt x="0" y="292357"/>
                    <a:pt x="1234" y="293797"/>
                    <a:pt x="3909" y="296060"/>
                  </a:cubicBezTo>
                  <a:lnTo>
                    <a:pt x="17076" y="275074"/>
                  </a:lnTo>
                  <a:lnTo>
                    <a:pt x="63985" y="493776"/>
                  </a:lnTo>
                  <a:cubicBezTo>
                    <a:pt x="72009" y="493776"/>
                    <a:pt x="72626" y="493982"/>
                    <a:pt x="74066" y="487810"/>
                  </a:cubicBezTo>
                  <a:lnTo>
                    <a:pt x="186195" y="9464"/>
                  </a:lnTo>
                  <a:cubicBezTo>
                    <a:pt x="186812" y="6995"/>
                    <a:pt x="187018" y="5555"/>
                    <a:pt x="187018" y="4938"/>
                  </a:cubicBezTo>
                  <a:cubicBezTo>
                    <a:pt x="187018" y="1646"/>
                    <a:pt x="185372" y="0"/>
                    <a:pt x="182080" y="0"/>
                  </a:cubicBezTo>
                  <a:cubicBezTo>
                    <a:pt x="179611" y="0"/>
                    <a:pt x="177965" y="2057"/>
                    <a:pt x="176936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607710" y="2452748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708523" y="2452748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718810" y="2172322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811393" y="2452748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995484" y="237312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209204" y="231160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321744" y="2426821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369889" y="2311607"/>
              <a:ext cx="85382" cy="141549"/>
            </a:xfrm>
            <a:custGeom>
              <a:avLst/>
              <a:gdLst/>
              <a:ahLst/>
              <a:cxnLst/>
              <a:rect l="l" t="t" r="r" b="b"/>
              <a:pathLst>
                <a:path w="85382" h="141549">
                  <a:moveTo>
                    <a:pt x="53698" y="64397"/>
                  </a:moveTo>
                  <a:cubicBezTo>
                    <a:pt x="67277" y="59253"/>
                    <a:pt x="80033" y="46292"/>
                    <a:pt x="80033" y="28804"/>
                  </a:cubicBezTo>
                  <a:cubicBezTo>
                    <a:pt x="80033" y="19957"/>
                    <a:pt x="75712" y="12756"/>
                    <a:pt x="67277" y="7201"/>
                  </a:cubicBezTo>
                  <a:cubicBezTo>
                    <a:pt x="59870" y="2469"/>
                    <a:pt x="51435" y="0"/>
                    <a:pt x="41971" y="0"/>
                  </a:cubicBezTo>
                  <a:cubicBezTo>
                    <a:pt x="32713" y="0"/>
                    <a:pt x="24689" y="2469"/>
                    <a:pt x="17488" y="7201"/>
                  </a:cubicBezTo>
                  <a:cubicBezTo>
                    <a:pt x="9464" y="12550"/>
                    <a:pt x="5349" y="19545"/>
                    <a:pt x="5349" y="28392"/>
                  </a:cubicBezTo>
                  <a:cubicBezTo>
                    <a:pt x="5349" y="35182"/>
                    <a:pt x="9876" y="39914"/>
                    <a:pt x="16459" y="39914"/>
                  </a:cubicBezTo>
                  <a:cubicBezTo>
                    <a:pt x="23043" y="39914"/>
                    <a:pt x="27569" y="35182"/>
                    <a:pt x="27569" y="28598"/>
                  </a:cubicBezTo>
                  <a:cubicBezTo>
                    <a:pt x="27569" y="21808"/>
                    <a:pt x="23660" y="18105"/>
                    <a:pt x="15842" y="17694"/>
                  </a:cubicBezTo>
                  <a:cubicBezTo>
                    <a:pt x="21191" y="10493"/>
                    <a:pt x="29627" y="6789"/>
                    <a:pt x="41148" y="6789"/>
                  </a:cubicBezTo>
                  <a:cubicBezTo>
                    <a:pt x="53492" y="6789"/>
                    <a:pt x="59665" y="13990"/>
                    <a:pt x="59665" y="28598"/>
                  </a:cubicBezTo>
                  <a:cubicBezTo>
                    <a:pt x="59665" y="37239"/>
                    <a:pt x="58019" y="44440"/>
                    <a:pt x="54933" y="50406"/>
                  </a:cubicBezTo>
                  <a:cubicBezTo>
                    <a:pt x="49378" y="60282"/>
                    <a:pt x="41765" y="62133"/>
                    <a:pt x="29009" y="62133"/>
                  </a:cubicBezTo>
                  <a:cubicBezTo>
                    <a:pt x="26540" y="62545"/>
                    <a:pt x="25306" y="63574"/>
                    <a:pt x="25306" y="65425"/>
                  </a:cubicBezTo>
                  <a:cubicBezTo>
                    <a:pt x="25306" y="68511"/>
                    <a:pt x="26746" y="68511"/>
                    <a:pt x="30861" y="68511"/>
                  </a:cubicBezTo>
                  <a:lnTo>
                    <a:pt x="39708" y="68511"/>
                  </a:lnTo>
                  <a:cubicBezTo>
                    <a:pt x="55138" y="68511"/>
                    <a:pt x="62956" y="79416"/>
                    <a:pt x="62956" y="101430"/>
                  </a:cubicBezTo>
                  <a:cubicBezTo>
                    <a:pt x="62956" y="118918"/>
                    <a:pt x="56578" y="134142"/>
                    <a:pt x="40942" y="134142"/>
                  </a:cubicBezTo>
                  <a:cubicBezTo>
                    <a:pt x="27569" y="134142"/>
                    <a:pt x="17694" y="129616"/>
                    <a:pt x="11727" y="120564"/>
                  </a:cubicBezTo>
                  <a:cubicBezTo>
                    <a:pt x="18928" y="120769"/>
                    <a:pt x="24277" y="115420"/>
                    <a:pt x="24277" y="108425"/>
                  </a:cubicBezTo>
                  <a:cubicBezTo>
                    <a:pt x="24277" y="101430"/>
                    <a:pt x="19134" y="96286"/>
                    <a:pt x="12139" y="96286"/>
                  </a:cubicBezTo>
                  <a:cubicBezTo>
                    <a:pt x="4115" y="96286"/>
                    <a:pt x="0" y="100401"/>
                    <a:pt x="0" y="108836"/>
                  </a:cubicBezTo>
                  <a:cubicBezTo>
                    <a:pt x="0" y="118918"/>
                    <a:pt x="4526" y="126942"/>
                    <a:pt x="13579" y="133320"/>
                  </a:cubicBezTo>
                  <a:cubicBezTo>
                    <a:pt x="21603" y="138874"/>
                    <a:pt x="31067" y="141549"/>
                    <a:pt x="41559" y="141549"/>
                  </a:cubicBezTo>
                  <a:cubicBezTo>
                    <a:pt x="53287" y="141549"/>
                    <a:pt x="63368" y="137640"/>
                    <a:pt x="72215" y="130028"/>
                  </a:cubicBezTo>
                  <a:cubicBezTo>
                    <a:pt x="81062" y="122415"/>
                    <a:pt x="85382" y="112951"/>
                    <a:pt x="85382" y="101430"/>
                  </a:cubicBezTo>
                  <a:cubicBezTo>
                    <a:pt x="85382" y="82090"/>
                    <a:pt x="70157" y="68717"/>
                    <a:pt x="53698" y="643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469879" y="2309343"/>
              <a:ext cx="91142" cy="139285"/>
            </a:xfrm>
            <a:custGeom>
              <a:avLst/>
              <a:gdLst/>
              <a:ahLst/>
              <a:cxnLst/>
              <a:rect l="l" t="t" r="r" b="b"/>
              <a:pathLst>
                <a:path w="91142" h="139285">
                  <a:moveTo>
                    <a:pt x="66865" y="0"/>
                  </a:moveTo>
                  <a:cubicBezTo>
                    <a:pt x="65014" y="0"/>
                    <a:pt x="63368" y="1029"/>
                    <a:pt x="62133" y="2880"/>
                  </a:cubicBezTo>
                  <a:lnTo>
                    <a:pt x="0" y="98344"/>
                  </a:lnTo>
                  <a:lnTo>
                    <a:pt x="0" y="105750"/>
                  </a:lnTo>
                  <a:lnTo>
                    <a:pt x="53698" y="105750"/>
                  </a:lnTo>
                  <a:lnTo>
                    <a:pt x="53698" y="122621"/>
                  </a:lnTo>
                  <a:cubicBezTo>
                    <a:pt x="53698" y="126324"/>
                    <a:pt x="52875" y="128793"/>
                    <a:pt x="51435" y="129822"/>
                  </a:cubicBezTo>
                  <a:cubicBezTo>
                    <a:pt x="49995" y="130851"/>
                    <a:pt x="46086" y="131262"/>
                    <a:pt x="39296" y="131262"/>
                  </a:cubicBezTo>
                  <a:lnTo>
                    <a:pt x="34153" y="131262"/>
                  </a:lnTo>
                  <a:lnTo>
                    <a:pt x="34153" y="139286"/>
                  </a:lnTo>
                  <a:cubicBezTo>
                    <a:pt x="40119" y="138874"/>
                    <a:pt x="49583" y="138669"/>
                    <a:pt x="62339" y="138669"/>
                  </a:cubicBezTo>
                  <a:cubicBezTo>
                    <a:pt x="75095" y="138669"/>
                    <a:pt x="84559" y="138874"/>
                    <a:pt x="90526" y="139286"/>
                  </a:cubicBezTo>
                  <a:lnTo>
                    <a:pt x="90526" y="131262"/>
                  </a:lnTo>
                  <a:lnTo>
                    <a:pt x="85382" y="131262"/>
                  </a:lnTo>
                  <a:cubicBezTo>
                    <a:pt x="78593" y="131262"/>
                    <a:pt x="74684" y="130851"/>
                    <a:pt x="73243" y="129822"/>
                  </a:cubicBezTo>
                  <a:cubicBezTo>
                    <a:pt x="71803" y="128793"/>
                    <a:pt x="70980" y="126324"/>
                    <a:pt x="70980" y="122621"/>
                  </a:cubicBezTo>
                  <a:lnTo>
                    <a:pt x="70980" y="105750"/>
                  </a:lnTo>
                  <a:lnTo>
                    <a:pt x="91143" y="105750"/>
                  </a:lnTo>
                  <a:lnTo>
                    <a:pt x="91143" y="97726"/>
                  </a:lnTo>
                  <a:lnTo>
                    <a:pt x="70980" y="97726"/>
                  </a:lnTo>
                  <a:lnTo>
                    <a:pt x="70980" y="3498"/>
                  </a:lnTo>
                  <a:cubicBezTo>
                    <a:pt x="70980" y="1440"/>
                    <a:pt x="69540" y="0"/>
                    <a:pt x="66865" y="0"/>
                  </a:cubicBezTo>
                  <a:close/>
                  <a:moveTo>
                    <a:pt x="54933" y="25512"/>
                  </a:moveTo>
                  <a:lnTo>
                    <a:pt x="54933" y="97726"/>
                  </a:lnTo>
                  <a:lnTo>
                    <a:pt x="8024" y="9772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585299" y="2311607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680145" y="2311607"/>
              <a:ext cx="82090" cy="141549"/>
            </a:xfrm>
            <a:custGeom>
              <a:avLst/>
              <a:gdLst/>
              <a:ahLst/>
              <a:cxnLst/>
              <a:rect l="l" t="t" r="r" b="b"/>
              <a:pathLst>
                <a:path w="82090" h="141549">
                  <a:moveTo>
                    <a:pt x="13990" y="72215"/>
                  </a:moveTo>
                  <a:cubicBezTo>
                    <a:pt x="15019" y="72215"/>
                    <a:pt x="16253" y="71392"/>
                    <a:pt x="17282" y="69952"/>
                  </a:cubicBezTo>
                  <a:cubicBezTo>
                    <a:pt x="23454" y="60693"/>
                    <a:pt x="31890" y="56167"/>
                    <a:pt x="42588" y="56167"/>
                  </a:cubicBezTo>
                  <a:cubicBezTo>
                    <a:pt x="49789" y="56167"/>
                    <a:pt x="55344" y="60282"/>
                    <a:pt x="59047" y="68717"/>
                  </a:cubicBezTo>
                  <a:cubicBezTo>
                    <a:pt x="61311" y="74272"/>
                    <a:pt x="62545" y="82707"/>
                    <a:pt x="62545" y="94023"/>
                  </a:cubicBezTo>
                  <a:cubicBezTo>
                    <a:pt x="62545" y="106985"/>
                    <a:pt x="60899" y="116037"/>
                    <a:pt x="57813" y="121387"/>
                  </a:cubicBezTo>
                  <a:cubicBezTo>
                    <a:pt x="52669" y="129822"/>
                    <a:pt x="45674" y="134142"/>
                    <a:pt x="36827" y="134142"/>
                  </a:cubicBezTo>
                  <a:cubicBezTo>
                    <a:pt x="23043" y="134142"/>
                    <a:pt x="12139" y="124267"/>
                    <a:pt x="8435" y="113568"/>
                  </a:cubicBezTo>
                  <a:cubicBezTo>
                    <a:pt x="9053" y="113774"/>
                    <a:pt x="9464" y="113568"/>
                    <a:pt x="10287" y="113568"/>
                  </a:cubicBezTo>
                  <a:cubicBezTo>
                    <a:pt x="16459" y="113568"/>
                    <a:pt x="21603" y="108836"/>
                    <a:pt x="21603" y="102664"/>
                  </a:cubicBezTo>
                  <a:cubicBezTo>
                    <a:pt x="21603" y="96286"/>
                    <a:pt x="16459" y="91966"/>
                    <a:pt x="10287" y="91966"/>
                  </a:cubicBezTo>
                  <a:cubicBezTo>
                    <a:pt x="3086" y="91966"/>
                    <a:pt x="0" y="95875"/>
                    <a:pt x="0" y="103487"/>
                  </a:cubicBezTo>
                  <a:cubicBezTo>
                    <a:pt x="0" y="124061"/>
                    <a:pt x="16665" y="141549"/>
                    <a:pt x="37239" y="141549"/>
                  </a:cubicBezTo>
                  <a:cubicBezTo>
                    <a:pt x="49789" y="141549"/>
                    <a:pt x="60488" y="137023"/>
                    <a:pt x="69129" y="127970"/>
                  </a:cubicBezTo>
                  <a:cubicBezTo>
                    <a:pt x="77770" y="118918"/>
                    <a:pt x="82090" y="108014"/>
                    <a:pt x="82090" y="95463"/>
                  </a:cubicBezTo>
                  <a:cubicBezTo>
                    <a:pt x="82090" y="83530"/>
                    <a:pt x="78593" y="73243"/>
                    <a:pt x="71598" y="64397"/>
                  </a:cubicBezTo>
                  <a:cubicBezTo>
                    <a:pt x="63985" y="54727"/>
                    <a:pt x="54521" y="49995"/>
                    <a:pt x="43000" y="49995"/>
                  </a:cubicBezTo>
                  <a:cubicBezTo>
                    <a:pt x="33330" y="49995"/>
                    <a:pt x="24895" y="53081"/>
                    <a:pt x="18105" y="59253"/>
                  </a:cubicBezTo>
                  <a:lnTo>
                    <a:pt x="18105" y="22631"/>
                  </a:lnTo>
                  <a:cubicBezTo>
                    <a:pt x="23660" y="24277"/>
                    <a:pt x="29009" y="25100"/>
                    <a:pt x="34564" y="25100"/>
                  </a:cubicBezTo>
                  <a:cubicBezTo>
                    <a:pt x="44028" y="25100"/>
                    <a:pt x="52258" y="22837"/>
                    <a:pt x="59253" y="18105"/>
                  </a:cubicBezTo>
                  <a:cubicBezTo>
                    <a:pt x="65631" y="14196"/>
                    <a:pt x="69952" y="10287"/>
                    <a:pt x="72420" y="6584"/>
                  </a:cubicBezTo>
                  <a:cubicBezTo>
                    <a:pt x="73655" y="4938"/>
                    <a:pt x="74272" y="3703"/>
                    <a:pt x="74272" y="3086"/>
                  </a:cubicBezTo>
                  <a:cubicBezTo>
                    <a:pt x="74272" y="1029"/>
                    <a:pt x="73243" y="0"/>
                    <a:pt x="71186" y="0"/>
                  </a:cubicBezTo>
                  <a:cubicBezTo>
                    <a:pt x="59870" y="4321"/>
                    <a:pt x="50201" y="6584"/>
                    <a:pt x="42382" y="6584"/>
                  </a:cubicBezTo>
                  <a:cubicBezTo>
                    <a:pt x="33124" y="6584"/>
                    <a:pt x="24277" y="4732"/>
                    <a:pt x="15842" y="823"/>
                  </a:cubicBezTo>
                  <a:cubicBezTo>
                    <a:pt x="14813" y="411"/>
                    <a:pt x="13990" y="206"/>
                    <a:pt x="13167" y="206"/>
                  </a:cubicBezTo>
                  <a:cubicBezTo>
                    <a:pt x="11316" y="206"/>
                    <a:pt x="10287" y="2057"/>
                    <a:pt x="10287" y="5966"/>
                  </a:cubicBezTo>
                  <a:lnTo>
                    <a:pt x="10287" y="66043"/>
                  </a:lnTo>
                  <a:cubicBezTo>
                    <a:pt x="10287" y="70363"/>
                    <a:pt x="10287" y="72215"/>
                    <a:pt x="13990" y="72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841390" y="2354606"/>
              <a:ext cx="135994" cy="85176"/>
            </a:xfrm>
            <a:custGeom>
              <a:avLst/>
              <a:gdLst/>
              <a:ahLst/>
              <a:cxnLst/>
              <a:rect l="l" t="t" r="r" b="b"/>
              <a:pathLst>
                <a:path w="135994" h="85176">
                  <a:moveTo>
                    <a:pt x="135994" y="5143"/>
                  </a:moveTo>
                  <a:lnTo>
                    <a:pt x="135994" y="4732"/>
                  </a:lnTo>
                  <a:cubicBezTo>
                    <a:pt x="135994" y="2469"/>
                    <a:pt x="134965" y="1440"/>
                    <a:pt x="132702" y="1440"/>
                  </a:cubicBezTo>
                  <a:cubicBezTo>
                    <a:pt x="131262" y="1440"/>
                    <a:pt x="130233" y="2263"/>
                    <a:pt x="129616" y="3703"/>
                  </a:cubicBezTo>
                  <a:cubicBezTo>
                    <a:pt x="128176" y="10904"/>
                    <a:pt x="125296" y="16459"/>
                    <a:pt x="121181" y="19957"/>
                  </a:cubicBezTo>
                  <a:cubicBezTo>
                    <a:pt x="114391" y="25923"/>
                    <a:pt x="107191" y="28804"/>
                    <a:pt x="99372" y="28804"/>
                  </a:cubicBezTo>
                  <a:cubicBezTo>
                    <a:pt x="93406" y="28804"/>
                    <a:pt x="87234" y="26540"/>
                    <a:pt x="80856" y="22220"/>
                  </a:cubicBezTo>
                  <a:cubicBezTo>
                    <a:pt x="69129" y="13785"/>
                    <a:pt x="62133" y="9053"/>
                    <a:pt x="59870" y="7612"/>
                  </a:cubicBezTo>
                  <a:cubicBezTo>
                    <a:pt x="51024" y="2469"/>
                    <a:pt x="43205" y="0"/>
                    <a:pt x="36210" y="0"/>
                  </a:cubicBezTo>
                  <a:cubicBezTo>
                    <a:pt x="14196" y="0"/>
                    <a:pt x="4321" y="15430"/>
                    <a:pt x="0" y="35593"/>
                  </a:cubicBezTo>
                  <a:lnTo>
                    <a:pt x="0" y="36210"/>
                  </a:lnTo>
                  <a:cubicBezTo>
                    <a:pt x="0" y="38268"/>
                    <a:pt x="1029" y="39296"/>
                    <a:pt x="3292" y="39296"/>
                  </a:cubicBezTo>
                  <a:cubicBezTo>
                    <a:pt x="5143" y="39296"/>
                    <a:pt x="6172" y="38473"/>
                    <a:pt x="6584" y="36827"/>
                  </a:cubicBezTo>
                  <a:cubicBezTo>
                    <a:pt x="8024" y="29627"/>
                    <a:pt x="10698" y="24277"/>
                    <a:pt x="14813" y="20780"/>
                  </a:cubicBezTo>
                  <a:cubicBezTo>
                    <a:pt x="21603" y="14813"/>
                    <a:pt x="28804" y="11933"/>
                    <a:pt x="36827" y="11933"/>
                  </a:cubicBezTo>
                  <a:cubicBezTo>
                    <a:pt x="42794" y="11933"/>
                    <a:pt x="48760" y="14196"/>
                    <a:pt x="55138" y="18722"/>
                  </a:cubicBezTo>
                  <a:cubicBezTo>
                    <a:pt x="66865" y="26952"/>
                    <a:pt x="73861" y="31684"/>
                    <a:pt x="76124" y="33124"/>
                  </a:cubicBezTo>
                  <a:cubicBezTo>
                    <a:pt x="84971" y="38268"/>
                    <a:pt x="92789" y="40737"/>
                    <a:pt x="99784" y="40737"/>
                  </a:cubicBezTo>
                  <a:cubicBezTo>
                    <a:pt x="121798" y="40737"/>
                    <a:pt x="131674" y="25306"/>
                    <a:pt x="135994" y="5143"/>
                  </a:cubicBezTo>
                  <a:close/>
                  <a:moveTo>
                    <a:pt x="135994" y="49583"/>
                  </a:moveTo>
                  <a:lnTo>
                    <a:pt x="135994" y="48966"/>
                  </a:lnTo>
                  <a:cubicBezTo>
                    <a:pt x="135994" y="46909"/>
                    <a:pt x="134965" y="45880"/>
                    <a:pt x="132702" y="45880"/>
                  </a:cubicBezTo>
                  <a:cubicBezTo>
                    <a:pt x="131262" y="45880"/>
                    <a:pt x="130233" y="46703"/>
                    <a:pt x="129616" y="48143"/>
                  </a:cubicBezTo>
                  <a:cubicBezTo>
                    <a:pt x="128176" y="55344"/>
                    <a:pt x="125296" y="60693"/>
                    <a:pt x="121181" y="64397"/>
                  </a:cubicBezTo>
                  <a:cubicBezTo>
                    <a:pt x="114391" y="70363"/>
                    <a:pt x="107191" y="73243"/>
                    <a:pt x="99372" y="73243"/>
                  </a:cubicBezTo>
                  <a:cubicBezTo>
                    <a:pt x="93406" y="73243"/>
                    <a:pt x="87234" y="70980"/>
                    <a:pt x="80856" y="66454"/>
                  </a:cubicBezTo>
                  <a:cubicBezTo>
                    <a:pt x="69129" y="58224"/>
                    <a:pt x="62133" y="53492"/>
                    <a:pt x="59870" y="52052"/>
                  </a:cubicBezTo>
                  <a:cubicBezTo>
                    <a:pt x="51024" y="46909"/>
                    <a:pt x="43205" y="44440"/>
                    <a:pt x="36210" y="44440"/>
                  </a:cubicBezTo>
                  <a:cubicBezTo>
                    <a:pt x="14196" y="44440"/>
                    <a:pt x="4321" y="59870"/>
                    <a:pt x="0" y="80033"/>
                  </a:cubicBezTo>
                  <a:lnTo>
                    <a:pt x="0" y="80444"/>
                  </a:lnTo>
                  <a:cubicBezTo>
                    <a:pt x="0" y="82707"/>
                    <a:pt x="1029" y="83736"/>
                    <a:pt x="3292" y="83736"/>
                  </a:cubicBezTo>
                  <a:cubicBezTo>
                    <a:pt x="5143" y="83736"/>
                    <a:pt x="6172" y="82913"/>
                    <a:pt x="6584" y="81267"/>
                  </a:cubicBezTo>
                  <a:cubicBezTo>
                    <a:pt x="8024" y="74066"/>
                    <a:pt x="10698" y="68717"/>
                    <a:pt x="14813" y="65220"/>
                  </a:cubicBezTo>
                  <a:cubicBezTo>
                    <a:pt x="21603" y="59253"/>
                    <a:pt x="28804" y="56373"/>
                    <a:pt x="36827" y="56373"/>
                  </a:cubicBezTo>
                  <a:cubicBezTo>
                    <a:pt x="42794" y="56373"/>
                    <a:pt x="48760" y="58636"/>
                    <a:pt x="55138" y="62956"/>
                  </a:cubicBezTo>
                  <a:cubicBezTo>
                    <a:pt x="66865" y="71392"/>
                    <a:pt x="73861" y="76124"/>
                    <a:pt x="76124" y="77564"/>
                  </a:cubicBezTo>
                  <a:cubicBezTo>
                    <a:pt x="84971" y="82707"/>
                    <a:pt x="92789" y="85176"/>
                    <a:pt x="99784" y="85176"/>
                  </a:cubicBezTo>
                  <a:cubicBezTo>
                    <a:pt x="121798" y="85176"/>
                    <a:pt x="131674" y="69746"/>
                    <a:pt x="135994" y="49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056139" y="2311607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156951" y="231160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261879" y="2308109"/>
              <a:ext cx="56989" cy="56989"/>
            </a:xfrm>
            <a:custGeom>
              <a:avLst/>
              <a:gdLst/>
              <a:ahLst/>
              <a:cxnLst/>
              <a:rect l="l" t="t" r="r" b="b"/>
              <a:pathLst>
                <a:path w="56989" h="56989">
                  <a:moveTo>
                    <a:pt x="56990" y="28598"/>
                  </a:moveTo>
                  <a:cubicBezTo>
                    <a:pt x="56990" y="12756"/>
                    <a:pt x="44440" y="0"/>
                    <a:pt x="28598" y="0"/>
                  </a:cubicBezTo>
                  <a:cubicBezTo>
                    <a:pt x="12756" y="0"/>
                    <a:pt x="0" y="12756"/>
                    <a:pt x="0" y="28598"/>
                  </a:cubicBezTo>
                  <a:cubicBezTo>
                    <a:pt x="0" y="44440"/>
                    <a:pt x="12756" y="56990"/>
                    <a:pt x="28598" y="56990"/>
                  </a:cubicBezTo>
                  <a:cubicBezTo>
                    <a:pt x="44028" y="56990"/>
                    <a:pt x="56990" y="44028"/>
                    <a:pt x="56990" y="28598"/>
                  </a:cubicBezTo>
                  <a:close/>
                  <a:moveTo>
                    <a:pt x="47320" y="28598"/>
                  </a:moveTo>
                  <a:cubicBezTo>
                    <a:pt x="47320" y="38885"/>
                    <a:pt x="38885" y="47320"/>
                    <a:pt x="28598" y="47320"/>
                  </a:cubicBezTo>
                  <a:cubicBezTo>
                    <a:pt x="18105" y="47320"/>
                    <a:pt x="9670" y="39091"/>
                    <a:pt x="9670" y="28598"/>
                  </a:cubicBezTo>
                  <a:cubicBezTo>
                    <a:pt x="9670" y="17899"/>
                    <a:pt x="17899" y="9670"/>
                    <a:pt x="28598" y="9670"/>
                  </a:cubicBezTo>
                  <a:cubicBezTo>
                    <a:pt x="39091" y="9670"/>
                    <a:pt x="47320" y="18105"/>
                    <a:pt x="47320" y="285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523855"/>
            <a:ext cx="1986280" cy="2336080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3024530"/>
            <a:ext cx="1595996" cy="1168040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2270121" y="2378078"/>
            <a:ext cx="2005833" cy="429977"/>
          </a:xfrm>
          <a:custGeom>
            <a:avLst/>
            <a:gdLst/>
            <a:ahLst/>
            <a:cxnLst/>
            <a:rect l="l" t="t" r="r" b="b"/>
            <a:pathLst>
              <a:path w="2005833" h="429977">
                <a:moveTo>
                  <a:pt x="0" y="0"/>
                </a:moveTo>
                <a:lnTo>
                  <a:pt x="0" y="429977"/>
                </a:lnTo>
                <a:lnTo>
                  <a:pt x="2005834" y="429977"/>
                </a:lnTo>
                <a:lnTo>
                  <a:pt x="2005834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0" y="4491637"/>
            <a:ext cx="3782547" cy="19050"/>
          </a:xfrm>
          <a:custGeom>
            <a:avLst/>
            <a:gdLst/>
            <a:ahLst/>
            <a:cxnLst/>
            <a:rect l="l" t="t" r="r" b="b"/>
            <a:pathLst>
              <a:path w="3782547" h="19050">
                <a:moveTo>
                  <a:pt x="0" y="0"/>
                </a:moveTo>
                <a:lnTo>
                  <a:pt x="0" y="19050"/>
                </a:lnTo>
                <a:lnTo>
                  <a:pt x="3782547" y="19050"/>
                </a:lnTo>
                <a:lnTo>
                  <a:pt x="3782547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3782548" y="4491637"/>
            <a:ext cx="4236452" cy="19050"/>
          </a:xfrm>
          <a:custGeom>
            <a:avLst/>
            <a:gdLst/>
            <a:ahLst/>
            <a:cxnLst/>
            <a:rect l="l" t="t" r="r" b="b"/>
            <a:pathLst>
              <a:path w="4236452" h="19050">
                <a:moveTo>
                  <a:pt x="0" y="0"/>
                </a:moveTo>
                <a:lnTo>
                  <a:pt x="0" y="19050"/>
                </a:lnTo>
                <a:lnTo>
                  <a:pt x="4236453" y="19050"/>
                </a:lnTo>
                <a:lnTo>
                  <a:pt x="4236453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37160" y="67547"/>
            <a:ext cx="2857475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Forces under Edge Disturbance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270121" y="912163"/>
            <a:ext cx="1265580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Global equilibrium (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270121" y="1245148"/>
            <a:ext cx="546362" cy="205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1607">
                <a:solidFill>
                  <a:srgbClr val="1E3782"/>
                </a:solidFill>
                <a:latin typeface="Arial"/>
              </a:rPr>
              <a:t>𝜈</a:t>
            </a:r>
            <a:r>
              <a:rPr b="1" i="0" sz="1607">
                <a:solidFill>
                  <a:srgbClr val="1E3782"/>
                </a:solidFill>
                <a:latin typeface="Arial"/>
              </a:rPr>
              <a:t> =</a:t>
            </a:r>
            <a:r>
              <a:rPr b="1" i="0" sz="1607">
                <a:solidFill>
                  <a:srgbClr val="1E3782"/>
                </a:solidFill>
                <a:latin typeface="Arial"/>
              </a:rPr>
              <a:t> 0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270121" y="1634929"/>
            <a:ext cx="43210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)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270121" y="2952265"/>
            <a:ext cx="1144331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Local equiibrium (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270121" y="3285250"/>
            <a:ext cx="536075" cy="2057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1607">
                <a:solidFill>
                  <a:srgbClr val="1E3782"/>
                </a:solidFill>
                <a:latin typeface="Arial"/>
              </a:rPr>
              <a:t>𝑧</a:t>
            </a:r>
            <a:r>
              <a:rPr b="1" i="0" sz="1607">
                <a:solidFill>
                  <a:srgbClr val="1E3782"/>
                </a:solidFill>
                <a:latin typeface="Arial"/>
              </a:rPr>
              <a:t> =</a:t>
            </a:r>
            <a:r>
              <a:rPr b="1" i="0" sz="1607">
                <a:solidFill>
                  <a:srgbClr val="1E3782"/>
                </a:solidFill>
                <a:latin typeface="Arial"/>
              </a:rPr>
              <a:t> 0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270121" y="3675032"/>
            <a:ext cx="43210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)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25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2" name="MathFormula 332"/>
          <p:cNvGrpSpPr/>
          <p:nvPr/>
        </p:nvGrpSpPr>
        <p:grpSpPr>
          <a:xfrm>
            <a:off x="2280203" y="1956928"/>
            <a:ext cx="2568554" cy="254457"/>
            <a:chOff x="2280203" y="1956928"/>
            <a:chExt cx="2568554" cy="254457"/>
          </a:xfrm>
        </p:grpSpPr>
        <p:sp>
          <p:nvSpPr>
            <p:cNvPr id="215" name="MathGlyph 215"/>
            <p:cNvSpPr/>
            <p:nvPr/>
          </p:nvSpPr>
          <p:spPr>
            <a:xfrm>
              <a:off x="2280203" y="1994167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378546" y="2042516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501373" y="2040253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617818" y="1956928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693121" y="199066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852160" y="208205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993619" y="203901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074681" y="1996018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131671" y="204025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283852" y="198840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454656" y="201124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659003" y="1986143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817633" y="208205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959298" y="2039018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049412" y="2039018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153311" y="2039018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271947" y="1988406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398481" y="1956928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548421" y="205568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762141" y="199416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2349132" y="2446654"/>
            <a:ext cx="1850753" cy="292819"/>
            <a:chOff x="2349132" y="2446654"/>
            <a:chExt cx="1850753" cy="292819"/>
          </a:xfrm>
        </p:grpSpPr>
        <p:sp>
          <p:nvSpPr>
            <p:cNvPr id="216" name="MathGlyph 216"/>
            <p:cNvSpPr/>
            <p:nvPr/>
          </p:nvSpPr>
          <p:spPr>
            <a:xfrm>
              <a:off x="2349132" y="2452538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555880" y="2571347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775646" y="2537056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058024" y="2563000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264245" y="2446654"/>
              <a:ext cx="184816" cy="240448"/>
            </a:xfrm>
            <a:custGeom>
              <a:avLst/>
              <a:gdLst/>
              <a:ahLst/>
              <a:cxnLst/>
              <a:rect l="l" t="t" r="r" b="b"/>
              <a:pathLst>
                <a:path w="184816" h="240448">
                  <a:moveTo>
                    <a:pt x="68738" y="194980"/>
                  </a:moveTo>
                  <a:cubicBezTo>
                    <a:pt x="76494" y="194980"/>
                    <a:pt x="84785" y="193642"/>
                    <a:pt x="93612" y="191235"/>
                  </a:cubicBezTo>
                  <a:cubicBezTo>
                    <a:pt x="92809" y="201399"/>
                    <a:pt x="92542" y="207818"/>
                    <a:pt x="92542" y="210225"/>
                  </a:cubicBezTo>
                  <a:cubicBezTo>
                    <a:pt x="92542" y="230285"/>
                    <a:pt x="100298" y="240448"/>
                    <a:pt x="115544" y="240448"/>
                  </a:cubicBezTo>
                  <a:cubicBezTo>
                    <a:pt x="131859" y="240448"/>
                    <a:pt x="144429" y="227343"/>
                    <a:pt x="150581" y="215307"/>
                  </a:cubicBezTo>
                  <a:cubicBezTo>
                    <a:pt x="157268" y="201399"/>
                    <a:pt x="160745" y="192305"/>
                    <a:pt x="160745" y="188026"/>
                  </a:cubicBezTo>
                  <a:cubicBezTo>
                    <a:pt x="160745" y="185619"/>
                    <a:pt x="159407" y="184281"/>
                    <a:pt x="156733" y="184281"/>
                  </a:cubicBezTo>
                  <a:cubicBezTo>
                    <a:pt x="154860" y="184281"/>
                    <a:pt x="153523" y="185351"/>
                    <a:pt x="152721" y="187758"/>
                  </a:cubicBezTo>
                  <a:cubicBezTo>
                    <a:pt x="148709" y="200062"/>
                    <a:pt x="137743" y="212632"/>
                    <a:pt x="122765" y="212632"/>
                  </a:cubicBezTo>
                  <a:cubicBezTo>
                    <a:pt x="109124" y="212632"/>
                    <a:pt x="107252" y="201666"/>
                    <a:pt x="105113" y="186956"/>
                  </a:cubicBezTo>
                  <a:cubicBezTo>
                    <a:pt x="127579" y="178130"/>
                    <a:pt x="146569" y="162884"/>
                    <a:pt x="161815" y="140952"/>
                  </a:cubicBezTo>
                  <a:cubicBezTo>
                    <a:pt x="177060" y="119021"/>
                    <a:pt x="184816" y="96286"/>
                    <a:pt x="184816" y="72482"/>
                  </a:cubicBezTo>
                  <a:cubicBezTo>
                    <a:pt x="184816" y="51353"/>
                    <a:pt x="178665" y="34235"/>
                    <a:pt x="166094" y="20595"/>
                  </a:cubicBezTo>
                  <a:cubicBezTo>
                    <a:pt x="153523" y="6954"/>
                    <a:pt x="136941" y="0"/>
                    <a:pt x="116346" y="0"/>
                  </a:cubicBezTo>
                  <a:cubicBezTo>
                    <a:pt x="102170" y="0"/>
                    <a:pt x="87995" y="3477"/>
                    <a:pt x="73820" y="10698"/>
                  </a:cubicBezTo>
                  <a:cubicBezTo>
                    <a:pt x="44934" y="24874"/>
                    <a:pt x="23804" y="47341"/>
                    <a:pt x="10164" y="77564"/>
                  </a:cubicBezTo>
                  <a:cubicBezTo>
                    <a:pt x="3477" y="92809"/>
                    <a:pt x="0" y="107787"/>
                    <a:pt x="0" y="123033"/>
                  </a:cubicBezTo>
                  <a:cubicBezTo>
                    <a:pt x="0" y="165024"/>
                    <a:pt x="27281" y="194980"/>
                    <a:pt x="68738" y="194980"/>
                  </a:cubicBezTo>
                  <a:close/>
                  <a:moveTo>
                    <a:pt x="159407" y="63923"/>
                  </a:moveTo>
                  <a:cubicBezTo>
                    <a:pt x="159407" y="80239"/>
                    <a:pt x="155395" y="98961"/>
                    <a:pt x="147372" y="120625"/>
                  </a:cubicBezTo>
                  <a:cubicBezTo>
                    <a:pt x="138010" y="145499"/>
                    <a:pt x="123567" y="163954"/>
                    <a:pt x="103508" y="175723"/>
                  </a:cubicBezTo>
                  <a:cubicBezTo>
                    <a:pt x="102438" y="169838"/>
                    <a:pt x="100833" y="164489"/>
                    <a:pt x="98693" y="159675"/>
                  </a:cubicBezTo>
                  <a:cubicBezTo>
                    <a:pt x="95216" y="151651"/>
                    <a:pt x="88797" y="147639"/>
                    <a:pt x="79436" y="147639"/>
                  </a:cubicBezTo>
                  <a:cubicBezTo>
                    <a:pt x="64726" y="147639"/>
                    <a:pt x="51353" y="161012"/>
                    <a:pt x="51353" y="175723"/>
                  </a:cubicBezTo>
                  <a:cubicBezTo>
                    <a:pt x="51353" y="178130"/>
                    <a:pt x="51620" y="180537"/>
                    <a:pt x="52155" y="182409"/>
                  </a:cubicBezTo>
                  <a:cubicBezTo>
                    <a:pt x="34235" y="174118"/>
                    <a:pt x="25409" y="157268"/>
                    <a:pt x="25409" y="131591"/>
                  </a:cubicBezTo>
                  <a:cubicBezTo>
                    <a:pt x="25409" y="120358"/>
                    <a:pt x="27549" y="106717"/>
                    <a:pt x="32095" y="90670"/>
                  </a:cubicBezTo>
                  <a:cubicBezTo>
                    <a:pt x="41457" y="56702"/>
                    <a:pt x="58307" y="32630"/>
                    <a:pt x="82646" y="18455"/>
                  </a:cubicBezTo>
                  <a:cubicBezTo>
                    <a:pt x="94147" y="12036"/>
                    <a:pt x="104845" y="8826"/>
                    <a:pt x="114741" y="8826"/>
                  </a:cubicBezTo>
                  <a:cubicBezTo>
                    <a:pt x="144162" y="8826"/>
                    <a:pt x="159407" y="33165"/>
                    <a:pt x="159407" y="63923"/>
                  </a:cubicBezTo>
                  <a:close/>
                  <a:moveTo>
                    <a:pt x="79436" y="155663"/>
                  </a:moveTo>
                  <a:cubicBezTo>
                    <a:pt x="89332" y="155663"/>
                    <a:pt x="94414" y="162884"/>
                    <a:pt x="94414" y="177060"/>
                  </a:cubicBezTo>
                  <a:cubicBezTo>
                    <a:pt x="94414" y="179467"/>
                    <a:pt x="93612" y="180804"/>
                    <a:pt x="92007" y="181339"/>
                  </a:cubicBezTo>
                  <a:cubicBezTo>
                    <a:pt x="84518" y="184549"/>
                    <a:pt x="77297" y="186154"/>
                    <a:pt x="70343" y="186154"/>
                  </a:cubicBezTo>
                  <a:cubicBezTo>
                    <a:pt x="62854" y="186154"/>
                    <a:pt x="59109" y="182677"/>
                    <a:pt x="59109" y="175723"/>
                  </a:cubicBezTo>
                  <a:cubicBezTo>
                    <a:pt x="59109" y="165559"/>
                    <a:pt x="69273" y="155663"/>
                    <a:pt x="79436" y="1556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470452" y="2571347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654625" y="2515392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771773" y="2515392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903097" y="2470725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059735" y="2449596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659332" y="1568738"/>
            <a:ext cx="478942" cy="9525"/>
          </a:xfrm>
          <a:custGeom>
            <a:avLst/>
            <a:gdLst/>
            <a:ahLst/>
            <a:cxnLst/>
            <a:rect l="l" t="t" r="r" b="b"/>
            <a:pathLst>
              <a:path w="478942" h="9525">
                <a:moveTo>
                  <a:pt x="0" y="0"/>
                </a:moveTo>
                <a:lnTo>
                  <a:pt x="47894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4277029" y="1568738"/>
            <a:ext cx="383478" cy="9525"/>
          </a:xfrm>
          <a:custGeom>
            <a:avLst/>
            <a:gdLst/>
            <a:ahLst/>
            <a:cxnLst/>
            <a:rect l="l" t="t" r="r" b="b"/>
            <a:pathLst>
              <a:path w="383478" h="9525">
                <a:moveTo>
                  <a:pt x="0" y="0"/>
                </a:moveTo>
                <a:lnTo>
                  <a:pt x="38347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4774244" y="2316565"/>
            <a:ext cx="383478" cy="9525"/>
          </a:xfrm>
          <a:custGeom>
            <a:avLst/>
            <a:gdLst/>
            <a:ahLst/>
            <a:cxnLst/>
            <a:rect l="l" t="t" r="r" b="b"/>
            <a:pathLst>
              <a:path w="383478" h="9525">
                <a:moveTo>
                  <a:pt x="0" y="0"/>
                </a:moveTo>
                <a:lnTo>
                  <a:pt x="383479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2270121" y="3090538"/>
            <a:ext cx="1432634" cy="700223"/>
          </a:xfrm>
          <a:custGeom>
            <a:avLst/>
            <a:gdLst/>
            <a:ahLst/>
            <a:cxnLst/>
            <a:rect l="l" t="t" r="r" b="b"/>
            <a:pathLst>
              <a:path w="1432634" h="700223">
                <a:moveTo>
                  <a:pt x="0" y="0"/>
                </a:moveTo>
                <a:lnTo>
                  <a:pt x="0" y="700223"/>
                </a:lnTo>
                <a:lnTo>
                  <a:pt x="1432635" y="700223"/>
                </a:lnTo>
                <a:lnTo>
                  <a:pt x="1432635" y="0"/>
                </a:lnTo>
                <a:close/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3169519" y="3452221"/>
            <a:ext cx="441000" cy="9525"/>
          </a:xfrm>
          <a:custGeom>
            <a:avLst/>
            <a:gdLst/>
            <a:ahLst/>
            <a:cxnLst/>
            <a:rect l="l" t="t" r="r" b="b"/>
            <a:pathLst>
              <a:path w="441000" h="9525">
                <a:moveTo>
                  <a:pt x="0" y="0"/>
                </a:moveTo>
                <a:lnTo>
                  <a:pt x="441001" y="0"/>
                </a:lnTo>
              </a:path>
            </a:pathLst>
          </a:custGeom>
          <a:noFill/>
          <a:ln w="11356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0" y="4491637"/>
            <a:ext cx="3933849" cy="19050"/>
          </a:xfrm>
          <a:custGeom>
            <a:avLst/>
            <a:gdLst/>
            <a:ahLst/>
            <a:cxnLst/>
            <a:rect l="l" t="t" r="r" b="b"/>
            <a:pathLst>
              <a:path w="3933849" h="19050">
                <a:moveTo>
                  <a:pt x="0" y="0"/>
                </a:moveTo>
                <a:lnTo>
                  <a:pt x="0" y="19050"/>
                </a:lnTo>
                <a:lnTo>
                  <a:pt x="3933849" y="19050"/>
                </a:lnTo>
                <a:lnTo>
                  <a:pt x="393384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8" name="Freeform 108"/>
          <p:cNvSpPr/>
          <p:nvPr/>
        </p:nvSpPr>
        <p:spPr>
          <a:xfrm>
            <a:off x="3933853" y="4491637"/>
            <a:ext cx="4085150" cy="19050"/>
          </a:xfrm>
          <a:custGeom>
            <a:avLst/>
            <a:gdLst/>
            <a:ahLst/>
            <a:cxnLst/>
            <a:rect l="l" t="t" r="r" b="b"/>
            <a:pathLst>
              <a:path w="4085150" h="19050">
                <a:moveTo>
                  <a:pt x="0" y="0"/>
                </a:moveTo>
                <a:lnTo>
                  <a:pt x="0" y="19050"/>
                </a:lnTo>
                <a:lnTo>
                  <a:pt x="4085151" y="19050"/>
                </a:lnTo>
                <a:lnTo>
                  <a:pt x="4085151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9" name="TextBox 108"/>
          <p:cNvSpPr txBox="1"/>
          <p:nvPr/>
        </p:nvSpPr>
        <p:spPr>
          <a:xfrm>
            <a:off x="137160" y="67547"/>
            <a:ext cx="2857475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Forces under Edge Disturbance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26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4" name="MathFormula 324"/>
          <p:cNvGrpSpPr/>
          <p:nvPr/>
        </p:nvGrpSpPr>
        <p:grpSpPr>
          <a:xfrm>
            <a:off x="2281643" y="925675"/>
            <a:ext cx="5301401" cy="889128"/>
            <a:chOff x="2281643" y="925675"/>
            <a:chExt cx="5301401" cy="889128"/>
          </a:xfrm>
        </p:grpSpPr>
        <p:sp>
          <p:nvSpPr>
            <p:cNvPr id="211" name="MathGlyph 211"/>
            <p:cNvSpPr/>
            <p:nvPr/>
          </p:nvSpPr>
          <p:spPr>
            <a:xfrm>
              <a:off x="2281643" y="104438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2440270" y="9548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2598890" y="105080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2705237" y="100900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836024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952056" y="954890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100031" y="9799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321249" y="925675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398609" y="9548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557229" y="105080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714850" y="9799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904682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022163" y="9548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180783" y="105080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294134" y="925675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396174" y="94604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461399" y="100900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608134" y="9799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797965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911331" y="100900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012552" y="94604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122139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238180" y="954890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397585" y="102443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613362" y="9548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771982" y="105080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913647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027014" y="100900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157792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6273833" y="954890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6421808" y="979991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6622031" y="100900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6752819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6870291" y="95489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7028920" y="105080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7170585" y="957153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7286626" y="954890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7446022" y="102443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281643" y="154466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533836" y="1322673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89291" y="492130"/>
                  </a:moveTo>
                  <a:cubicBezTo>
                    <a:pt x="92377" y="492130"/>
                    <a:pt x="93817" y="490690"/>
                    <a:pt x="93817" y="487604"/>
                  </a:cubicBezTo>
                  <a:cubicBezTo>
                    <a:pt x="93817" y="486164"/>
                    <a:pt x="93200" y="484929"/>
                    <a:pt x="92172" y="484106"/>
                  </a:cubicBezTo>
                  <a:cubicBezTo>
                    <a:pt x="78181" y="473613"/>
                    <a:pt x="65631" y="457360"/>
                    <a:pt x="54315" y="435346"/>
                  </a:cubicBezTo>
                  <a:cubicBezTo>
                    <a:pt x="34359" y="396255"/>
                    <a:pt x="19340" y="340500"/>
                    <a:pt x="19340" y="284127"/>
                  </a:cubicBezTo>
                  <a:lnTo>
                    <a:pt x="19340" y="208003"/>
                  </a:lnTo>
                  <a:cubicBezTo>
                    <a:pt x="19340" y="182286"/>
                    <a:pt x="22426" y="156362"/>
                    <a:pt x="28392" y="130233"/>
                  </a:cubicBezTo>
                  <a:cubicBezTo>
                    <a:pt x="39091" y="82913"/>
                    <a:pt x="61105" y="31478"/>
                    <a:pt x="92172" y="8024"/>
                  </a:cubicBezTo>
                  <a:cubicBezTo>
                    <a:pt x="93200" y="7201"/>
                    <a:pt x="93817" y="5966"/>
                    <a:pt x="93817" y="4526"/>
                  </a:cubicBezTo>
                  <a:cubicBezTo>
                    <a:pt x="93817" y="1440"/>
                    <a:pt x="92377" y="0"/>
                    <a:pt x="89291" y="0"/>
                  </a:cubicBezTo>
                  <a:cubicBezTo>
                    <a:pt x="88468" y="0"/>
                    <a:pt x="87645" y="411"/>
                    <a:pt x="86617" y="1029"/>
                  </a:cubicBezTo>
                  <a:cubicBezTo>
                    <a:pt x="71598" y="12344"/>
                    <a:pt x="57401" y="29215"/>
                    <a:pt x="44028" y="51641"/>
                  </a:cubicBezTo>
                  <a:cubicBezTo>
                    <a:pt x="20780" y="90731"/>
                    <a:pt x="0" y="149779"/>
                    <a:pt x="0" y="208003"/>
                  </a:cubicBezTo>
                  <a:lnTo>
                    <a:pt x="0" y="284127"/>
                  </a:lnTo>
                  <a:cubicBezTo>
                    <a:pt x="0" y="339060"/>
                    <a:pt x="19340" y="395638"/>
                    <a:pt x="40325" y="434111"/>
                  </a:cubicBezTo>
                  <a:cubicBezTo>
                    <a:pt x="54315" y="459417"/>
                    <a:pt x="69746" y="478551"/>
                    <a:pt x="86617" y="491101"/>
                  </a:cubicBezTo>
                  <a:cubicBezTo>
                    <a:pt x="87645" y="491719"/>
                    <a:pt x="88468" y="492130"/>
                    <a:pt x="89291" y="4921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666327" y="1316132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783808" y="131386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786780" y="1618531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904252" y="161853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942428" y="140978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048775" y="1367978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169961" y="1322673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7201" y="491101"/>
                  </a:moveTo>
                  <a:cubicBezTo>
                    <a:pt x="22220" y="479786"/>
                    <a:pt x="36416" y="462915"/>
                    <a:pt x="49789" y="440489"/>
                  </a:cubicBezTo>
                  <a:cubicBezTo>
                    <a:pt x="73038" y="401604"/>
                    <a:pt x="93817" y="342351"/>
                    <a:pt x="93817" y="284127"/>
                  </a:cubicBezTo>
                  <a:lnTo>
                    <a:pt x="93817" y="208003"/>
                  </a:lnTo>
                  <a:cubicBezTo>
                    <a:pt x="93817" y="153071"/>
                    <a:pt x="74478" y="96492"/>
                    <a:pt x="53492" y="58019"/>
                  </a:cubicBezTo>
                  <a:cubicBezTo>
                    <a:pt x="39502" y="32713"/>
                    <a:pt x="24072" y="13579"/>
                    <a:pt x="7201" y="1029"/>
                  </a:cubicBezTo>
                  <a:cubicBezTo>
                    <a:pt x="6172" y="411"/>
                    <a:pt x="5349" y="0"/>
                    <a:pt x="4526" y="0"/>
                  </a:cubicBezTo>
                  <a:cubicBezTo>
                    <a:pt x="1440" y="0"/>
                    <a:pt x="0" y="1440"/>
                    <a:pt x="0" y="4526"/>
                  </a:cubicBezTo>
                  <a:cubicBezTo>
                    <a:pt x="0" y="5966"/>
                    <a:pt x="617" y="7201"/>
                    <a:pt x="1646" y="8024"/>
                  </a:cubicBezTo>
                  <a:cubicBezTo>
                    <a:pt x="15636" y="18517"/>
                    <a:pt x="28186" y="34770"/>
                    <a:pt x="39502" y="56784"/>
                  </a:cubicBezTo>
                  <a:cubicBezTo>
                    <a:pt x="59459" y="95875"/>
                    <a:pt x="74478" y="151630"/>
                    <a:pt x="74478" y="208003"/>
                  </a:cubicBezTo>
                  <a:lnTo>
                    <a:pt x="74478" y="284127"/>
                  </a:lnTo>
                  <a:cubicBezTo>
                    <a:pt x="74478" y="309844"/>
                    <a:pt x="71392" y="335768"/>
                    <a:pt x="65425" y="361897"/>
                  </a:cubicBezTo>
                  <a:cubicBezTo>
                    <a:pt x="54727" y="409217"/>
                    <a:pt x="32713" y="460652"/>
                    <a:pt x="1646" y="484106"/>
                  </a:cubicBezTo>
                  <a:cubicBezTo>
                    <a:pt x="617" y="484929"/>
                    <a:pt x="0" y="486164"/>
                    <a:pt x="0" y="487604"/>
                  </a:cubicBezTo>
                  <a:cubicBezTo>
                    <a:pt x="0" y="490690"/>
                    <a:pt x="1440" y="492130"/>
                    <a:pt x="4526" y="492130"/>
                  </a:cubicBezTo>
                  <a:cubicBezTo>
                    <a:pt x="5349" y="492130"/>
                    <a:pt x="6172" y="491719"/>
                    <a:pt x="7201" y="4911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351565" y="1477390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469037" y="147739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623894" y="1477390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739926" y="1475127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899331" y="154466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151524" y="1322673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89291" y="492130"/>
                  </a:moveTo>
                  <a:cubicBezTo>
                    <a:pt x="92377" y="492130"/>
                    <a:pt x="93817" y="490690"/>
                    <a:pt x="93817" y="487604"/>
                  </a:cubicBezTo>
                  <a:cubicBezTo>
                    <a:pt x="93817" y="486164"/>
                    <a:pt x="93200" y="484929"/>
                    <a:pt x="92172" y="484106"/>
                  </a:cubicBezTo>
                  <a:cubicBezTo>
                    <a:pt x="78181" y="473613"/>
                    <a:pt x="65631" y="457360"/>
                    <a:pt x="54315" y="435346"/>
                  </a:cubicBezTo>
                  <a:cubicBezTo>
                    <a:pt x="34359" y="396255"/>
                    <a:pt x="19340" y="340500"/>
                    <a:pt x="19340" y="284127"/>
                  </a:cubicBezTo>
                  <a:lnTo>
                    <a:pt x="19340" y="208003"/>
                  </a:lnTo>
                  <a:cubicBezTo>
                    <a:pt x="19340" y="182286"/>
                    <a:pt x="22426" y="156362"/>
                    <a:pt x="28392" y="130233"/>
                  </a:cubicBezTo>
                  <a:cubicBezTo>
                    <a:pt x="39091" y="82913"/>
                    <a:pt x="61105" y="31478"/>
                    <a:pt x="92172" y="8024"/>
                  </a:cubicBezTo>
                  <a:cubicBezTo>
                    <a:pt x="93200" y="7201"/>
                    <a:pt x="93817" y="5966"/>
                    <a:pt x="93817" y="4526"/>
                  </a:cubicBezTo>
                  <a:cubicBezTo>
                    <a:pt x="93817" y="1440"/>
                    <a:pt x="92377" y="0"/>
                    <a:pt x="89291" y="0"/>
                  </a:cubicBezTo>
                  <a:cubicBezTo>
                    <a:pt x="88468" y="0"/>
                    <a:pt x="87645" y="411"/>
                    <a:pt x="86617" y="1029"/>
                  </a:cubicBezTo>
                  <a:cubicBezTo>
                    <a:pt x="71598" y="12344"/>
                    <a:pt x="57401" y="29215"/>
                    <a:pt x="44028" y="51641"/>
                  </a:cubicBezTo>
                  <a:cubicBezTo>
                    <a:pt x="20780" y="90731"/>
                    <a:pt x="0" y="149779"/>
                    <a:pt x="0" y="208003"/>
                  </a:cubicBezTo>
                  <a:lnTo>
                    <a:pt x="0" y="284127"/>
                  </a:lnTo>
                  <a:cubicBezTo>
                    <a:pt x="0" y="339060"/>
                    <a:pt x="19340" y="395638"/>
                    <a:pt x="40325" y="434111"/>
                  </a:cubicBezTo>
                  <a:cubicBezTo>
                    <a:pt x="54315" y="459417"/>
                    <a:pt x="69746" y="478551"/>
                    <a:pt x="86617" y="491101"/>
                  </a:cubicBezTo>
                  <a:cubicBezTo>
                    <a:pt x="87645" y="491719"/>
                    <a:pt x="88468" y="492130"/>
                    <a:pt x="89291" y="4921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284024" y="1316132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356748" y="1618531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401506" y="131386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474220" y="161853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560126" y="140978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722159" y="152800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803221" y="1485002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4860211" y="1529236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012392" y="147739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183196" y="15002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5387543" y="1475127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5546173" y="1571041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687838" y="152800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777952" y="152800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5881851" y="152800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6000496" y="147739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6125169" y="1322673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7201" y="491101"/>
                  </a:moveTo>
                  <a:cubicBezTo>
                    <a:pt x="22220" y="479786"/>
                    <a:pt x="36416" y="462915"/>
                    <a:pt x="49789" y="440489"/>
                  </a:cubicBezTo>
                  <a:cubicBezTo>
                    <a:pt x="73038" y="401604"/>
                    <a:pt x="93817" y="342351"/>
                    <a:pt x="93817" y="284127"/>
                  </a:cubicBezTo>
                  <a:lnTo>
                    <a:pt x="93817" y="208003"/>
                  </a:lnTo>
                  <a:cubicBezTo>
                    <a:pt x="93817" y="153071"/>
                    <a:pt x="74478" y="96492"/>
                    <a:pt x="53492" y="58019"/>
                  </a:cubicBezTo>
                  <a:cubicBezTo>
                    <a:pt x="39502" y="32713"/>
                    <a:pt x="24072" y="13579"/>
                    <a:pt x="7201" y="1029"/>
                  </a:cubicBezTo>
                  <a:cubicBezTo>
                    <a:pt x="6172" y="411"/>
                    <a:pt x="5349" y="0"/>
                    <a:pt x="4526" y="0"/>
                  </a:cubicBezTo>
                  <a:cubicBezTo>
                    <a:pt x="1440" y="0"/>
                    <a:pt x="0" y="1440"/>
                    <a:pt x="0" y="4526"/>
                  </a:cubicBezTo>
                  <a:cubicBezTo>
                    <a:pt x="0" y="5966"/>
                    <a:pt x="617" y="7201"/>
                    <a:pt x="1646" y="8024"/>
                  </a:cubicBezTo>
                  <a:cubicBezTo>
                    <a:pt x="15636" y="18517"/>
                    <a:pt x="28186" y="34770"/>
                    <a:pt x="39502" y="56784"/>
                  </a:cubicBezTo>
                  <a:cubicBezTo>
                    <a:pt x="59459" y="95875"/>
                    <a:pt x="74478" y="151630"/>
                    <a:pt x="74478" y="208003"/>
                  </a:cubicBezTo>
                  <a:lnTo>
                    <a:pt x="74478" y="284127"/>
                  </a:lnTo>
                  <a:cubicBezTo>
                    <a:pt x="74478" y="309844"/>
                    <a:pt x="71392" y="335768"/>
                    <a:pt x="65425" y="361897"/>
                  </a:cubicBezTo>
                  <a:cubicBezTo>
                    <a:pt x="54727" y="409217"/>
                    <a:pt x="32713" y="460652"/>
                    <a:pt x="1646" y="484106"/>
                  </a:cubicBezTo>
                  <a:cubicBezTo>
                    <a:pt x="617" y="484929"/>
                    <a:pt x="0" y="486164"/>
                    <a:pt x="0" y="487604"/>
                  </a:cubicBezTo>
                  <a:cubicBezTo>
                    <a:pt x="0" y="490690"/>
                    <a:pt x="1440" y="492130"/>
                    <a:pt x="4526" y="492130"/>
                  </a:cubicBezTo>
                  <a:cubicBezTo>
                    <a:pt x="5349" y="492130"/>
                    <a:pt x="6172" y="491719"/>
                    <a:pt x="7201" y="4911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6273923" y="1479653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6467869" y="1477390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6585341" y="147739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6740198" y="1477390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6856230" y="1475127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6" name="MathFormula 326"/>
          <p:cNvGrpSpPr/>
          <p:nvPr/>
        </p:nvGrpSpPr>
        <p:grpSpPr>
          <a:xfrm>
            <a:off x="2270121" y="2061695"/>
            <a:ext cx="5384684" cy="781952"/>
            <a:chOff x="2270121" y="2061695"/>
            <a:chExt cx="5384684" cy="781952"/>
          </a:xfrm>
        </p:grpSpPr>
        <p:sp>
          <p:nvSpPr>
            <p:cNvPr id="212" name="MathGlyph 212"/>
            <p:cNvSpPr/>
            <p:nvPr/>
          </p:nvSpPr>
          <p:spPr>
            <a:xfrm>
              <a:off x="2297073" y="2193738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2270121" y="2499638"/>
              <a:ext cx="206151" cy="47731"/>
            </a:xfrm>
            <a:custGeom>
              <a:avLst/>
              <a:gdLst/>
              <a:ahLst/>
              <a:cxnLst/>
              <a:rect l="l" t="t" r="r" b="b"/>
              <a:pathLst>
                <a:path w="206151" h="47731">
                  <a:moveTo>
                    <a:pt x="104927" y="47732"/>
                  </a:moveTo>
                  <a:lnTo>
                    <a:pt x="206151" y="47732"/>
                  </a:lnTo>
                  <a:lnTo>
                    <a:pt x="206151" y="25923"/>
                  </a:lnTo>
                  <a:lnTo>
                    <a:pt x="104927" y="25923"/>
                  </a:lnTo>
                  <a:cubicBezTo>
                    <a:pt x="79210" y="25923"/>
                    <a:pt x="56990" y="24072"/>
                    <a:pt x="38679" y="20163"/>
                  </a:cubicBezTo>
                  <a:cubicBezTo>
                    <a:pt x="20368" y="16253"/>
                    <a:pt x="9670" y="10287"/>
                    <a:pt x="6584" y="2263"/>
                  </a:cubicBezTo>
                  <a:cubicBezTo>
                    <a:pt x="5966" y="823"/>
                    <a:pt x="4938" y="0"/>
                    <a:pt x="3498" y="0"/>
                  </a:cubicBezTo>
                  <a:cubicBezTo>
                    <a:pt x="1234" y="0"/>
                    <a:pt x="0" y="1029"/>
                    <a:pt x="0" y="3292"/>
                  </a:cubicBezTo>
                  <a:cubicBezTo>
                    <a:pt x="0" y="3909"/>
                    <a:pt x="0" y="4526"/>
                    <a:pt x="206" y="4732"/>
                  </a:cubicBezTo>
                  <a:cubicBezTo>
                    <a:pt x="5349" y="18311"/>
                    <a:pt x="20574" y="29215"/>
                    <a:pt x="46292" y="37650"/>
                  </a:cubicBezTo>
                  <a:cubicBezTo>
                    <a:pt x="66866" y="44440"/>
                    <a:pt x="86411" y="47732"/>
                    <a:pt x="104927" y="477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2451378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609181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767086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924889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104500" y="2525561"/>
              <a:ext cx="412097" cy="47525"/>
            </a:xfrm>
            <a:custGeom>
              <a:avLst/>
              <a:gdLst/>
              <a:ahLst/>
              <a:cxnLst/>
              <a:rect l="l" t="t" r="r" b="b"/>
              <a:pathLst>
                <a:path w="412097" h="47525">
                  <a:moveTo>
                    <a:pt x="307787" y="21808"/>
                  </a:moveTo>
                  <a:lnTo>
                    <a:pt x="412097" y="21808"/>
                  </a:lnTo>
                  <a:lnTo>
                    <a:pt x="412097" y="0"/>
                  </a:lnTo>
                  <a:lnTo>
                    <a:pt x="307787" y="0"/>
                  </a:lnTo>
                  <a:cubicBezTo>
                    <a:pt x="289476" y="0"/>
                    <a:pt x="270960" y="2469"/>
                    <a:pt x="252649" y="7407"/>
                  </a:cubicBezTo>
                  <a:cubicBezTo>
                    <a:pt x="229400" y="13785"/>
                    <a:pt x="213764" y="22631"/>
                    <a:pt x="205946" y="34359"/>
                  </a:cubicBezTo>
                  <a:cubicBezTo>
                    <a:pt x="198128" y="22631"/>
                    <a:pt x="182491" y="13785"/>
                    <a:pt x="159243" y="7407"/>
                  </a:cubicBezTo>
                  <a:cubicBezTo>
                    <a:pt x="140932" y="2469"/>
                    <a:pt x="122415" y="0"/>
                    <a:pt x="104104" y="0"/>
                  </a:cubicBezTo>
                  <a:lnTo>
                    <a:pt x="0" y="0"/>
                  </a:lnTo>
                  <a:lnTo>
                    <a:pt x="0" y="21808"/>
                  </a:lnTo>
                  <a:lnTo>
                    <a:pt x="104104" y="21808"/>
                  </a:lnTo>
                  <a:cubicBezTo>
                    <a:pt x="133525" y="21808"/>
                    <a:pt x="157391" y="23660"/>
                    <a:pt x="175702" y="27363"/>
                  </a:cubicBezTo>
                  <a:cubicBezTo>
                    <a:pt x="193601" y="30861"/>
                    <a:pt x="202448" y="36622"/>
                    <a:pt x="202448" y="44234"/>
                  </a:cubicBezTo>
                  <a:cubicBezTo>
                    <a:pt x="202448" y="46497"/>
                    <a:pt x="203683" y="47526"/>
                    <a:pt x="205946" y="47526"/>
                  </a:cubicBezTo>
                  <a:cubicBezTo>
                    <a:pt x="208209" y="47526"/>
                    <a:pt x="209443" y="46497"/>
                    <a:pt x="209443" y="44234"/>
                  </a:cubicBezTo>
                  <a:cubicBezTo>
                    <a:pt x="209443" y="36622"/>
                    <a:pt x="218496" y="30861"/>
                    <a:pt x="236601" y="27158"/>
                  </a:cubicBezTo>
                  <a:cubicBezTo>
                    <a:pt x="254706" y="23454"/>
                    <a:pt x="278366" y="21808"/>
                    <a:pt x="307787" y="2180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491600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649505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807411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965213" y="2525561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144824" y="2499638"/>
              <a:ext cx="205945" cy="47731"/>
            </a:xfrm>
            <a:custGeom>
              <a:avLst/>
              <a:gdLst/>
              <a:ahLst/>
              <a:cxnLst/>
              <a:rect l="l" t="t" r="r" b="b"/>
              <a:pathLst>
                <a:path w="205945" h="47731">
                  <a:moveTo>
                    <a:pt x="205740" y="4732"/>
                  </a:moveTo>
                  <a:cubicBezTo>
                    <a:pt x="205946" y="4526"/>
                    <a:pt x="205946" y="3909"/>
                    <a:pt x="205946" y="3292"/>
                  </a:cubicBezTo>
                  <a:cubicBezTo>
                    <a:pt x="205946" y="1029"/>
                    <a:pt x="204711" y="0"/>
                    <a:pt x="202448" y="0"/>
                  </a:cubicBezTo>
                  <a:cubicBezTo>
                    <a:pt x="201008" y="0"/>
                    <a:pt x="199774" y="823"/>
                    <a:pt x="199156" y="2263"/>
                  </a:cubicBezTo>
                  <a:cubicBezTo>
                    <a:pt x="196276" y="10287"/>
                    <a:pt x="185577" y="16253"/>
                    <a:pt x="167267" y="20163"/>
                  </a:cubicBezTo>
                  <a:cubicBezTo>
                    <a:pt x="148956" y="24072"/>
                    <a:pt x="126736" y="25923"/>
                    <a:pt x="101018" y="25923"/>
                  </a:cubicBezTo>
                  <a:lnTo>
                    <a:pt x="0" y="25923"/>
                  </a:lnTo>
                  <a:lnTo>
                    <a:pt x="0" y="47732"/>
                  </a:lnTo>
                  <a:lnTo>
                    <a:pt x="101018" y="47732"/>
                  </a:lnTo>
                  <a:cubicBezTo>
                    <a:pt x="119535" y="47732"/>
                    <a:pt x="139080" y="44440"/>
                    <a:pt x="159654" y="37650"/>
                  </a:cubicBezTo>
                  <a:cubicBezTo>
                    <a:pt x="185372" y="29215"/>
                    <a:pt x="200597" y="18311"/>
                    <a:pt x="205740" y="47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372376" y="2227480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409519" y="2626532"/>
              <a:ext cx="83242" cy="97932"/>
            </a:xfrm>
            <a:custGeom>
              <a:avLst/>
              <a:gdLst/>
              <a:ahLst/>
              <a:cxnLst/>
              <a:rect l="l" t="t" r="r" b="b"/>
              <a:pathLst>
                <a:path w="83242" h="97932">
                  <a:moveTo>
                    <a:pt x="34852" y="5617"/>
                  </a:moveTo>
                  <a:lnTo>
                    <a:pt x="51846" y="5617"/>
                  </a:lnTo>
                  <a:cubicBezTo>
                    <a:pt x="62072" y="5617"/>
                    <a:pt x="68697" y="7777"/>
                    <a:pt x="72009" y="11953"/>
                  </a:cubicBezTo>
                  <a:cubicBezTo>
                    <a:pt x="76618" y="17570"/>
                    <a:pt x="77194" y="22899"/>
                    <a:pt x="78490" y="33124"/>
                  </a:cubicBezTo>
                  <a:lnTo>
                    <a:pt x="83242" y="33124"/>
                  </a:lnTo>
                  <a:lnTo>
                    <a:pt x="79066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cubicBezTo>
                    <a:pt x="3744" y="97644"/>
                    <a:pt x="11089" y="97500"/>
                    <a:pt x="22179" y="97500"/>
                  </a:cubicBezTo>
                  <a:cubicBezTo>
                    <a:pt x="34708" y="97500"/>
                    <a:pt x="42773" y="97644"/>
                    <a:pt x="46662" y="97932"/>
                  </a:cubicBezTo>
                  <a:lnTo>
                    <a:pt x="46662" y="92316"/>
                  </a:lnTo>
                  <a:lnTo>
                    <a:pt x="41333" y="92316"/>
                  </a:lnTo>
                  <a:cubicBezTo>
                    <a:pt x="33700" y="92316"/>
                    <a:pt x="29524" y="91595"/>
                    <a:pt x="28804" y="90011"/>
                  </a:cubicBezTo>
                  <a:cubicBezTo>
                    <a:pt x="28516" y="89291"/>
                    <a:pt x="28372" y="87995"/>
                    <a:pt x="28372" y="86123"/>
                  </a:cubicBezTo>
                  <a:lnTo>
                    <a:pt x="28372" y="51702"/>
                  </a:lnTo>
                  <a:lnTo>
                    <a:pt x="40037" y="51702"/>
                  </a:lnTo>
                  <a:cubicBezTo>
                    <a:pt x="46230" y="51702"/>
                    <a:pt x="50262" y="52855"/>
                    <a:pt x="51990" y="55015"/>
                  </a:cubicBezTo>
                  <a:cubicBezTo>
                    <a:pt x="53719" y="57175"/>
                    <a:pt x="54583" y="61496"/>
                    <a:pt x="54583" y="68265"/>
                  </a:cubicBezTo>
                  <a:lnTo>
                    <a:pt x="59191" y="68265"/>
                  </a:lnTo>
                  <a:lnTo>
                    <a:pt x="59191" y="29524"/>
                  </a:lnTo>
                  <a:lnTo>
                    <a:pt x="54583" y="29524"/>
                  </a:lnTo>
                  <a:cubicBezTo>
                    <a:pt x="54583" y="36149"/>
                    <a:pt x="53719" y="40613"/>
                    <a:pt x="51990" y="42773"/>
                  </a:cubicBezTo>
                  <a:cubicBezTo>
                    <a:pt x="50262" y="44934"/>
                    <a:pt x="46230" y="46086"/>
                    <a:pt x="40037" y="46086"/>
                  </a:cubicBezTo>
                  <a:lnTo>
                    <a:pt x="28372" y="46086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2502843" y="2660808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559298" y="265994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631883" y="2660808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799664" y="2660808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919055" y="2659944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983575" y="2660808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102966" y="2624515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183040" y="2660808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240071" y="2659944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312080" y="2660808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391578" y="2659944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503336" y="2659944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568144" y="2660808"/>
              <a:ext cx="71000" cy="91595"/>
            </a:xfrm>
            <a:custGeom>
              <a:avLst/>
              <a:gdLst/>
              <a:ahLst/>
              <a:cxnLst/>
              <a:rect l="l" t="t" r="r" b="b"/>
              <a:pathLst>
                <a:path w="71000" h="91595">
                  <a:moveTo>
                    <a:pt x="31828" y="0"/>
                  </a:moveTo>
                  <a:cubicBezTo>
                    <a:pt x="22899" y="0"/>
                    <a:pt x="15410" y="3312"/>
                    <a:pt x="9217" y="9793"/>
                  </a:cubicBezTo>
                  <a:cubicBezTo>
                    <a:pt x="3024" y="16274"/>
                    <a:pt x="0" y="23907"/>
                    <a:pt x="0" y="32836"/>
                  </a:cubicBezTo>
                  <a:cubicBezTo>
                    <a:pt x="0" y="41621"/>
                    <a:pt x="3024" y="49254"/>
                    <a:pt x="8929" y="55735"/>
                  </a:cubicBezTo>
                  <a:cubicBezTo>
                    <a:pt x="14834" y="62216"/>
                    <a:pt x="22035" y="65528"/>
                    <a:pt x="30820" y="65528"/>
                  </a:cubicBezTo>
                  <a:cubicBezTo>
                    <a:pt x="37877" y="65528"/>
                    <a:pt x="43925" y="62504"/>
                    <a:pt x="48966" y="56311"/>
                  </a:cubicBezTo>
                  <a:lnTo>
                    <a:pt x="48966" y="80218"/>
                  </a:lnTo>
                  <a:cubicBezTo>
                    <a:pt x="48966" y="82954"/>
                    <a:pt x="48534" y="84683"/>
                    <a:pt x="47526" y="85259"/>
                  </a:cubicBezTo>
                  <a:cubicBezTo>
                    <a:pt x="46518" y="85835"/>
                    <a:pt x="43349" y="85979"/>
                    <a:pt x="38021" y="85979"/>
                  </a:cubicBezTo>
                  <a:lnTo>
                    <a:pt x="38021" y="91595"/>
                  </a:lnTo>
                  <a:lnTo>
                    <a:pt x="54439" y="91163"/>
                  </a:lnTo>
                  <a:lnTo>
                    <a:pt x="71001" y="91595"/>
                  </a:lnTo>
                  <a:lnTo>
                    <a:pt x="71001" y="85979"/>
                  </a:lnTo>
                  <a:cubicBezTo>
                    <a:pt x="65672" y="85979"/>
                    <a:pt x="62504" y="85835"/>
                    <a:pt x="61496" y="85259"/>
                  </a:cubicBezTo>
                  <a:cubicBezTo>
                    <a:pt x="60488" y="84683"/>
                    <a:pt x="59911" y="82954"/>
                    <a:pt x="59911" y="80218"/>
                  </a:cubicBezTo>
                  <a:lnTo>
                    <a:pt x="59911" y="0"/>
                  </a:lnTo>
                  <a:lnTo>
                    <a:pt x="55879" y="0"/>
                  </a:lnTo>
                  <a:lnTo>
                    <a:pt x="50838" y="12098"/>
                  </a:lnTo>
                  <a:cubicBezTo>
                    <a:pt x="47526" y="5905"/>
                    <a:pt x="41189" y="0"/>
                    <a:pt x="31828" y="0"/>
                  </a:cubicBezTo>
                  <a:close/>
                  <a:moveTo>
                    <a:pt x="31252" y="61352"/>
                  </a:moveTo>
                  <a:cubicBezTo>
                    <a:pt x="25347" y="61352"/>
                    <a:pt x="20595" y="57895"/>
                    <a:pt x="17138" y="50982"/>
                  </a:cubicBezTo>
                  <a:cubicBezTo>
                    <a:pt x="14402" y="45510"/>
                    <a:pt x="12962" y="39461"/>
                    <a:pt x="12962" y="32836"/>
                  </a:cubicBezTo>
                  <a:cubicBezTo>
                    <a:pt x="12962" y="26067"/>
                    <a:pt x="14546" y="20019"/>
                    <a:pt x="17714" y="14546"/>
                  </a:cubicBezTo>
                  <a:cubicBezTo>
                    <a:pt x="21459" y="8065"/>
                    <a:pt x="26499" y="4753"/>
                    <a:pt x="32692" y="4753"/>
                  </a:cubicBezTo>
                  <a:cubicBezTo>
                    <a:pt x="42053" y="4753"/>
                    <a:pt x="49398" y="14402"/>
                    <a:pt x="49398" y="24051"/>
                  </a:cubicBezTo>
                  <a:lnTo>
                    <a:pt x="49398" y="44070"/>
                  </a:lnTo>
                  <a:cubicBezTo>
                    <a:pt x="49398" y="52855"/>
                    <a:pt x="39893" y="61352"/>
                    <a:pt x="31252" y="6135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643898" y="2660808"/>
              <a:ext cx="72441" cy="65240"/>
            </a:xfrm>
            <a:custGeom>
              <a:avLst/>
              <a:gdLst/>
              <a:ahLst/>
              <a:cxnLst/>
              <a:rect l="l" t="t" r="r" b="b"/>
              <a:pathLst>
                <a:path w="72441" h="65240">
                  <a:moveTo>
                    <a:pt x="33844" y="61064"/>
                  </a:moveTo>
                  <a:cubicBezTo>
                    <a:pt x="23907" y="61064"/>
                    <a:pt x="22035" y="56887"/>
                    <a:pt x="22035" y="47526"/>
                  </a:cubicBezTo>
                  <a:lnTo>
                    <a:pt x="22035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617" y="7057"/>
                    <a:pt x="8929" y="7633"/>
                    <a:pt x="9793" y="8641"/>
                  </a:cubicBezTo>
                  <a:cubicBezTo>
                    <a:pt x="10657" y="9649"/>
                    <a:pt x="11089" y="13250"/>
                    <a:pt x="11089" y="19586"/>
                  </a:cubicBezTo>
                  <a:lnTo>
                    <a:pt x="11089" y="40757"/>
                  </a:lnTo>
                  <a:cubicBezTo>
                    <a:pt x="11089" y="46374"/>
                    <a:pt x="11521" y="50694"/>
                    <a:pt x="12530" y="54007"/>
                  </a:cubicBezTo>
                  <a:cubicBezTo>
                    <a:pt x="14690" y="61496"/>
                    <a:pt x="22611" y="65240"/>
                    <a:pt x="33124" y="65240"/>
                  </a:cubicBezTo>
                  <a:cubicBezTo>
                    <a:pt x="40901" y="65240"/>
                    <a:pt x="46806" y="61640"/>
                    <a:pt x="50838" y="54295"/>
                  </a:cubicBezTo>
                  <a:lnTo>
                    <a:pt x="50838" y="65240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256" y="58183"/>
                    <a:pt x="64232" y="57895"/>
                    <a:pt x="63080" y="57031"/>
                  </a:cubicBezTo>
                  <a:cubicBezTo>
                    <a:pt x="61928" y="56167"/>
                    <a:pt x="61352" y="54151"/>
                    <a:pt x="61352" y="50838"/>
                  </a:cubicBezTo>
                  <a:lnTo>
                    <a:pt x="61352" y="0"/>
                  </a:lnTo>
                  <a:lnTo>
                    <a:pt x="39461" y="1584"/>
                  </a:lnTo>
                  <a:lnTo>
                    <a:pt x="39461" y="7057"/>
                  </a:lnTo>
                  <a:cubicBezTo>
                    <a:pt x="44502" y="7057"/>
                    <a:pt x="47526" y="7489"/>
                    <a:pt x="48678" y="8353"/>
                  </a:cubicBezTo>
                  <a:cubicBezTo>
                    <a:pt x="49830" y="9217"/>
                    <a:pt x="50406" y="11089"/>
                    <a:pt x="50406" y="14402"/>
                  </a:cubicBezTo>
                  <a:lnTo>
                    <a:pt x="50406" y="39605"/>
                  </a:lnTo>
                  <a:cubicBezTo>
                    <a:pt x="50406" y="50982"/>
                    <a:pt x="44358" y="61064"/>
                    <a:pt x="33844" y="6106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724116" y="2629844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764153" y="2624515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804190" y="2629844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843507" y="2624515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923581" y="2660808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980756" y="2629844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020649" y="2660808"/>
              <a:ext cx="72441" cy="65240"/>
            </a:xfrm>
            <a:custGeom>
              <a:avLst/>
              <a:gdLst/>
              <a:ahLst/>
              <a:cxnLst/>
              <a:rect l="l" t="t" r="r" b="b"/>
              <a:pathLst>
                <a:path w="72441" h="65240">
                  <a:moveTo>
                    <a:pt x="33844" y="61064"/>
                  </a:moveTo>
                  <a:cubicBezTo>
                    <a:pt x="23907" y="61064"/>
                    <a:pt x="22035" y="56887"/>
                    <a:pt x="22035" y="47526"/>
                  </a:cubicBezTo>
                  <a:lnTo>
                    <a:pt x="22035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617" y="7057"/>
                    <a:pt x="8929" y="7633"/>
                    <a:pt x="9793" y="8641"/>
                  </a:cubicBezTo>
                  <a:cubicBezTo>
                    <a:pt x="10657" y="9649"/>
                    <a:pt x="11089" y="13250"/>
                    <a:pt x="11089" y="19586"/>
                  </a:cubicBezTo>
                  <a:lnTo>
                    <a:pt x="11089" y="40757"/>
                  </a:lnTo>
                  <a:cubicBezTo>
                    <a:pt x="11089" y="46374"/>
                    <a:pt x="11521" y="50694"/>
                    <a:pt x="12530" y="54007"/>
                  </a:cubicBezTo>
                  <a:cubicBezTo>
                    <a:pt x="14690" y="61496"/>
                    <a:pt x="22611" y="65240"/>
                    <a:pt x="33124" y="65240"/>
                  </a:cubicBezTo>
                  <a:cubicBezTo>
                    <a:pt x="40901" y="65240"/>
                    <a:pt x="46806" y="61640"/>
                    <a:pt x="50838" y="54295"/>
                  </a:cubicBezTo>
                  <a:lnTo>
                    <a:pt x="50838" y="65240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256" y="58183"/>
                    <a:pt x="64232" y="57895"/>
                    <a:pt x="63080" y="57031"/>
                  </a:cubicBezTo>
                  <a:cubicBezTo>
                    <a:pt x="61928" y="56167"/>
                    <a:pt x="61352" y="54151"/>
                    <a:pt x="61352" y="50838"/>
                  </a:cubicBezTo>
                  <a:lnTo>
                    <a:pt x="61352" y="0"/>
                  </a:lnTo>
                  <a:lnTo>
                    <a:pt x="39461" y="1584"/>
                  </a:lnTo>
                  <a:lnTo>
                    <a:pt x="39461" y="7057"/>
                  </a:lnTo>
                  <a:cubicBezTo>
                    <a:pt x="44502" y="7057"/>
                    <a:pt x="47526" y="7489"/>
                    <a:pt x="48678" y="8353"/>
                  </a:cubicBezTo>
                  <a:cubicBezTo>
                    <a:pt x="49830" y="9217"/>
                    <a:pt x="50406" y="11089"/>
                    <a:pt x="50406" y="14402"/>
                  </a:cubicBezTo>
                  <a:lnTo>
                    <a:pt x="50406" y="39605"/>
                  </a:lnTo>
                  <a:cubicBezTo>
                    <a:pt x="50406" y="50982"/>
                    <a:pt x="44358" y="61064"/>
                    <a:pt x="33844" y="6106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100723" y="2660808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531415" y="231886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689037" y="224805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891317" y="2227480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049348" y="2317427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143105" y="2193738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265453" y="22758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346515" y="2232829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403505" y="227706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555686" y="222521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677684" y="2227480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871630" y="2225217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989111" y="222521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143959" y="2225217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260001" y="2222954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407975" y="224805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648739" y="2070500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89291" y="492130"/>
                  </a:moveTo>
                  <a:cubicBezTo>
                    <a:pt x="92377" y="492130"/>
                    <a:pt x="93817" y="490690"/>
                    <a:pt x="93817" y="487604"/>
                  </a:cubicBezTo>
                  <a:cubicBezTo>
                    <a:pt x="93817" y="486164"/>
                    <a:pt x="93200" y="484929"/>
                    <a:pt x="92172" y="484106"/>
                  </a:cubicBezTo>
                  <a:cubicBezTo>
                    <a:pt x="78181" y="473613"/>
                    <a:pt x="65631" y="457360"/>
                    <a:pt x="54315" y="435346"/>
                  </a:cubicBezTo>
                  <a:cubicBezTo>
                    <a:pt x="34359" y="396255"/>
                    <a:pt x="19340" y="340500"/>
                    <a:pt x="19340" y="284127"/>
                  </a:cubicBezTo>
                  <a:lnTo>
                    <a:pt x="19340" y="208003"/>
                  </a:lnTo>
                  <a:cubicBezTo>
                    <a:pt x="19340" y="182286"/>
                    <a:pt x="22426" y="156362"/>
                    <a:pt x="28392" y="130233"/>
                  </a:cubicBezTo>
                  <a:cubicBezTo>
                    <a:pt x="39091" y="82913"/>
                    <a:pt x="61105" y="31478"/>
                    <a:pt x="92172" y="8024"/>
                  </a:cubicBezTo>
                  <a:cubicBezTo>
                    <a:pt x="93200" y="7201"/>
                    <a:pt x="93817" y="5966"/>
                    <a:pt x="93817" y="4526"/>
                  </a:cubicBezTo>
                  <a:cubicBezTo>
                    <a:pt x="93817" y="1440"/>
                    <a:pt x="92377" y="0"/>
                    <a:pt x="89291" y="0"/>
                  </a:cubicBezTo>
                  <a:cubicBezTo>
                    <a:pt x="88468" y="0"/>
                    <a:pt x="87645" y="411"/>
                    <a:pt x="86617" y="1029"/>
                  </a:cubicBezTo>
                  <a:cubicBezTo>
                    <a:pt x="71598" y="12344"/>
                    <a:pt x="57401" y="29215"/>
                    <a:pt x="44028" y="51641"/>
                  </a:cubicBezTo>
                  <a:cubicBezTo>
                    <a:pt x="20780" y="90731"/>
                    <a:pt x="0" y="149779"/>
                    <a:pt x="0" y="208003"/>
                  </a:cubicBezTo>
                  <a:lnTo>
                    <a:pt x="0" y="284127"/>
                  </a:lnTo>
                  <a:cubicBezTo>
                    <a:pt x="0" y="339060"/>
                    <a:pt x="19340" y="395638"/>
                    <a:pt x="40325" y="434111"/>
                  </a:cubicBezTo>
                  <a:cubicBezTo>
                    <a:pt x="54315" y="459417"/>
                    <a:pt x="69746" y="478551"/>
                    <a:pt x="86617" y="491101"/>
                  </a:cubicBezTo>
                  <a:cubicBezTo>
                    <a:pt x="87645" y="491719"/>
                    <a:pt x="88468" y="492130"/>
                    <a:pt x="89291" y="4921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602241" y="2614061"/>
              <a:ext cx="206151" cy="47731"/>
            </a:xfrm>
            <a:custGeom>
              <a:avLst/>
              <a:gdLst/>
              <a:ahLst/>
              <a:cxnLst/>
              <a:rect l="l" t="t" r="r" b="b"/>
              <a:pathLst>
                <a:path w="206151" h="47731">
                  <a:moveTo>
                    <a:pt x="104927" y="47732"/>
                  </a:moveTo>
                  <a:lnTo>
                    <a:pt x="206151" y="47732"/>
                  </a:lnTo>
                  <a:lnTo>
                    <a:pt x="206151" y="25923"/>
                  </a:lnTo>
                  <a:lnTo>
                    <a:pt x="104927" y="25923"/>
                  </a:lnTo>
                  <a:cubicBezTo>
                    <a:pt x="79210" y="25923"/>
                    <a:pt x="56990" y="24072"/>
                    <a:pt x="38679" y="20163"/>
                  </a:cubicBezTo>
                  <a:cubicBezTo>
                    <a:pt x="20368" y="16253"/>
                    <a:pt x="9670" y="10287"/>
                    <a:pt x="6584" y="2263"/>
                  </a:cubicBezTo>
                  <a:cubicBezTo>
                    <a:pt x="5966" y="823"/>
                    <a:pt x="4938" y="0"/>
                    <a:pt x="3498" y="0"/>
                  </a:cubicBezTo>
                  <a:cubicBezTo>
                    <a:pt x="1234" y="0"/>
                    <a:pt x="0" y="1029"/>
                    <a:pt x="0" y="3292"/>
                  </a:cubicBezTo>
                  <a:cubicBezTo>
                    <a:pt x="0" y="3909"/>
                    <a:pt x="0" y="4526"/>
                    <a:pt x="206" y="4732"/>
                  </a:cubicBezTo>
                  <a:cubicBezTo>
                    <a:pt x="5349" y="18311"/>
                    <a:pt x="20574" y="29215"/>
                    <a:pt x="46292" y="37650"/>
                  </a:cubicBezTo>
                  <a:cubicBezTo>
                    <a:pt x="66865" y="44440"/>
                    <a:pt x="86411" y="47732"/>
                    <a:pt x="104927" y="477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797386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983786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170084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356381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542782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729079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922578" y="2639985"/>
              <a:ext cx="412097" cy="47525"/>
            </a:xfrm>
            <a:custGeom>
              <a:avLst/>
              <a:gdLst/>
              <a:ahLst/>
              <a:cxnLst/>
              <a:rect l="l" t="t" r="r" b="b"/>
              <a:pathLst>
                <a:path w="412097" h="47525">
                  <a:moveTo>
                    <a:pt x="307787" y="21808"/>
                  </a:moveTo>
                  <a:lnTo>
                    <a:pt x="412097" y="21808"/>
                  </a:lnTo>
                  <a:lnTo>
                    <a:pt x="412097" y="0"/>
                  </a:lnTo>
                  <a:lnTo>
                    <a:pt x="307787" y="0"/>
                  </a:lnTo>
                  <a:cubicBezTo>
                    <a:pt x="289476" y="0"/>
                    <a:pt x="270960" y="2469"/>
                    <a:pt x="252649" y="7407"/>
                  </a:cubicBezTo>
                  <a:cubicBezTo>
                    <a:pt x="229400" y="13785"/>
                    <a:pt x="213764" y="22631"/>
                    <a:pt x="205946" y="34359"/>
                  </a:cubicBezTo>
                  <a:cubicBezTo>
                    <a:pt x="198128" y="22631"/>
                    <a:pt x="182491" y="13785"/>
                    <a:pt x="159243" y="7407"/>
                  </a:cubicBezTo>
                  <a:cubicBezTo>
                    <a:pt x="140932" y="2469"/>
                    <a:pt x="122415" y="0"/>
                    <a:pt x="104104" y="0"/>
                  </a:cubicBezTo>
                  <a:lnTo>
                    <a:pt x="0" y="0"/>
                  </a:lnTo>
                  <a:lnTo>
                    <a:pt x="0" y="21808"/>
                  </a:lnTo>
                  <a:lnTo>
                    <a:pt x="104104" y="21808"/>
                  </a:lnTo>
                  <a:cubicBezTo>
                    <a:pt x="133525" y="21808"/>
                    <a:pt x="157391" y="23660"/>
                    <a:pt x="175702" y="27363"/>
                  </a:cubicBezTo>
                  <a:cubicBezTo>
                    <a:pt x="193601" y="30861"/>
                    <a:pt x="202448" y="36622"/>
                    <a:pt x="202448" y="44234"/>
                  </a:cubicBezTo>
                  <a:cubicBezTo>
                    <a:pt x="202448" y="46497"/>
                    <a:pt x="203683" y="47526"/>
                    <a:pt x="205946" y="47526"/>
                  </a:cubicBezTo>
                  <a:cubicBezTo>
                    <a:pt x="208209" y="47526"/>
                    <a:pt x="209443" y="46497"/>
                    <a:pt x="209443" y="44234"/>
                  </a:cubicBezTo>
                  <a:cubicBezTo>
                    <a:pt x="209443" y="36622"/>
                    <a:pt x="218496" y="30861"/>
                    <a:pt x="236601" y="27158"/>
                  </a:cubicBezTo>
                  <a:cubicBezTo>
                    <a:pt x="254706" y="23454"/>
                    <a:pt x="278366" y="21808"/>
                    <a:pt x="307787" y="2180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6323668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6510068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696366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882766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7069064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7255362" y="2639985"/>
              <a:ext cx="204505" cy="21808"/>
            </a:xfrm>
            <a:custGeom>
              <a:avLst/>
              <a:gdLst/>
              <a:ahLst/>
              <a:cxnLst/>
              <a:rect l="l" t="t" r="r" b="b"/>
              <a:pathLst>
                <a:path w="204505" h="21808">
                  <a:moveTo>
                    <a:pt x="0" y="21808"/>
                  </a:moveTo>
                  <a:lnTo>
                    <a:pt x="204506" y="21808"/>
                  </a:lnTo>
                  <a:lnTo>
                    <a:pt x="2045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7448860" y="2614061"/>
              <a:ext cx="205945" cy="47731"/>
            </a:xfrm>
            <a:custGeom>
              <a:avLst/>
              <a:gdLst/>
              <a:ahLst/>
              <a:cxnLst/>
              <a:rect l="l" t="t" r="r" b="b"/>
              <a:pathLst>
                <a:path w="205945" h="47731">
                  <a:moveTo>
                    <a:pt x="205740" y="4732"/>
                  </a:moveTo>
                  <a:cubicBezTo>
                    <a:pt x="205946" y="4526"/>
                    <a:pt x="205946" y="3909"/>
                    <a:pt x="205946" y="3292"/>
                  </a:cubicBezTo>
                  <a:cubicBezTo>
                    <a:pt x="205946" y="1029"/>
                    <a:pt x="204711" y="0"/>
                    <a:pt x="202448" y="0"/>
                  </a:cubicBezTo>
                  <a:cubicBezTo>
                    <a:pt x="201008" y="0"/>
                    <a:pt x="199774" y="823"/>
                    <a:pt x="199156" y="2263"/>
                  </a:cubicBezTo>
                  <a:cubicBezTo>
                    <a:pt x="196276" y="10287"/>
                    <a:pt x="185577" y="16253"/>
                    <a:pt x="167267" y="20163"/>
                  </a:cubicBezTo>
                  <a:cubicBezTo>
                    <a:pt x="148956" y="24072"/>
                    <a:pt x="126736" y="25923"/>
                    <a:pt x="101018" y="25923"/>
                  </a:cubicBezTo>
                  <a:lnTo>
                    <a:pt x="0" y="25923"/>
                  </a:lnTo>
                  <a:lnTo>
                    <a:pt x="0" y="47732"/>
                  </a:lnTo>
                  <a:lnTo>
                    <a:pt x="101018" y="47732"/>
                  </a:lnTo>
                  <a:cubicBezTo>
                    <a:pt x="119535" y="47732"/>
                    <a:pt x="139080" y="44440"/>
                    <a:pt x="159654" y="37650"/>
                  </a:cubicBezTo>
                  <a:cubicBezTo>
                    <a:pt x="185372" y="29215"/>
                    <a:pt x="200596" y="18311"/>
                    <a:pt x="205740" y="47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781239" y="2063958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853962" y="2366358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898720" y="2061695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971434" y="236635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7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7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5057340" y="215760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5219374" y="22758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5300435" y="2232829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5357425" y="2277063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5373897" y="2738946"/>
              <a:ext cx="63799" cy="104701"/>
            </a:xfrm>
            <a:custGeom>
              <a:avLst/>
              <a:gdLst/>
              <a:ahLst/>
              <a:cxnLst/>
              <a:rect l="l" t="t" r="r" b="b"/>
              <a:pathLst>
                <a:path w="63799" h="104701">
                  <a:moveTo>
                    <a:pt x="28228" y="5185"/>
                  </a:moveTo>
                  <a:cubicBezTo>
                    <a:pt x="43637" y="5185"/>
                    <a:pt x="52711" y="14978"/>
                    <a:pt x="55303" y="34420"/>
                  </a:cubicBezTo>
                  <a:cubicBezTo>
                    <a:pt x="55447" y="35860"/>
                    <a:pt x="56311" y="36581"/>
                    <a:pt x="57607" y="36581"/>
                  </a:cubicBezTo>
                  <a:cubicBezTo>
                    <a:pt x="59191" y="36581"/>
                    <a:pt x="59911" y="35284"/>
                    <a:pt x="59911" y="32692"/>
                  </a:cubicBezTo>
                  <a:lnTo>
                    <a:pt x="59911" y="4033"/>
                  </a:lnTo>
                  <a:cubicBezTo>
                    <a:pt x="59911" y="1296"/>
                    <a:pt x="59191" y="0"/>
                    <a:pt x="57895" y="0"/>
                  </a:cubicBezTo>
                  <a:cubicBezTo>
                    <a:pt x="57031" y="0"/>
                    <a:pt x="56167" y="720"/>
                    <a:pt x="55303" y="2160"/>
                  </a:cubicBezTo>
                  <a:lnTo>
                    <a:pt x="50694" y="9649"/>
                  </a:lnTo>
                  <a:cubicBezTo>
                    <a:pt x="44358" y="3600"/>
                    <a:pt x="38597" y="0"/>
                    <a:pt x="28084" y="0"/>
                  </a:cubicBezTo>
                  <a:cubicBezTo>
                    <a:pt x="12386" y="0"/>
                    <a:pt x="0" y="12674"/>
                    <a:pt x="0" y="28228"/>
                  </a:cubicBezTo>
                  <a:cubicBezTo>
                    <a:pt x="0" y="41477"/>
                    <a:pt x="8641" y="51270"/>
                    <a:pt x="18866" y="54871"/>
                  </a:cubicBezTo>
                  <a:lnTo>
                    <a:pt x="37589" y="59479"/>
                  </a:lnTo>
                  <a:cubicBezTo>
                    <a:pt x="47238" y="61928"/>
                    <a:pt x="53575" y="68553"/>
                    <a:pt x="53575" y="79354"/>
                  </a:cubicBezTo>
                  <a:cubicBezTo>
                    <a:pt x="53575" y="90155"/>
                    <a:pt x="46086" y="99084"/>
                    <a:pt x="35284" y="99084"/>
                  </a:cubicBezTo>
                  <a:cubicBezTo>
                    <a:pt x="16418" y="99084"/>
                    <a:pt x="5329" y="88427"/>
                    <a:pt x="4609" y="70137"/>
                  </a:cubicBezTo>
                  <a:cubicBezTo>
                    <a:pt x="4609" y="68841"/>
                    <a:pt x="3888" y="68121"/>
                    <a:pt x="2448" y="68121"/>
                  </a:cubicBezTo>
                  <a:cubicBezTo>
                    <a:pt x="864" y="68121"/>
                    <a:pt x="0" y="69417"/>
                    <a:pt x="0" y="72153"/>
                  </a:cubicBezTo>
                  <a:lnTo>
                    <a:pt x="0" y="100669"/>
                  </a:lnTo>
                  <a:cubicBezTo>
                    <a:pt x="0" y="103405"/>
                    <a:pt x="720" y="104701"/>
                    <a:pt x="2160" y="104701"/>
                  </a:cubicBezTo>
                  <a:cubicBezTo>
                    <a:pt x="3024" y="104701"/>
                    <a:pt x="3888" y="103981"/>
                    <a:pt x="4753" y="102541"/>
                  </a:cubicBezTo>
                  <a:lnTo>
                    <a:pt x="9361" y="95052"/>
                  </a:lnTo>
                  <a:cubicBezTo>
                    <a:pt x="15554" y="101533"/>
                    <a:pt x="24195" y="104701"/>
                    <a:pt x="35428" y="104701"/>
                  </a:cubicBezTo>
                  <a:cubicBezTo>
                    <a:pt x="43637" y="104701"/>
                    <a:pt x="50550" y="101677"/>
                    <a:pt x="55879" y="95772"/>
                  </a:cubicBezTo>
                  <a:cubicBezTo>
                    <a:pt x="61208" y="89867"/>
                    <a:pt x="63800" y="82810"/>
                    <a:pt x="63800" y="74457"/>
                  </a:cubicBezTo>
                  <a:cubicBezTo>
                    <a:pt x="63800" y="67688"/>
                    <a:pt x="61784" y="61496"/>
                    <a:pt x="57895" y="55879"/>
                  </a:cubicBezTo>
                  <a:cubicBezTo>
                    <a:pt x="54007" y="50262"/>
                    <a:pt x="48678" y="46806"/>
                    <a:pt x="42197" y="45222"/>
                  </a:cubicBezTo>
                  <a:lnTo>
                    <a:pt x="24051" y="40757"/>
                  </a:lnTo>
                  <a:cubicBezTo>
                    <a:pt x="16418" y="39029"/>
                    <a:pt x="10225" y="32260"/>
                    <a:pt x="10225" y="23187"/>
                  </a:cubicBezTo>
                  <a:cubicBezTo>
                    <a:pt x="10225" y="13106"/>
                    <a:pt x="18146" y="5185"/>
                    <a:pt x="28228" y="518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5450515" y="2740530"/>
              <a:ext cx="72441" cy="99948"/>
            </a:xfrm>
            <a:custGeom>
              <a:avLst/>
              <a:gdLst/>
              <a:ahLst/>
              <a:cxnLst/>
              <a:rect l="l" t="t" r="r" b="b"/>
              <a:pathLst>
                <a:path w="72441" h="99948">
                  <a:moveTo>
                    <a:pt x="40613" y="40181"/>
                  </a:moveTo>
                  <a:cubicBezTo>
                    <a:pt x="47094" y="40181"/>
                    <a:pt x="50406" y="45222"/>
                    <a:pt x="50406" y="55447"/>
                  </a:cubicBezTo>
                  <a:lnTo>
                    <a:pt x="50406" y="88571"/>
                  </a:lnTo>
                  <a:cubicBezTo>
                    <a:pt x="50406" y="91307"/>
                    <a:pt x="49974" y="93036"/>
                    <a:pt x="48966" y="93612"/>
                  </a:cubicBezTo>
                  <a:cubicBezTo>
                    <a:pt x="47958" y="94188"/>
                    <a:pt x="44790" y="94332"/>
                    <a:pt x="39461" y="94332"/>
                  </a:cubicBezTo>
                  <a:lnTo>
                    <a:pt x="39461" y="99948"/>
                  </a:lnTo>
                  <a:lnTo>
                    <a:pt x="56023" y="99516"/>
                  </a:lnTo>
                  <a:lnTo>
                    <a:pt x="72441" y="99948"/>
                  </a:lnTo>
                  <a:lnTo>
                    <a:pt x="72441" y="94332"/>
                  </a:lnTo>
                  <a:cubicBezTo>
                    <a:pt x="67832" y="94332"/>
                    <a:pt x="64808" y="94188"/>
                    <a:pt x="63368" y="93756"/>
                  </a:cubicBezTo>
                  <a:cubicBezTo>
                    <a:pt x="61928" y="93324"/>
                    <a:pt x="61352" y="92316"/>
                    <a:pt x="61352" y="90731"/>
                  </a:cubicBezTo>
                  <a:lnTo>
                    <a:pt x="61352" y="63512"/>
                  </a:lnTo>
                  <a:cubicBezTo>
                    <a:pt x="61352" y="56599"/>
                    <a:pt x="61208" y="51846"/>
                    <a:pt x="60776" y="49110"/>
                  </a:cubicBezTo>
                  <a:cubicBezTo>
                    <a:pt x="59335" y="40325"/>
                    <a:pt x="52855" y="35860"/>
                    <a:pt x="41477" y="35860"/>
                  </a:cubicBezTo>
                  <a:cubicBezTo>
                    <a:pt x="32692" y="35860"/>
                    <a:pt x="26067" y="39893"/>
                    <a:pt x="21603" y="47958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88571"/>
                  </a:lnTo>
                  <a:cubicBezTo>
                    <a:pt x="11089" y="91307"/>
                    <a:pt x="10513" y="93036"/>
                    <a:pt x="9505" y="93612"/>
                  </a:cubicBezTo>
                  <a:cubicBezTo>
                    <a:pt x="8497" y="94188"/>
                    <a:pt x="5329" y="94332"/>
                    <a:pt x="0" y="94332"/>
                  </a:cubicBezTo>
                  <a:lnTo>
                    <a:pt x="0" y="99948"/>
                  </a:lnTo>
                  <a:lnTo>
                    <a:pt x="16562" y="99516"/>
                  </a:lnTo>
                  <a:lnTo>
                    <a:pt x="32980" y="99948"/>
                  </a:lnTo>
                  <a:lnTo>
                    <a:pt x="32980" y="94332"/>
                  </a:lnTo>
                  <a:cubicBezTo>
                    <a:pt x="27651" y="94332"/>
                    <a:pt x="24627" y="94188"/>
                    <a:pt x="23619" y="93612"/>
                  </a:cubicBezTo>
                  <a:cubicBezTo>
                    <a:pt x="22611" y="93036"/>
                    <a:pt x="22035" y="91307"/>
                    <a:pt x="22035" y="88571"/>
                  </a:cubicBezTo>
                  <a:lnTo>
                    <a:pt x="22035" y="62360"/>
                  </a:lnTo>
                  <a:cubicBezTo>
                    <a:pt x="22035" y="50694"/>
                    <a:pt x="29380" y="40181"/>
                    <a:pt x="40613" y="40181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5530013" y="2775958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5594533" y="2775958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5665966" y="2776822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5770955" y="2738946"/>
              <a:ext cx="46661" cy="101532"/>
            </a:xfrm>
            <a:custGeom>
              <a:avLst/>
              <a:gdLst/>
              <a:ahLst/>
              <a:cxnLst/>
              <a:rect l="l" t="t" r="r" b="b"/>
              <a:pathLst>
                <a:path w="46661" h="101532">
                  <a:moveTo>
                    <a:pt x="33412" y="0"/>
                  </a:moveTo>
                  <a:cubicBezTo>
                    <a:pt x="20595" y="0"/>
                    <a:pt x="11089" y="10369"/>
                    <a:pt x="11089" y="23187"/>
                  </a:cubicBezTo>
                  <a:lnTo>
                    <a:pt x="11089" y="39029"/>
                  </a:lnTo>
                  <a:lnTo>
                    <a:pt x="0" y="39029"/>
                  </a:lnTo>
                  <a:lnTo>
                    <a:pt x="0" y="44502"/>
                  </a:lnTo>
                  <a:lnTo>
                    <a:pt x="11089" y="44502"/>
                  </a:lnTo>
                  <a:lnTo>
                    <a:pt x="11089" y="90155"/>
                  </a:lnTo>
                  <a:cubicBezTo>
                    <a:pt x="11089" y="92892"/>
                    <a:pt x="10657" y="94620"/>
                    <a:pt x="9649" y="95196"/>
                  </a:cubicBezTo>
                  <a:cubicBezTo>
                    <a:pt x="8641" y="95772"/>
                    <a:pt x="5473" y="95916"/>
                    <a:pt x="144" y="95916"/>
                  </a:cubicBezTo>
                  <a:lnTo>
                    <a:pt x="144" y="101533"/>
                  </a:lnTo>
                  <a:lnTo>
                    <a:pt x="16706" y="101101"/>
                  </a:lnTo>
                  <a:cubicBezTo>
                    <a:pt x="22755" y="100957"/>
                    <a:pt x="28948" y="101101"/>
                    <a:pt x="35140" y="101533"/>
                  </a:cubicBezTo>
                  <a:lnTo>
                    <a:pt x="35140" y="95916"/>
                  </a:lnTo>
                  <a:lnTo>
                    <a:pt x="31684" y="95916"/>
                  </a:lnTo>
                  <a:cubicBezTo>
                    <a:pt x="26931" y="95916"/>
                    <a:pt x="23907" y="95628"/>
                    <a:pt x="22899" y="94908"/>
                  </a:cubicBezTo>
                  <a:cubicBezTo>
                    <a:pt x="21891" y="94188"/>
                    <a:pt x="21459" y="92460"/>
                    <a:pt x="21459" y="89867"/>
                  </a:cubicBezTo>
                  <a:lnTo>
                    <a:pt x="21459" y="44502"/>
                  </a:lnTo>
                  <a:lnTo>
                    <a:pt x="37589" y="44502"/>
                  </a:lnTo>
                  <a:lnTo>
                    <a:pt x="37589" y="39029"/>
                  </a:lnTo>
                  <a:lnTo>
                    <a:pt x="21027" y="39029"/>
                  </a:lnTo>
                  <a:lnTo>
                    <a:pt x="21027" y="23043"/>
                  </a:lnTo>
                  <a:cubicBezTo>
                    <a:pt x="21027" y="14402"/>
                    <a:pt x="25491" y="4321"/>
                    <a:pt x="33412" y="4321"/>
                  </a:cubicBezTo>
                  <a:cubicBezTo>
                    <a:pt x="34564" y="4321"/>
                    <a:pt x="35572" y="4465"/>
                    <a:pt x="36581" y="4753"/>
                  </a:cubicBezTo>
                  <a:cubicBezTo>
                    <a:pt x="34420" y="5905"/>
                    <a:pt x="33268" y="7921"/>
                    <a:pt x="33268" y="10657"/>
                  </a:cubicBezTo>
                  <a:cubicBezTo>
                    <a:pt x="33268" y="15122"/>
                    <a:pt x="35428" y="17426"/>
                    <a:pt x="39893" y="17426"/>
                  </a:cubicBezTo>
                  <a:cubicBezTo>
                    <a:pt x="44358" y="17426"/>
                    <a:pt x="46662" y="15122"/>
                    <a:pt x="46662" y="10513"/>
                  </a:cubicBezTo>
                  <a:cubicBezTo>
                    <a:pt x="46662" y="4033"/>
                    <a:pt x="39893" y="0"/>
                    <a:pt x="33412" y="0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5814304" y="277595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886313" y="2776822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943632" y="277595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6006712" y="2775958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6119334" y="277595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6182414" y="277595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6254999" y="2776822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6333201" y="2751907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6390520" y="2776822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6447695" y="2745858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6487012" y="2740530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6567662" y="2776822"/>
              <a:ext cx="72441" cy="65240"/>
            </a:xfrm>
            <a:custGeom>
              <a:avLst/>
              <a:gdLst/>
              <a:ahLst/>
              <a:cxnLst/>
              <a:rect l="l" t="t" r="r" b="b"/>
              <a:pathLst>
                <a:path w="72441" h="65240">
                  <a:moveTo>
                    <a:pt x="33844" y="61064"/>
                  </a:moveTo>
                  <a:cubicBezTo>
                    <a:pt x="23907" y="61064"/>
                    <a:pt x="22035" y="56887"/>
                    <a:pt x="22035" y="47526"/>
                  </a:cubicBezTo>
                  <a:lnTo>
                    <a:pt x="22035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617" y="7057"/>
                    <a:pt x="8929" y="7633"/>
                    <a:pt x="9793" y="8641"/>
                  </a:cubicBezTo>
                  <a:cubicBezTo>
                    <a:pt x="10657" y="9649"/>
                    <a:pt x="11089" y="13250"/>
                    <a:pt x="11089" y="19586"/>
                  </a:cubicBezTo>
                  <a:lnTo>
                    <a:pt x="11089" y="40757"/>
                  </a:lnTo>
                  <a:cubicBezTo>
                    <a:pt x="11089" y="46374"/>
                    <a:pt x="11521" y="50694"/>
                    <a:pt x="12530" y="54007"/>
                  </a:cubicBezTo>
                  <a:cubicBezTo>
                    <a:pt x="14690" y="61496"/>
                    <a:pt x="22611" y="65240"/>
                    <a:pt x="33124" y="65240"/>
                  </a:cubicBezTo>
                  <a:cubicBezTo>
                    <a:pt x="40901" y="65240"/>
                    <a:pt x="46806" y="61640"/>
                    <a:pt x="50838" y="54295"/>
                  </a:cubicBezTo>
                  <a:lnTo>
                    <a:pt x="50838" y="65240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256" y="58183"/>
                    <a:pt x="64232" y="57895"/>
                    <a:pt x="63080" y="57031"/>
                  </a:cubicBezTo>
                  <a:cubicBezTo>
                    <a:pt x="61928" y="56167"/>
                    <a:pt x="61352" y="54151"/>
                    <a:pt x="61352" y="50838"/>
                  </a:cubicBezTo>
                  <a:lnTo>
                    <a:pt x="61352" y="0"/>
                  </a:lnTo>
                  <a:lnTo>
                    <a:pt x="39461" y="1584"/>
                  </a:lnTo>
                  <a:lnTo>
                    <a:pt x="39461" y="7057"/>
                  </a:lnTo>
                  <a:cubicBezTo>
                    <a:pt x="44502" y="7057"/>
                    <a:pt x="47526" y="7489"/>
                    <a:pt x="48678" y="8353"/>
                  </a:cubicBezTo>
                  <a:cubicBezTo>
                    <a:pt x="49830" y="9217"/>
                    <a:pt x="50406" y="11089"/>
                    <a:pt x="50406" y="14402"/>
                  </a:cubicBezTo>
                  <a:lnTo>
                    <a:pt x="50406" y="39605"/>
                  </a:lnTo>
                  <a:cubicBezTo>
                    <a:pt x="50406" y="50982"/>
                    <a:pt x="44358" y="61064"/>
                    <a:pt x="33844" y="6106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6645864" y="2751907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6703903" y="2745858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6743220" y="277595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6815805" y="2776822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5509606" y="222521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5680410" y="224805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884758" y="2222954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6043387" y="231886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6185053" y="2275829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6275167" y="2275829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6379065" y="227582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6497701" y="222521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6622383" y="2070500"/>
              <a:ext cx="93817" cy="492130"/>
            </a:xfrm>
            <a:custGeom>
              <a:avLst/>
              <a:gdLst/>
              <a:ahLst/>
              <a:cxnLst/>
              <a:rect l="l" t="t" r="r" b="b"/>
              <a:pathLst>
                <a:path w="93817" h="492130">
                  <a:moveTo>
                    <a:pt x="7201" y="491101"/>
                  </a:moveTo>
                  <a:cubicBezTo>
                    <a:pt x="22220" y="479786"/>
                    <a:pt x="36416" y="462915"/>
                    <a:pt x="49789" y="440489"/>
                  </a:cubicBezTo>
                  <a:cubicBezTo>
                    <a:pt x="73038" y="401604"/>
                    <a:pt x="93817" y="342351"/>
                    <a:pt x="93817" y="284127"/>
                  </a:cubicBezTo>
                  <a:lnTo>
                    <a:pt x="93817" y="208003"/>
                  </a:lnTo>
                  <a:cubicBezTo>
                    <a:pt x="93817" y="153071"/>
                    <a:pt x="74478" y="96492"/>
                    <a:pt x="53492" y="58019"/>
                  </a:cubicBezTo>
                  <a:cubicBezTo>
                    <a:pt x="39502" y="32713"/>
                    <a:pt x="24072" y="13579"/>
                    <a:pt x="7201" y="1029"/>
                  </a:cubicBezTo>
                  <a:cubicBezTo>
                    <a:pt x="6172" y="411"/>
                    <a:pt x="5349" y="0"/>
                    <a:pt x="4526" y="0"/>
                  </a:cubicBezTo>
                  <a:cubicBezTo>
                    <a:pt x="1440" y="0"/>
                    <a:pt x="0" y="1440"/>
                    <a:pt x="0" y="4526"/>
                  </a:cubicBezTo>
                  <a:cubicBezTo>
                    <a:pt x="0" y="5966"/>
                    <a:pt x="617" y="7201"/>
                    <a:pt x="1646" y="8024"/>
                  </a:cubicBezTo>
                  <a:cubicBezTo>
                    <a:pt x="15636" y="18517"/>
                    <a:pt x="28186" y="34770"/>
                    <a:pt x="39502" y="56784"/>
                  </a:cubicBezTo>
                  <a:cubicBezTo>
                    <a:pt x="59459" y="95875"/>
                    <a:pt x="74478" y="151630"/>
                    <a:pt x="74478" y="208003"/>
                  </a:cubicBezTo>
                  <a:lnTo>
                    <a:pt x="74478" y="284127"/>
                  </a:lnTo>
                  <a:cubicBezTo>
                    <a:pt x="74478" y="309844"/>
                    <a:pt x="71392" y="335768"/>
                    <a:pt x="65425" y="361897"/>
                  </a:cubicBezTo>
                  <a:cubicBezTo>
                    <a:pt x="54727" y="409217"/>
                    <a:pt x="32713" y="460652"/>
                    <a:pt x="1646" y="484106"/>
                  </a:cubicBezTo>
                  <a:cubicBezTo>
                    <a:pt x="617" y="484929"/>
                    <a:pt x="0" y="486164"/>
                    <a:pt x="0" y="487604"/>
                  </a:cubicBezTo>
                  <a:cubicBezTo>
                    <a:pt x="0" y="490690"/>
                    <a:pt x="1440" y="492130"/>
                    <a:pt x="4526" y="492130"/>
                  </a:cubicBezTo>
                  <a:cubicBezTo>
                    <a:pt x="5349" y="492130"/>
                    <a:pt x="6172" y="491719"/>
                    <a:pt x="7201" y="4911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6771137" y="2227480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6965074" y="2225217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7082555" y="222521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7237413" y="2225217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4"/>
                    <a:pt x="44646" y="138874"/>
                  </a:cubicBezTo>
                  <a:cubicBezTo>
                    <a:pt x="36210" y="138874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7353444" y="2222954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7452407" y="2277063"/>
              <a:ext cx="84764" cy="130850"/>
            </a:xfrm>
            <a:custGeom>
              <a:avLst/>
              <a:gdLst/>
              <a:ahLst/>
              <a:cxnLst/>
              <a:rect l="l" t="t" r="r" b="b"/>
              <a:pathLst>
                <a:path w="84764" h="130850">
                  <a:moveTo>
                    <a:pt x="68306" y="13373"/>
                  </a:moveTo>
                  <a:cubicBezTo>
                    <a:pt x="64191" y="4526"/>
                    <a:pt x="57813" y="0"/>
                    <a:pt x="49378" y="0"/>
                  </a:cubicBezTo>
                  <a:cubicBezTo>
                    <a:pt x="36004" y="0"/>
                    <a:pt x="24277" y="6789"/>
                    <a:pt x="14196" y="20574"/>
                  </a:cubicBezTo>
                  <a:cubicBezTo>
                    <a:pt x="4732" y="33330"/>
                    <a:pt x="0" y="46497"/>
                    <a:pt x="0" y="60282"/>
                  </a:cubicBezTo>
                  <a:cubicBezTo>
                    <a:pt x="0" y="78181"/>
                    <a:pt x="10287" y="93612"/>
                    <a:pt x="27363" y="93612"/>
                  </a:cubicBezTo>
                  <a:cubicBezTo>
                    <a:pt x="34770" y="93612"/>
                    <a:pt x="42177" y="90114"/>
                    <a:pt x="49789" y="83119"/>
                  </a:cubicBezTo>
                  <a:lnTo>
                    <a:pt x="41354" y="116860"/>
                  </a:lnTo>
                  <a:cubicBezTo>
                    <a:pt x="40737" y="119946"/>
                    <a:pt x="38885" y="121798"/>
                    <a:pt x="36004" y="122415"/>
                  </a:cubicBezTo>
                  <a:cubicBezTo>
                    <a:pt x="34976" y="122621"/>
                    <a:pt x="32301" y="122827"/>
                    <a:pt x="27569" y="122827"/>
                  </a:cubicBezTo>
                  <a:cubicBezTo>
                    <a:pt x="26335" y="123033"/>
                    <a:pt x="25512" y="123033"/>
                    <a:pt x="25100" y="123033"/>
                  </a:cubicBezTo>
                  <a:cubicBezTo>
                    <a:pt x="23249" y="123238"/>
                    <a:pt x="22220" y="124884"/>
                    <a:pt x="22220" y="127765"/>
                  </a:cubicBezTo>
                  <a:lnTo>
                    <a:pt x="22220" y="128588"/>
                  </a:lnTo>
                  <a:cubicBezTo>
                    <a:pt x="22837" y="130028"/>
                    <a:pt x="24072" y="130851"/>
                    <a:pt x="25717" y="130851"/>
                  </a:cubicBezTo>
                  <a:cubicBezTo>
                    <a:pt x="29627" y="130851"/>
                    <a:pt x="41971" y="130233"/>
                    <a:pt x="45880" y="130233"/>
                  </a:cubicBezTo>
                  <a:cubicBezTo>
                    <a:pt x="49789" y="130233"/>
                    <a:pt x="62751" y="130851"/>
                    <a:pt x="66660" y="130851"/>
                  </a:cubicBezTo>
                  <a:cubicBezTo>
                    <a:pt x="69540" y="130851"/>
                    <a:pt x="70980" y="129205"/>
                    <a:pt x="70980" y="125913"/>
                  </a:cubicBezTo>
                  <a:cubicBezTo>
                    <a:pt x="70980" y="123855"/>
                    <a:pt x="68923" y="122827"/>
                    <a:pt x="65014" y="122827"/>
                  </a:cubicBezTo>
                  <a:cubicBezTo>
                    <a:pt x="61311" y="122827"/>
                    <a:pt x="56167" y="123033"/>
                    <a:pt x="56167" y="120564"/>
                  </a:cubicBezTo>
                  <a:cubicBezTo>
                    <a:pt x="56167" y="119741"/>
                    <a:pt x="56373" y="118301"/>
                    <a:pt x="56990" y="116243"/>
                  </a:cubicBezTo>
                  <a:lnTo>
                    <a:pt x="84765" y="3086"/>
                  </a:lnTo>
                  <a:cubicBezTo>
                    <a:pt x="84765" y="1234"/>
                    <a:pt x="83736" y="206"/>
                    <a:pt x="81885" y="206"/>
                  </a:cubicBezTo>
                  <a:cubicBezTo>
                    <a:pt x="78181" y="206"/>
                    <a:pt x="70363" y="10493"/>
                    <a:pt x="68306" y="13373"/>
                  </a:cubicBezTo>
                  <a:close/>
                  <a:moveTo>
                    <a:pt x="61722" y="14196"/>
                  </a:moveTo>
                  <a:cubicBezTo>
                    <a:pt x="63574" y="18517"/>
                    <a:pt x="64602" y="21397"/>
                    <a:pt x="64602" y="23249"/>
                  </a:cubicBezTo>
                  <a:cubicBezTo>
                    <a:pt x="64602" y="23454"/>
                    <a:pt x="64397" y="24689"/>
                    <a:pt x="63985" y="26540"/>
                  </a:cubicBezTo>
                  <a:lnTo>
                    <a:pt x="59047" y="46497"/>
                  </a:lnTo>
                  <a:cubicBezTo>
                    <a:pt x="55138" y="61311"/>
                    <a:pt x="53287" y="68923"/>
                    <a:pt x="53081" y="69334"/>
                  </a:cubicBezTo>
                  <a:cubicBezTo>
                    <a:pt x="49172" y="76535"/>
                    <a:pt x="37856" y="87645"/>
                    <a:pt x="27981" y="87645"/>
                  </a:cubicBezTo>
                  <a:cubicBezTo>
                    <a:pt x="19957" y="87645"/>
                    <a:pt x="15842" y="81473"/>
                    <a:pt x="15842" y="69334"/>
                  </a:cubicBezTo>
                  <a:cubicBezTo>
                    <a:pt x="15842" y="59870"/>
                    <a:pt x="22220" y="36827"/>
                    <a:pt x="25100" y="29215"/>
                  </a:cubicBezTo>
                  <a:cubicBezTo>
                    <a:pt x="29009" y="19545"/>
                    <a:pt x="38062" y="6172"/>
                    <a:pt x="49378" y="6172"/>
                  </a:cubicBezTo>
                  <a:cubicBezTo>
                    <a:pt x="54933" y="6172"/>
                    <a:pt x="59047" y="8847"/>
                    <a:pt x="61722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7551162" y="2225217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39" y="114391"/>
                  </a:cubicBezTo>
                  <a:cubicBezTo>
                    <a:pt x="83325" y="130645"/>
                    <a:pt x="78387" y="138874"/>
                    <a:pt x="72832" y="138874"/>
                  </a:cubicBezTo>
                  <a:cubicBezTo>
                    <a:pt x="69334" y="138874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4"/>
                    <a:pt x="28186" y="138874"/>
                  </a:cubicBezTo>
                  <a:cubicBezTo>
                    <a:pt x="20163" y="138874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8" name="MathFormula 328"/>
          <p:cNvGrpSpPr/>
          <p:nvPr/>
        </p:nvGrpSpPr>
        <p:grpSpPr>
          <a:xfrm>
            <a:off x="2347929" y="3159116"/>
            <a:ext cx="1242719" cy="563065"/>
            <a:chOff x="2347929" y="3159116"/>
            <a:chExt cx="1242719" cy="563065"/>
          </a:xfrm>
        </p:grpSpPr>
        <p:sp>
          <p:nvSpPr>
            <p:cNvPr id="213" name="MathGlyph 213"/>
            <p:cNvSpPr/>
            <p:nvPr/>
          </p:nvSpPr>
          <p:spPr>
            <a:xfrm>
              <a:off x="2347929" y="3349773"/>
              <a:ext cx="199218" cy="161598"/>
            </a:xfrm>
            <a:custGeom>
              <a:avLst/>
              <a:gdLst/>
              <a:ahLst/>
              <a:cxnLst/>
              <a:rect l="l" t="t" r="r" b="b"/>
              <a:pathLst>
                <a:path w="199218" h="161598">
                  <a:moveTo>
                    <a:pt x="195196" y="0"/>
                  </a:moveTo>
                  <a:cubicBezTo>
                    <a:pt x="190700" y="0"/>
                    <a:pt x="176031" y="710"/>
                    <a:pt x="171536" y="710"/>
                  </a:cubicBezTo>
                  <a:cubicBezTo>
                    <a:pt x="167040" y="710"/>
                    <a:pt x="152134" y="0"/>
                    <a:pt x="147639" y="0"/>
                  </a:cubicBezTo>
                  <a:cubicBezTo>
                    <a:pt x="144090" y="0"/>
                    <a:pt x="142434" y="1893"/>
                    <a:pt x="142434" y="5678"/>
                  </a:cubicBezTo>
                  <a:cubicBezTo>
                    <a:pt x="142434" y="7808"/>
                    <a:pt x="144090" y="8991"/>
                    <a:pt x="147639" y="9227"/>
                  </a:cubicBezTo>
                  <a:cubicBezTo>
                    <a:pt x="157576" y="9227"/>
                    <a:pt x="162545" y="12303"/>
                    <a:pt x="162545" y="18455"/>
                  </a:cubicBezTo>
                  <a:cubicBezTo>
                    <a:pt x="162545" y="19874"/>
                    <a:pt x="162308" y="21531"/>
                    <a:pt x="162072" y="23187"/>
                  </a:cubicBezTo>
                  <a:lnTo>
                    <a:pt x="136519" y="124452"/>
                  </a:lnTo>
                  <a:lnTo>
                    <a:pt x="85650" y="4969"/>
                  </a:lnTo>
                  <a:cubicBezTo>
                    <a:pt x="83757" y="473"/>
                    <a:pt x="83284" y="0"/>
                    <a:pt x="77369" y="0"/>
                  </a:cubicBezTo>
                  <a:lnTo>
                    <a:pt x="45901" y="0"/>
                  </a:lnTo>
                  <a:cubicBezTo>
                    <a:pt x="40222" y="0"/>
                    <a:pt x="38093" y="473"/>
                    <a:pt x="38093" y="5678"/>
                  </a:cubicBezTo>
                  <a:cubicBezTo>
                    <a:pt x="38093" y="8044"/>
                    <a:pt x="40695" y="9227"/>
                    <a:pt x="45664" y="9227"/>
                  </a:cubicBezTo>
                  <a:cubicBezTo>
                    <a:pt x="55601" y="9227"/>
                    <a:pt x="60570" y="9464"/>
                    <a:pt x="60806" y="10174"/>
                  </a:cubicBezTo>
                  <a:lnTo>
                    <a:pt x="29339" y="135572"/>
                  </a:lnTo>
                  <a:cubicBezTo>
                    <a:pt x="27209" y="144800"/>
                    <a:pt x="21767" y="150005"/>
                    <a:pt x="13250" y="151661"/>
                  </a:cubicBezTo>
                  <a:cubicBezTo>
                    <a:pt x="7098" y="152371"/>
                    <a:pt x="0" y="151425"/>
                    <a:pt x="0" y="158049"/>
                  </a:cubicBezTo>
                  <a:cubicBezTo>
                    <a:pt x="0" y="160415"/>
                    <a:pt x="1420" y="161598"/>
                    <a:pt x="4022" y="161598"/>
                  </a:cubicBezTo>
                  <a:cubicBezTo>
                    <a:pt x="8281" y="161598"/>
                    <a:pt x="22950" y="160889"/>
                    <a:pt x="27446" y="160889"/>
                  </a:cubicBezTo>
                  <a:cubicBezTo>
                    <a:pt x="31941" y="160889"/>
                    <a:pt x="47084" y="161598"/>
                    <a:pt x="51579" y="161598"/>
                  </a:cubicBezTo>
                  <a:cubicBezTo>
                    <a:pt x="55128" y="161598"/>
                    <a:pt x="56784" y="159706"/>
                    <a:pt x="56784" y="155920"/>
                  </a:cubicBezTo>
                  <a:cubicBezTo>
                    <a:pt x="56784" y="153791"/>
                    <a:pt x="54891" y="152608"/>
                    <a:pt x="51106" y="152371"/>
                  </a:cubicBezTo>
                  <a:cubicBezTo>
                    <a:pt x="41405" y="152134"/>
                    <a:pt x="36673" y="149059"/>
                    <a:pt x="36673" y="143144"/>
                  </a:cubicBezTo>
                  <a:cubicBezTo>
                    <a:pt x="36673" y="141961"/>
                    <a:pt x="36910" y="140304"/>
                    <a:pt x="37383" y="137938"/>
                  </a:cubicBezTo>
                  <a:lnTo>
                    <a:pt x="67904" y="17035"/>
                  </a:lnTo>
                  <a:lnTo>
                    <a:pt x="127055" y="156630"/>
                  </a:lnTo>
                  <a:cubicBezTo>
                    <a:pt x="128474" y="159942"/>
                    <a:pt x="130367" y="161598"/>
                    <a:pt x="132497" y="161598"/>
                  </a:cubicBezTo>
                  <a:cubicBezTo>
                    <a:pt x="134626" y="161598"/>
                    <a:pt x="136046" y="159706"/>
                    <a:pt x="136992" y="155920"/>
                  </a:cubicBezTo>
                  <a:lnTo>
                    <a:pt x="169880" y="25790"/>
                  </a:lnTo>
                  <a:cubicBezTo>
                    <a:pt x="172955" y="13723"/>
                    <a:pt x="179580" y="9464"/>
                    <a:pt x="194249" y="9227"/>
                  </a:cubicBezTo>
                  <a:cubicBezTo>
                    <a:pt x="197562" y="8991"/>
                    <a:pt x="199218" y="7098"/>
                    <a:pt x="199218" y="3312"/>
                  </a:cubicBezTo>
                  <a:cubicBezTo>
                    <a:pt x="198508" y="1183"/>
                    <a:pt x="198272" y="0"/>
                    <a:pt x="19519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2530822" y="3454867"/>
              <a:ext cx="95563" cy="148727"/>
            </a:xfrm>
            <a:custGeom>
              <a:avLst/>
              <a:gdLst/>
              <a:ahLst/>
              <a:cxnLst/>
              <a:rect l="l" t="t" r="r" b="b"/>
              <a:pathLst>
                <a:path w="95563" h="148727">
                  <a:moveTo>
                    <a:pt x="60783" y="41405"/>
                  </a:moveTo>
                  <a:lnTo>
                    <a:pt x="70223" y="2816"/>
                  </a:lnTo>
                  <a:cubicBezTo>
                    <a:pt x="70223" y="994"/>
                    <a:pt x="69064" y="0"/>
                    <a:pt x="66745" y="0"/>
                  </a:cubicBezTo>
                  <a:cubicBezTo>
                    <a:pt x="63598" y="0"/>
                    <a:pt x="63764" y="1325"/>
                    <a:pt x="62936" y="4141"/>
                  </a:cubicBezTo>
                  <a:lnTo>
                    <a:pt x="53661" y="41240"/>
                  </a:lnTo>
                  <a:cubicBezTo>
                    <a:pt x="40577" y="41902"/>
                    <a:pt x="28818" y="46208"/>
                    <a:pt x="18053" y="54158"/>
                  </a:cubicBezTo>
                  <a:cubicBezTo>
                    <a:pt x="5962" y="62936"/>
                    <a:pt x="0" y="73536"/>
                    <a:pt x="0" y="85957"/>
                  </a:cubicBezTo>
                  <a:cubicBezTo>
                    <a:pt x="0" y="104507"/>
                    <a:pt x="16396" y="116100"/>
                    <a:pt x="34780" y="117094"/>
                  </a:cubicBezTo>
                  <a:lnTo>
                    <a:pt x="28652" y="141937"/>
                  </a:lnTo>
                  <a:cubicBezTo>
                    <a:pt x="28156" y="144421"/>
                    <a:pt x="27824" y="145912"/>
                    <a:pt x="27824" y="146077"/>
                  </a:cubicBezTo>
                  <a:cubicBezTo>
                    <a:pt x="27824" y="147899"/>
                    <a:pt x="28818" y="148727"/>
                    <a:pt x="30971" y="148727"/>
                  </a:cubicBezTo>
                  <a:cubicBezTo>
                    <a:pt x="31965" y="148727"/>
                    <a:pt x="32793" y="148562"/>
                    <a:pt x="33290" y="148396"/>
                  </a:cubicBezTo>
                  <a:cubicBezTo>
                    <a:pt x="34283" y="146906"/>
                    <a:pt x="34946" y="145415"/>
                    <a:pt x="35112" y="144256"/>
                  </a:cubicBezTo>
                  <a:lnTo>
                    <a:pt x="41902" y="117259"/>
                  </a:lnTo>
                  <a:cubicBezTo>
                    <a:pt x="54820" y="116597"/>
                    <a:pt x="66745" y="112291"/>
                    <a:pt x="77510" y="104341"/>
                  </a:cubicBezTo>
                  <a:cubicBezTo>
                    <a:pt x="89601" y="95398"/>
                    <a:pt x="95563" y="84798"/>
                    <a:pt x="95563" y="72376"/>
                  </a:cubicBezTo>
                  <a:cubicBezTo>
                    <a:pt x="95563" y="53992"/>
                    <a:pt x="79167" y="42399"/>
                    <a:pt x="60783" y="41405"/>
                  </a:cubicBezTo>
                  <a:close/>
                  <a:moveTo>
                    <a:pt x="43393" y="111131"/>
                  </a:moveTo>
                  <a:lnTo>
                    <a:pt x="59127" y="47368"/>
                  </a:lnTo>
                  <a:cubicBezTo>
                    <a:pt x="72542" y="47864"/>
                    <a:pt x="82313" y="55814"/>
                    <a:pt x="82313" y="69561"/>
                  </a:cubicBezTo>
                  <a:cubicBezTo>
                    <a:pt x="82313" y="91919"/>
                    <a:pt x="63930" y="108813"/>
                    <a:pt x="43393" y="111131"/>
                  </a:cubicBezTo>
                  <a:close/>
                  <a:moveTo>
                    <a:pt x="22690" y="62936"/>
                  </a:moveTo>
                  <a:cubicBezTo>
                    <a:pt x="29480" y="53992"/>
                    <a:pt x="39252" y="48858"/>
                    <a:pt x="52005" y="47368"/>
                  </a:cubicBezTo>
                  <a:lnTo>
                    <a:pt x="36271" y="111131"/>
                  </a:lnTo>
                  <a:cubicBezTo>
                    <a:pt x="23021" y="110303"/>
                    <a:pt x="13250" y="102354"/>
                    <a:pt x="13250" y="88773"/>
                  </a:cubicBezTo>
                  <a:cubicBezTo>
                    <a:pt x="13250" y="79995"/>
                    <a:pt x="16396" y="71383"/>
                    <a:pt x="22690" y="629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725236" y="3424539"/>
              <a:ext cx="157576" cy="55364"/>
            </a:xfrm>
            <a:custGeom>
              <a:avLst/>
              <a:gdLst/>
              <a:ahLst/>
              <a:cxnLst/>
              <a:rect l="l" t="t" r="r" b="b"/>
              <a:pathLst>
                <a:path w="157576" h="55364">
                  <a:moveTo>
                    <a:pt x="151898" y="0"/>
                  </a:moveTo>
                  <a:lnTo>
                    <a:pt x="5678" y="0"/>
                  </a:lnTo>
                  <a:cubicBezTo>
                    <a:pt x="1893" y="0"/>
                    <a:pt x="0" y="1893"/>
                    <a:pt x="0" y="5442"/>
                  </a:cubicBezTo>
                  <a:cubicBezTo>
                    <a:pt x="0" y="8991"/>
                    <a:pt x="1893" y="10884"/>
                    <a:pt x="5678" y="10884"/>
                  </a:cubicBezTo>
                  <a:lnTo>
                    <a:pt x="151898" y="10884"/>
                  </a:lnTo>
                  <a:cubicBezTo>
                    <a:pt x="155683" y="10884"/>
                    <a:pt x="157576" y="8991"/>
                    <a:pt x="157576" y="5442"/>
                  </a:cubicBezTo>
                  <a:cubicBezTo>
                    <a:pt x="157576" y="2603"/>
                    <a:pt x="154974" y="0"/>
                    <a:pt x="151898" y="0"/>
                  </a:cubicBezTo>
                  <a:close/>
                  <a:moveTo>
                    <a:pt x="151898" y="44481"/>
                  </a:moveTo>
                  <a:lnTo>
                    <a:pt x="5678" y="44481"/>
                  </a:lnTo>
                  <a:cubicBezTo>
                    <a:pt x="1893" y="44481"/>
                    <a:pt x="0" y="46374"/>
                    <a:pt x="0" y="49923"/>
                  </a:cubicBezTo>
                  <a:cubicBezTo>
                    <a:pt x="0" y="53472"/>
                    <a:pt x="1893" y="55365"/>
                    <a:pt x="5678" y="55365"/>
                  </a:cubicBezTo>
                  <a:lnTo>
                    <a:pt x="151898" y="55365"/>
                  </a:lnTo>
                  <a:cubicBezTo>
                    <a:pt x="155683" y="55365"/>
                    <a:pt x="157576" y="53472"/>
                    <a:pt x="157576" y="49923"/>
                  </a:cubicBezTo>
                  <a:cubicBezTo>
                    <a:pt x="157576" y="46847"/>
                    <a:pt x="154974" y="44481"/>
                    <a:pt x="151898" y="444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975029" y="3447489"/>
              <a:ext cx="157576" cy="9525"/>
            </a:xfrm>
            <a:custGeom>
              <a:avLst/>
              <a:gdLst/>
              <a:ahLst/>
              <a:cxnLst/>
              <a:rect l="l" t="t" r="r" b="b"/>
              <a:pathLst>
                <a:path w="157576" h="9525">
                  <a:moveTo>
                    <a:pt x="151898" y="0"/>
                  </a:moveTo>
                  <a:lnTo>
                    <a:pt x="5678" y="0"/>
                  </a:lnTo>
                  <a:cubicBezTo>
                    <a:pt x="1893" y="0"/>
                    <a:pt x="0" y="1656"/>
                    <a:pt x="0" y="4732"/>
                  </a:cubicBezTo>
                  <a:cubicBezTo>
                    <a:pt x="0" y="7808"/>
                    <a:pt x="1893" y="9464"/>
                    <a:pt x="5678" y="9464"/>
                  </a:cubicBezTo>
                  <a:lnTo>
                    <a:pt x="151898" y="9464"/>
                  </a:lnTo>
                  <a:cubicBezTo>
                    <a:pt x="155683" y="9464"/>
                    <a:pt x="157576" y="7808"/>
                    <a:pt x="157576" y="4732"/>
                  </a:cubicBezTo>
                  <a:cubicBezTo>
                    <a:pt x="157576" y="1893"/>
                    <a:pt x="154737" y="0"/>
                    <a:pt x="15189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177564" y="3161719"/>
              <a:ext cx="116644" cy="166803"/>
            </a:xfrm>
            <a:custGeom>
              <a:avLst/>
              <a:gdLst/>
              <a:ahLst/>
              <a:cxnLst/>
              <a:rect l="l" t="t" r="r" b="b"/>
              <a:pathLst>
                <a:path w="116644" h="166803">
                  <a:moveTo>
                    <a:pt x="80444" y="166804"/>
                  </a:moveTo>
                  <a:lnTo>
                    <a:pt x="116644" y="164201"/>
                  </a:lnTo>
                  <a:lnTo>
                    <a:pt x="116644" y="155210"/>
                  </a:lnTo>
                  <a:cubicBezTo>
                    <a:pt x="108127" y="155210"/>
                    <a:pt x="103158" y="154737"/>
                    <a:pt x="101265" y="153317"/>
                  </a:cubicBezTo>
                  <a:cubicBezTo>
                    <a:pt x="99372" y="151898"/>
                    <a:pt x="98426" y="148349"/>
                    <a:pt x="98426" y="142907"/>
                  </a:cubicBezTo>
                  <a:lnTo>
                    <a:pt x="98426" y="0"/>
                  </a:lnTo>
                  <a:lnTo>
                    <a:pt x="63172" y="2603"/>
                  </a:lnTo>
                  <a:lnTo>
                    <a:pt x="63172" y="11593"/>
                  </a:lnTo>
                  <a:cubicBezTo>
                    <a:pt x="71454" y="11593"/>
                    <a:pt x="76659" y="12303"/>
                    <a:pt x="78552" y="13723"/>
                  </a:cubicBezTo>
                  <a:cubicBezTo>
                    <a:pt x="80444" y="15142"/>
                    <a:pt x="81154" y="18455"/>
                    <a:pt x="81154" y="23897"/>
                  </a:cubicBezTo>
                  <a:lnTo>
                    <a:pt x="81154" y="71927"/>
                  </a:lnTo>
                  <a:cubicBezTo>
                    <a:pt x="73583" y="63172"/>
                    <a:pt x="64119" y="58914"/>
                    <a:pt x="52762" y="58914"/>
                  </a:cubicBezTo>
                  <a:cubicBezTo>
                    <a:pt x="38093" y="58914"/>
                    <a:pt x="25553" y="64119"/>
                    <a:pt x="15379" y="74766"/>
                  </a:cubicBezTo>
                  <a:cubicBezTo>
                    <a:pt x="5205" y="85413"/>
                    <a:pt x="0" y="98189"/>
                    <a:pt x="0" y="113095"/>
                  </a:cubicBezTo>
                  <a:cubicBezTo>
                    <a:pt x="0" y="127528"/>
                    <a:pt x="4732" y="140068"/>
                    <a:pt x="14433" y="150715"/>
                  </a:cubicBezTo>
                  <a:cubicBezTo>
                    <a:pt x="24133" y="161362"/>
                    <a:pt x="35963" y="166804"/>
                    <a:pt x="50396" y="166804"/>
                  </a:cubicBezTo>
                  <a:cubicBezTo>
                    <a:pt x="62463" y="166804"/>
                    <a:pt x="72637" y="162308"/>
                    <a:pt x="80444" y="153081"/>
                  </a:cubicBezTo>
                  <a:close/>
                  <a:moveTo>
                    <a:pt x="53708" y="66012"/>
                  </a:moveTo>
                  <a:cubicBezTo>
                    <a:pt x="63882" y="66012"/>
                    <a:pt x="72163" y="70507"/>
                    <a:pt x="78078" y="79498"/>
                  </a:cubicBezTo>
                  <a:cubicBezTo>
                    <a:pt x="79735" y="82101"/>
                    <a:pt x="80444" y="84703"/>
                    <a:pt x="80444" y="87779"/>
                  </a:cubicBezTo>
                  <a:lnTo>
                    <a:pt x="80444" y="135572"/>
                  </a:lnTo>
                  <a:cubicBezTo>
                    <a:pt x="80444" y="138648"/>
                    <a:pt x="79735" y="141251"/>
                    <a:pt x="78078" y="143853"/>
                  </a:cubicBezTo>
                  <a:cubicBezTo>
                    <a:pt x="71454" y="154500"/>
                    <a:pt x="62463" y="159706"/>
                    <a:pt x="51342" y="159706"/>
                  </a:cubicBezTo>
                  <a:cubicBezTo>
                    <a:pt x="41642" y="159706"/>
                    <a:pt x="33834" y="154974"/>
                    <a:pt x="27682" y="145273"/>
                  </a:cubicBezTo>
                  <a:cubicBezTo>
                    <a:pt x="23423" y="138175"/>
                    <a:pt x="21294" y="127528"/>
                    <a:pt x="21294" y="113332"/>
                  </a:cubicBezTo>
                  <a:cubicBezTo>
                    <a:pt x="21294" y="87542"/>
                    <a:pt x="30048" y="66012"/>
                    <a:pt x="53708" y="660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261193" y="3509477"/>
              <a:ext cx="116644" cy="166803"/>
            </a:xfrm>
            <a:custGeom>
              <a:avLst/>
              <a:gdLst/>
              <a:ahLst/>
              <a:cxnLst/>
              <a:rect l="l" t="t" r="r" b="b"/>
              <a:pathLst>
                <a:path w="116644" h="166803">
                  <a:moveTo>
                    <a:pt x="80444" y="166804"/>
                  </a:moveTo>
                  <a:lnTo>
                    <a:pt x="116644" y="164201"/>
                  </a:lnTo>
                  <a:lnTo>
                    <a:pt x="116644" y="155210"/>
                  </a:lnTo>
                  <a:cubicBezTo>
                    <a:pt x="108127" y="155210"/>
                    <a:pt x="103158" y="154737"/>
                    <a:pt x="101265" y="153317"/>
                  </a:cubicBezTo>
                  <a:cubicBezTo>
                    <a:pt x="99372" y="151898"/>
                    <a:pt x="98426" y="148349"/>
                    <a:pt x="98426" y="142907"/>
                  </a:cubicBezTo>
                  <a:lnTo>
                    <a:pt x="98426" y="0"/>
                  </a:lnTo>
                  <a:lnTo>
                    <a:pt x="63172" y="2603"/>
                  </a:lnTo>
                  <a:lnTo>
                    <a:pt x="63172" y="11593"/>
                  </a:lnTo>
                  <a:cubicBezTo>
                    <a:pt x="71454" y="11593"/>
                    <a:pt x="76659" y="12303"/>
                    <a:pt x="78552" y="13723"/>
                  </a:cubicBezTo>
                  <a:cubicBezTo>
                    <a:pt x="80444" y="15142"/>
                    <a:pt x="81154" y="18455"/>
                    <a:pt x="81154" y="23897"/>
                  </a:cubicBezTo>
                  <a:lnTo>
                    <a:pt x="81154" y="71927"/>
                  </a:lnTo>
                  <a:cubicBezTo>
                    <a:pt x="73583" y="63172"/>
                    <a:pt x="64119" y="58914"/>
                    <a:pt x="52762" y="58914"/>
                  </a:cubicBezTo>
                  <a:cubicBezTo>
                    <a:pt x="38093" y="58914"/>
                    <a:pt x="25553" y="64119"/>
                    <a:pt x="15379" y="74766"/>
                  </a:cubicBezTo>
                  <a:cubicBezTo>
                    <a:pt x="5205" y="85413"/>
                    <a:pt x="0" y="98189"/>
                    <a:pt x="0" y="113095"/>
                  </a:cubicBezTo>
                  <a:cubicBezTo>
                    <a:pt x="0" y="127528"/>
                    <a:pt x="4732" y="140068"/>
                    <a:pt x="14433" y="150715"/>
                  </a:cubicBezTo>
                  <a:cubicBezTo>
                    <a:pt x="24133" y="161362"/>
                    <a:pt x="35963" y="166804"/>
                    <a:pt x="50396" y="166804"/>
                  </a:cubicBezTo>
                  <a:cubicBezTo>
                    <a:pt x="62463" y="166804"/>
                    <a:pt x="72637" y="162308"/>
                    <a:pt x="80444" y="153081"/>
                  </a:cubicBezTo>
                  <a:close/>
                  <a:moveTo>
                    <a:pt x="53708" y="66012"/>
                  </a:moveTo>
                  <a:cubicBezTo>
                    <a:pt x="63882" y="66012"/>
                    <a:pt x="72163" y="70507"/>
                    <a:pt x="78078" y="79498"/>
                  </a:cubicBezTo>
                  <a:cubicBezTo>
                    <a:pt x="79735" y="82101"/>
                    <a:pt x="80444" y="84703"/>
                    <a:pt x="80444" y="87779"/>
                  </a:cubicBezTo>
                  <a:lnTo>
                    <a:pt x="80444" y="135572"/>
                  </a:lnTo>
                  <a:cubicBezTo>
                    <a:pt x="80444" y="138648"/>
                    <a:pt x="79735" y="141251"/>
                    <a:pt x="78078" y="143853"/>
                  </a:cubicBezTo>
                  <a:cubicBezTo>
                    <a:pt x="71454" y="154500"/>
                    <a:pt x="62463" y="159706"/>
                    <a:pt x="51342" y="159706"/>
                  </a:cubicBezTo>
                  <a:cubicBezTo>
                    <a:pt x="41642" y="159706"/>
                    <a:pt x="33834" y="154974"/>
                    <a:pt x="27682" y="145273"/>
                  </a:cubicBezTo>
                  <a:cubicBezTo>
                    <a:pt x="23423" y="138175"/>
                    <a:pt x="21294" y="127528"/>
                    <a:pt x="21294" y="113332"/>
                  </a:cubicBezTo>
                  <a:cubicBezTo>
                    <a:pt x="21294" y="87542"/>
                    <a:pt x="30048" y="66012"/>
                    <a:pt x="53708" y="6601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312663" y="3159116"/>
              <a:ext cx="163491" cy="212704"/>
            </a:xfrm>
            <a:custGeom>
              <a:avLst/>
              <a:gdLst/>
              <a:ahLst/>
              <a:cxnLst/>
              <a:rect l="l" t="t" r="r" b="b"/>
              <a:pathLst>
                <a:path w="163491" h="212704">
                  <a:moveTo>
                    <a:pt x="60806" y="172482"/>
                  </a:moveTo>
                  <a:cubicBezTo>
                    <a:pt x="67668" y="172482"/>
                    <a:pt x="75003" y="171299"/>
                    <a:pt x="82810" y="169170"/>
                  </a:cubicBezTo>
                  <a:cubicBezTo>
                    <a:pt x="82101" y="178161"/>
                    <a:pt x="81864" y="183839"/>
                    <a:pt x="81864" y="185968"/>
                  </a:cubicBezTo>
                  <a:cubicBezTo>
                    <a:pt x="81864" y="203713"/>
                    <a:pt x="88725" y="212704"/>
                    <a:pt x="102212" y="212704"/>
                  </a:cubicBezTo>
                  <a:cubicBezTo>
                    <a:pt x="116644" y="212704"/>
                    <a:pt x="127765" y="201111"/>
                    <a:pt x="133206" y="190464"/>
                  </a:cubicBezTo>
                  <a:cubicBezTo>
                    <a:pt x="139121" y="178161"/>
                    <a:pt x="142197" y="170116"/>
                    <a:pt x="142197" y="166331"/>
                  </a:cubicBezTo>
                  <a:cubicBezTo>
                    <a:pt x="142197" y="164201"/>
                    <a:pt x="141014" y="163018"/>
                    <a:pt x="138648" y="163018"/>
                  </a:cubicBezTo>
                  <a:cubicBezTo>
                    <a:pt x="136992" y="163018"/>
                    <a:pt x="135809" y="163964"/>
                    <a:pt x="135099" y="166094"/>
                  </a:cubicBezTo>
                  <a:cubicBezTo>
                    <a:pt x="131550" y="176978"/>
                    <a:pt x="121850" y="188098"/>
                    <a:pt x="108600" y="188098"/>
                  </a:cubicBezTo>
                  <a:cubicBezTo>
                    <a:pt x="96533" y="188098"/>
                    <a:pt x="94877" y="178397"/>
                    <a:pt x="92984" y="165384"/>
                  </a:cubicBezTo>
                  <a:cubicBezTo>
                    <a:pt x="112859" y="157576"/>
                    <a:pt x="129657" y="144090"/>
                    <a:pt x="143144" y="124689"/>
                  </a:cubicBezTo>
                  <a:cubicBezTo>
                    <a:pt x="156630" y="105287"/>
                    <a:pt x="163491" y="85176"/>
                    <a:pt x="163491" y="64119"/>
                  </a:cubicBezTo>
                  <a:cubicBezTo>
                    <a:pt x="163491" y="45427"/>
                    <a:pt x="158049" y="30285"/>
                    <a:pt x="146929" y="18218"/>
                  </a:cubicBezTo>
                  <a:cubicBezTo>
                    <a:pt x="135809" y="6152"/>
                    <a:pt x="121140" y="0"/>
                    <a:pt x="102921" y="0"/>
                  </a:cubicBezTo>
                  <a:cubicBezTo>
                    <a:pt x="90382" y="0"/>
                    <a:pt x="77842" y="3076"/>
                    <a:pt x="65302" y="9464"/>
                  </a:cubicBezTo>
                  <a:cubicBezTo>
                    <a:pt x="39749" y="22004"/>
                    <a:pt x="21057" y="41878"/>
                    <a:pt x="8991" y="68614"/>
                  </a:cubicBezTo>
                  <a:cubicBezTo>
                    <a:pt x="3076" y="82101"/>
                    <a:pt x="0" y="95350"/>
                    <a:pt x="0" y="108836"/>
                  </a:cubicBezTo>
                  <a:cubicBezTo>
                    <a:pt x="0" y="145983"/>
                    <a:pt x="24133" y="172482"/>
                    <a:pt x="60806" y="172482"/>
                  </a:cubicBezTo>
                  <a:close/>
                  <a:moveTo>
                    <a:pt x="141014" y="56548"/>
                  </a:moveTo>
                  <a:cubicBezTo>
                    <a:pt x="141014" y="70980"/>
                    <a:pt x="137465" y="87542"/>
                    <a:pt x="130367" y="106707"/>
                  </a:cubicBezTo>
                  <a:cubicBezTo>
                    <a:pt x="122086" y="128711"/>
                    <a:pt x="109310" y="145036"/>
                    <a:pt x="91565" y="155447"/>
                  </a:cubicBezTo>
                  <a:cubicBezTo>
                    <a:pt x="90618" y="150242"/>
                    <a:pt x="89199" y="145510"/>
                    <a:pt x="87306" y="141251"/>
                  </a:cubicBezTo>
                  <a:cubicBezTo>
                    <a:pt x="84230" y="134153"/>
                    <a:pt x="78552" y="130604"/>
                    <a:pt x="70270" y="130604"/>
                  </a:cubicBezTo>
                  <a:cubicBezTo>
                    <a:pt x="57257" y="130604"/>
                    <a:pt x="45427" y="142434"/>
                    <a:pt x="45427" y="155447"/>
                  </a:cubicBezTo>
                  <a:cubicBezTo>
                    <a:pt x="45427" y="157576"/>
                    <a:pt x="45664" y="159706"/>
                    <a:pt x="46137" y="161362"/>
                  </a:cubicBezTo>
                  <a:cubicBezTo>
                    <a:pt x="30285" y="154027"/>
                    <a:pt x="22477" y="139121"/>
                    <a:pt x="22477" y="116408"/>
                  </a:cubicBezTo>
                  <a:cubicBezTo>
                    <a:pt x="22477" y="106470"/>
                    <a:pt x="24370" y="94404"/>
                    <a:pt x="28392" y="80208"/>
                  </a:cubicBezTo>
                  <a:cubicBezTo>
                    <a:pt x="36673" y="50159"/>
                    <a:pt x="51579" y="28865"/>
                    <a:pt x="73110" y="16325"/>
                  </a:cubicBezTo>
                  <a:cubicBezTo>
                    <a:pt x="83284" y="10647"/>
                    <a:pt x="92748" y="7808"/>
                    <a:pt x="101502" y="7808"/>
                  </a:cubicBezTo>
                  <a:cubicBezTo>
                    <a:pt x="127528" y="7808"/>
                    <a:pt x="141014" y="29339"/>
                    <a:pt x="141014" y="56548"/>
                  </a:cubicBezTo>
                  <a:close/>
                  <a:moveTo>
                    <a:pt x="70270" y="137702"/>
                  </a:moveTo>
                  <a:cubicBezTo>
                    <a:pt x="79025" y="137702"/>
                    <a:pt x="83520" y="144090"/>
                    <a:pt x="83520" y="156630"/>
                  </a:cubicBezTo>
                  <a:cubicBezTo>
                    <a:pt x="83520" y="158759"/>
                    <a:pt x="82810" y="159942"/>
                    <a:pt x="81391" y="160415"/>
                  </a:cubicBezTo>
                  <a:cubicBezTo>
                    <a:pt x="74766" y="163255"/>
                    <a:pt x="68378" y="164674"/>
                    <a:pt x="62226" y="164674"/>
                  </a:cubicBezTo>
                  <a:cubicBezTo>
                    <a:pt x="55601" y="164674"/>
                    <a:pt x="52289" y="161598"/>
                    <a:pt x="52289" y="155447"/>
                  </a:cubicBezTo>
                  <a:cubicBezTo>
                    <a:pt x="52289" y="146456"/>
                    <a:pt x="61280" y="137702"/>
                    <a:pt x="70270" y="1377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396292" y="3509477"/>
              <a:ext cx="123978" cy="212704"/>
            </a:xfrm>
            <a:custGeom>
              <a:avLst/>
              <a:gdLst/>
              <a:ahLst/>
              <a:cxnLst/>
              <a:rect l="l" t="t" r="r" b="b"/>
              <a:pathLst>
                <a:path w="123978" h="212704">
                  <a:moveTo>
                    <a:pt x="79498" y="58914"/>
                  </a:moveTo>
                  <a:cubicBezTo>
                    <a:pt x="83993" y="40222"/>
                    <a:pt x="88725" y="22004"/>
                    <a:pt x="92984" y="3312"/>
                  </a:cubicBezTo>
                  <a:lnTo>
                    <a:pt x="92984" y="2603"/>
                  </a:lnTo>
                  <a:cubicBezTo>
                    <a:pt x="92274" y="946"/>
                    <a:pt x="91091" y="0"/>
                    <a:pt x="89199" y="0"/>
                  </a:cubicBezTo>
                  <a:cubicBezTo>
                    <a:pt x="87069" y="0"/>
                    <a:pt x="85650" y="1893"/>
                    <a:pt x="84940" y="5442"/>
                  </a:cubicBezTo>
                  <a:lnTo>
                    <a:pt x="71454" y="58914"/>
                  </a:lnTo>
                  <a:cubicBezTo>
                    <a:pt x="53708" y="59623"/>
                    <a:pt x="37620" y="66248"/>
                    <a:pt x="23187" y="78552"/>
                  </a:cubicBezTo>
                  <a:cubicBezTo>
                    <a:pt x="7808" y="91565"/>
                    <a:pt x="0" y="106707"/>
                    <a:pt x="0" y="123979"/>
                  </a:cubicBezTo>
                  <a:cubicBezTo>
                    <a:pt x="0" y="149532"/>
                    <a:pt x="19638" y="165857"/>
                    <a:pt x="44481" y="167277"/>
                  </a:cubicBezTo>
                  <a:cubicBezTo>
                    <a:pt x="39986" y="185968"/>
                    <a:pt x="36673" y="199455"/>
                    <a:pt x="34544" y="207499"/>
                  </a:cubicBezTo>
                  <a:cubicBezTo>
                    <a:pt x="34307" y="208209"/>
                    <a:pt x="34307" y="208919"/>
                    <a:pt x="34307" y="209155"/>
                  </a:cubicBezTo>
                  <a:cubicBezTo>
                    <a:pt x="34307" y="211521"/>
                    <a:pt x="35490" y="212704"/>
                    <a:pt x="38093" y="212704"/>
                  </a:cubicBezTo>
                  <a:cubicBezTo>
                    <a:pt x="40695" y="212704"/>
                    <a:pt x="41405" y="211285"/>
                    <a:pt x="42115" y="208445"/>
                  </a:cubicBezTo>
                  <a:lnTo>
                    <a:pt x="52525" y="167514"/>
                  </a:lnTo>
                  <a:cubicBezTo>
                    <a:pt x="70270" y="166804"/>
                    <a:pt x="86359" y="160179"/>
                    <a:pt x="100792" y="147876"/>
                  </a:cubicBezTo>
                  <a:cubicBezTo>
                    <a:pt x="116171" y="134626"/>
                    <a:pt x="123979" y="119484"/>
                    <a:pt x="123979" y="102212"/>
                  </a:cubicBezTo>
                  <a:cubicBezTo>
                    <a:pt x="123979" y="76895"/>
                    <a:pt x="103868" y="61043"/>
                    <a:pt x="79498" y="58914"/>
                  </a:cubicBezTo>
                  <a:close/>
                  <a:moveTo>
                    <a:pt x="77605" y="66012"/>
                  </a:moveTo>
                  <a:cubicBezTo>
                    <a:pt x="95587" y="67195"/>
                    <a:pt x="106944" y="78315"/>
                    <a:pt x="106944" y="97243"/>
                  </a:cubicBezTo>
                  <a:cubicBezTo>
                    <a:pt x="106944" y="106707"/>
                    <a:pt x="104814" y="116171"/>
                    <a:pt x="100555" y="125399"/>
                  </a:cubicBezTo>
                  <a:cubicBezTo>
                    <a:pt x="92984" y="142434"/>
                    <a:pt x="75712" y="158049"/>
                    <a:pt x="54182" y="160179"/>
                  </a:cubicBezTo>
                  <a:close/>
                  <a:moveTo>
                    <a:pt x="17035" y="128948"/>
                  </a:moveTo>
                  <a:cubicBezTo>
                    <a:pt x="17035" y="119484"/>
                    <a:pt x="19165" y="110019"/>
                    <a:pt x="23423" y="100792"/>
                  </a:cubicBezTo>
                  <a:cubicBezTo>
                    <a:pt x="30995" y="83757"/>
                    <a:pt x="48267" y="68378"/>
                    <a:pt x="69561" y="66012"/>
                  </a:cubicBezTo>
                  <a:lnTo>
                    <a:pt x="46137" y="160415"/>
                  </a:lnTo>
                  <a:cubicBezTo>
                    <a:pt x="28392" y="158996"/>
                    <a:pt x="17035" y="147876"/>
                    <a:pt x="17035" y="1289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495085" y="3269425"/>
              <a:ext cx="95563" cy="148727"/>
            </a:xfrm>
            <a:custGeom>
              <a:avLst/>
              <a:gdLst/>
              <a:ahLst/>
              <a:cxnLst/>
              <a:rect l="l" t="t" r="r" b="b"/>
              <a:pathLst>
                <a:path w="95563" h="148727">
                  <a:moveTo>
                    <a:pt x="60783" y="41405"/>
                  </a:moveTo>
                  <a:lnTo>
                    <a:pt x="70223" y="2816"/>
                  </a:lnTo>
                  <a:cubicBezTo>
                    <a:pt x="70223" y="994"/>
                    <a:pt x="69064" y="0"/>
                    <a:pt x="66745" y="0"/>
                  </a:cubicBezTo>
                  <a:cubicBezTo>
                    <a:pt x="63598" y="0"/>
                    <a:pt x="63764" y="1325"/>
                    <a:pt x="62936" y="4141"/>
                  </a:cubicBezTo>
                  <a:lnTo>
                    <a:pt x="53661" y="41240"/>
                  </a:lnTo>
                  <a:cubicBezTo>
                    <a:pt x="40577" y="41902"/>
                    <a:pt x="28818" y="46208"/>
                    <a:pt x="18053" y="54158"/>
                  </a:cubicBezTo>
                  <a:cubicBezTo>
                    <a:pt x="5962" y="62936"/>
                    <a:pt x="0" y="73536"/>
                    <a:pt x="0" y="85957"/>
                  </a:cubicBezTo>
                  <a:cubicBezTo>
                    <a:pt x="0" y="104507"/>
                    <a:pt x="16396" y="116100"/>
                    <a:pt x="34780" y="117094"/>
                  </a:cubicBezTo>
                  <a:lnTo>
                    <a:pt x="28652" y="141937"/>
                  </a:lnTo>
                  <a:cubicBezTo>
                    <a:pt x="28156" y="144421"/>
                    <a:pt x="27824" y="145912"/>
                    <a:pt x="27824" y="146077"/>
                  </a:cubicBezTo>
                  <a:cubicBezTo>
                    <a:pt x="27824" y="147899"/>
                    <a:pt x="28818" y="148727"/>
                    <a:pt x="30971" y="148727"/>
                  </a:cubicBezTo>
                  <a:cubicBezTo>
                    <a:pt x="31965" y="148727"/>
                    <a:pt x="32793" y="148562"/>
                    <a:pt x="33290" y="148396"/>
                  </a:cubicBezTo>
                  <a:cubicBezTo>
                    <a:pt x="34283" y="146906"/>
                    <a:pt x="34946" y="145415"/>
                    <a:pt x="35112" y="144256"/>
                  </a:cubicBezTo>
                  <a:lnTo>
                    <a:pt x="41902" y="117259"/>
                  </a:lnTo>
                  <a:cubicBezTo>
                    <a:pt x="54820" y="116597"/>
                    <a:pt x="66745" y="112291"/>
                    <a:pt x="77510" y="104341"/>
                  </a:cubicBezTo>
                  <a:cubicBezTo>
                    <a:pt x="89601" y="95398"/>
                    <a:pt x="95563" y="84798"/>
                    <a:pt x="95563" y="72376"/>
                  </a:cubicBezTo>
                  <a:cubicBezTo>
                    <a:pt x="95563" y="53992"/>
                    <a:pt x="79167" y="42399"/>
                    <a:pt x="60783" y="41405"/>
                  </a:cubicBezTo>
                  <a:close/>
                  <a:moveTo>
                    <a:pt x="43393" y="111131"/>
                  </a:moveTo>
                  <a:lnTo>
                    <a:pt x="59127" y="47368"/>
                  </a:lnTo>
                  <a:cubicBezTo>
                    <a:pt x="72542" y="47864"/>
                    <a:pt x="82313" y="55814"/>
                    <a:pt x="82313" y="69561"/>
                  </a:cubicBezTo>
                  <a:cubicBezTo>
                    <a:pt x="82313" y="91919"/>
                    <a:pt x="63930" y="108813"/>
                    <a:pt x="43393" y="111131"/>
                  </a:cubicBezTo>
                  <a:close/>
                  <a:moveTo>
                    <a:pt x="22690" y="62936"/>
                  </a:moveTo>
                  <a:cubicBezTo>
                    <a:pt x="29480" y="53992"/>
                    <a:pt x="39252" y="48858"/>
                    <a:pt x="52005" y="47368"/>
                  </a:cubicBezTo>
                  <a:lnTo>
                    <a:pt x="36271" y="111131"/>
                  </a:lnTo>
                  <a:cubicBezTo>
                    <a:pt x="23021" y="110303"/>
                    <a:pt x="13250" y="102354"/>
                    <a:pt x="13250" y="88773"/>
                  </a:cubicBezTo>
                  <a:cubicBezTo>
                    <a:pt x="13250" y="79995"/>
                    <a:pt x="16396" y="71383"/>
                    <a:pt x="22690" y="629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1906956" cy="1286805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5199011" y="1051636"/>
            <a:ext cx="188951" cy="9525"/>
          </a:xfrm>
          <a:custGeom>
            <a:avLst/>
            <a:gdLst/>
            <a:ahLst/>
            <a:cxnLst/>
            <a:rect l="l" t="t" r="r" b="b"/>
            <a:pathLst>
              <a:path w="188951" h="9525">
                <a:moveTo>
                  <a:pt x="0" y="0"/>
                </a:moveTo>
                <a:lnTo>
                  <a:pt x="188952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6817071" y="1051636"/>
            <a:ext cx="267071" cy="9525"/>
          </a:xfrm>
          <a:custGeom>
            <a:avLst/>
            <a:gdLst/>
            <a:ahLst/>
            <a:cxnLst/>
            <a:rect l="l" t="t" r="r" b="b"/>
            <a:pathLst>
              <a:path w="267071" h="9525">
                <a:moveTo>
                  <a:pt x="0" y="0"/>
                </a:moveTo>
                <a:lnTo>
                  <a:pt x="26707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900277" y="1382896"/>
            <a:ext cx="267071" cy="9525"/>
          </a:xfrm>
          <a:custGeom>
            <a:avLst/>
            <a:gdLst/>
            <a:ahLst/>
            <a:cxnLst/>
            <a:rect l="l" t="t" r="r" b="b"/>
            <a:pathLst>
              <a:path w="267071" h="9525">
                <a:moveTo>
                  <a:pt x="0" y="0"/>
                </a:moveTo>
                <a:lnTo>
                  <a:pt x="26707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5016550" y="1382896"/>
            <a:ext cx="267071" cy="9525"/>
          </a:xfrm>
          <a:custGeom>
            <a:avLst/>
            <a:gdLst/>
            <a:ahLst/>
            <a:cxnLst/>
            <a:rect l="l" t="t" r="r" b="b"/>
            <a:pathLst>
              <a:path w="267071" h="9525">
                <a:moveTo>
                  <a:pt x="0" y="0"/>
                </a:moveTo>
                <a:lnTo>
                  <a:pt x="26707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7" name="Picture 10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429256"/>
            <a:ext cx="3161778" cy="445215"/>
          </a:xfrm>
          <a:prstGeom prst="rect">
            <a:avLst/>
          </a:prstGeom>
        </p:spPr>
      </p:pic>
      <p:pic>
        <p:nvPicPr>
          <p:cNvPr id="108" name="Picture 10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026" y="2366829"/>
            <a:ext cx="2851732" cy="570072"/>
          </a:xfrm>
          <a:prstGeom prst="rect">
            <a:avLst/>
          </a:prstGeom>
        </p:spPr>
      </p:pic>
      <p:sp>
        <p:nvSpPr>
          <p:cNvPr id="109" name="Freeform 109"/>
          <p:cNvSpPr/>
          <p:nvPr/>
        </p:nvSpPr>
        <p:spPr>
          <a:xfrm>
            <a:off x="0" y="4491637"/>
            <a:ext cx="4085150" cy="19050"/>
          </a:xfrm>
          <a:custGeom>
            <a:avLst/>
            <a:gdLst/>
            <a:ahLst/>
            <a:cxnLst/>
            <a:rect l="l" t="t" r="r" b="b"/>
            <a:pathLst>
              <a:path w="4085150" h="19050">
                <a:moveTo>
                  <a:pt x="0" y="0"/>
                </a:moveTo>
                <a:lnTo>
                  <a:pt x="0" y="19050"/>
                </a:lnTo>
                <a:lnTo>
                  <a:pt x="4085151" y="19050"/>
                </a:lnTo>
                <a:lnTo>
                  <a:pt x="4085151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0" name="Freeform 110"/>
          <p:cNvSpPr/>
          <p:nvPr/>
        </p:nvSpPr>
        <p:spPr>
          <a:xfrm>
            <a:off x="4085148" y="4491637"/>
            <a:ext cx="3933849" cy="19050"/>
          </a:xfrm>
          <a:custGeom>
            <a:avLst/>
            <a:gdLst/>
            <a:ahLst/>
            <a:cxnLst/>
            <a:rect l="l" t="t" r="r" b="b"/>
            <a:pathLst>
              <a:path w="3933849" h="19050">
                <a:moveTo>
                  <a:pt x="0" y="0"/>
                </a:moveTo>
                <a:lnTo>
                  <a:pt x="0" y="19050"/>
                </a:lnTo>
                <a:lnTo>
                  <a:pt x="3933849" y="19050"/>
                </a:lnTo>
                <a:lnTo>
                  <a:pt x="393384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1" name="TextBox 110"/>
          <p:cNvSpPr txBox="1"/>
          <p:nvPr/>
        </p:nvSpPr>
        <p:spPr>
          <a:xfrm>
            <a:off x="137160" y="67547"/>
            <a:ext cx="150913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Flexibility Coefficients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190797" y="525067"/>
            <a:ext cx="2533070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71">
                <a:solidFill>
                  <a:srgbClr val="1E3782"/>
                </a:solidFill>
                <a:latin typeface="Arial"/>
              </a:rPr>
              <a:t>Analogy with Circular Cylindrical Shells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27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0" name="MathFormula 330"/>
          <p:cNvGrpSpPr/>
          <p:nvPr/>
        </p:nvGrpSpPr>
        <p:grpSpPr>
          <a:xfrm>
            <a:off x="2381105" y="911877"/>
            <a:ext cx="5241770" cy="621374"/>
            <a:chOff x="2381105" y="911877"/>
            <a:chExt cx="5241770" cy="621374"/>
          </a:xfrm>
        </p:grpSpPr>
        <p:sp>
          <p:nvSpPr>
            <p:cNvPr id="214" name="MathGlyph 214"/>
            <p:cNvSpPr/>
            <p:nvPr/>
          </p:nvSpPr>
          <p:spPr>
            <a:xfrm>
              <a:off x="2381105" y="959670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386660" y="1343394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5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2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494669" y="949177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531703" y="128043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564009" y="96028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601043" y="129154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684032" y="105825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721066" y="138951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781740" y="949177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2818773" y="128043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918722" y="1027564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955756" y="135882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130376" y="1012134"/>
              <a:ext cx="136199" cy="93200"/>
            </a:xfrm>
            <a:custGeom>
              <a:avLst/>
              <a:gdLst/>
              <a:ahLst/>
              <a:cxnLst/>
              <a:rect l="l" t="t" r="r" b="b"/>
              <a:pathLst>
                <a:path w="136199" h="93200">
                  <a:moveTo>
                    <a:pt x="115420" y="10493"/>
                  </a:moveTo>
                  <a:cubicBezTo>
                    <a:pt x="115420" y="12344"/>
                    <a:pt x="116449" y="14402"/>
                    <a:pt x="118712" y="16459"/>
                  </a:cubicBezTo>
                  <a:cubicBezTo>
                    <a:pt x="123444" y="20985"/>
                    <a:pt x="125913" y="26540"/>
                    <a:pt x="125913" y="33124"/>
                  </a:cubicBezTo>
                  <a:cubicBezTo>
                    <a:pt x="125913" y="36622"/>
                    <a:pt x="124678" y="42177"/>
                    <a:pt x="122210" y="50201"/>
                  </a:cubicBezTo>
                  <a:cubicBezTo>
                    <a:pt x="114597" y="74889"/>
                    <a:pt x="104927" y="87234"/>
                    <a:pt x="93200" y="87234"/>
                  </a:cubicBezTo>
                  <a:cubicBezTo>
                    <a:pt x="83530" y="87234"/>
                    <a:pt x="78798" y="81679"/>
                    <a:pt x="78798" y="70363"/>
                  </a:cubicBezTo>
                  <a:cubicBezTo>
                    <a:pt x="78798" y="66454"/>
                    <a:pt x="79621" y="61722"/>
                    <a:pt x="81062" y="55756"/>
                  </a:cubicBezTo>
                  <a:cubicBezTo>
                    <a:pt x="84765" y="40942"/>
                    <a:pt x="88674" y="26335"/>
                    <a:pt x="92172" y="11316"/>
                  </a:cubicBezTo>
                  <a:cubicBezTo>
                    <a:pt x="92583" y="9876"/>
                    <a:pt x="92789" y="9053"/>
                    <a:pt x="92789" y="8435"/>
                  </a:cubicBezTo>
                  <a:cubicBezTo>
                    <a:pt x="92789" y="4321"/>
                    <a:pt x="90526" y="2263"/>
                    <a:pt x="85999" y="2263"/>
                  </a:cubicBezTo>
                  <a:cubicBezTo>
                    <a:pt x="81885" y="2263"/>
                    <a:pt x="79210" y="4321"/>
                    <a:pt x="77770" y="8435"/>
                  </a:cubicBezTo>
                  <a:lnTo>
                    <a:pt x="69540" y="40531"/>
                  </a:lnTo>
                  <a:cubicBezTo>
                    <a:pt x="66454" y="52464"/>
                    <a:pt x="64191" y="56578"/>
                    <a:pt x="64191" y="67277"/>
                  </a:cubicBezTo>
                  <a:cubicBezTo>
                    <a:pt x="64191" y="68923"/>
                    <a:pt x="64191" y="70157"/>
                    <a:pt x="64397" y="70775"/>
                  </a:cubicBezTo>
                  <a:cubicBezTo>
                    <a:pt x="59665" y="81679"/>
                    <a:pt x="53698" y="87234"/>
                    <a:pt x="46497" y="87234"/>
                  </a:cubicBezTo>
                  <a:cubicBezTo>
                    <a:pt x="36210" y="87234"/>
                    <a:pt x="31067" y="81267"/>
                    <a:pt x="31067" y="69540"/>
                  </a:cubicBezTo>
                  <a:cubicBezTo>
                    <a:pt x="31067" y="61928"/>
                    <a:pt x="34564" y="48966"/>
                    <a:pt x="41559" y="30655"/>
                  </a:cubicBezTo>
                  <a:cubicBezTo>
                    <a:pt x="43823" y="24483"/>
                    <a:pt x="45057" y="20163"/>
                    <a:pt x="45057" y="17488"/>
                  </a:cubicBezTo>
                  <a:cubicBezTo>
                    <a:pt x="45057" y="7407"/>
                    <a:pt x="37650" y="0"/>
                    <a:pt x="27569" y="0"/>
                  </a:cubicBezTo>
                  <a:cubicBezTo>
                    <a:pt x="18311" y="0"/>
                    <a:pt x="11316" y="5144"/>
                    <a:pt x="6172" y="15431"/>
                  </a:cubicBezTo>
                  <a:cubicBezTo>
                    <a:pt x="2057" y="23454"/>
                    <a:pt x="0" y="29009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5966" y="34770"/>
                    <a:pt x="6378" y="33536"/>
                    <a:pt x="7201" y="30655"/>
                  </a:cubicBezTo>
                  <a:cubicBezTo>
                    <a:pt x="12139" y="14196"/>
                    <a:pt x="18722" y="5966"/>
                    <a:pt x="26952" y="5966"/>
                  </a:cubicBezTo>
                  <a:cubicBezTo>
                    <a:pt x="29832" y="5966"/>
                    <a:pt x="31272" y="8024"/>
                    <a:pt x="31272" y="11933"/>
                  </a:cubicBezTo>
                  <a:cubicBezTo>
                    <a:pt x="31272" y="15019"/>
                    <a:pt x="30038" y="19545"/>
                    <a:pt x="27775" y="25718"/>
                  </a:cubicBezTo>
                  <a:cubicBezTo>
                    <a:pt x="20163" y="45674"/>
                    <a:pt x="16253" y="59253"/>
                    <a:pt x="16253" y="66866"/>
                  </a:cubicBezTo>
                  <a:cubicBezTo>
                    <a:pt x="16253" y="84353"/>
                    <a:pt x="27981" y="93200"/>
                    <a:pt x="45880" y="93200"/>
                  </a:cubicBezTo>
                  <a:cubicBezTo>
                    <a:pt x="54521" y="93200"/>
                    <a:pt x="61516" y="88880"/>
                    <a:pt x="67071" y="80033"/>
                  </a:cubicBezTo>
                  <a:cubicBezTo>
                    <a:pt x="71186" y="88880"/>
                    <a:pt x="79621" y="93200"/>
                    <a:pt x="92583" y="93200"/>
                  </a:cubicBezTo>
                  <a:cubicBezTo>
                    <a:pt x="105339" y="93200"/>
                    <a:pt x="115420" y="84765"/>
                    <a:pt x="122621" y="67894"/>
                  </a:cubicBezTo>
                  <a:cubicBezTo>
                    <a:pt x="127353" y="57196"/>
                    <a:pt x="136200" y="28804"/>
                    <a:pt x="136200" y="15019"/>
                  </a:cubicBezTo>
                  <a:cubicBezTo>
                    <a:pt x="136200" y="11933"/>
                    <a:pt x="135994" y="9876"/>
                    <a:pt x="135788" y="8847"/>
                  </a:cubicBezTo>
                  <a:cubicBezTo>
                    <a:pt x="134965" y="4938"/>
                    <a:pt x="131056" y="0"/>
                    <a:pt x="126530" y="0"/>
                  </a:cubicBezTo>
                  <a:cubicBezTo>
                    <a:pt x="121181" y="0"/>
                    <a:pt x="115420" y="5144"/>
                    <a:pt x="115420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172964" y="1378781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293122" y="949177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4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331591" y="1289284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362452" y="96028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482485" y="105825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490220" y="13851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580192" y="949177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4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593621" y="13774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645183" y="13851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689573" y="101089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770635" y="9679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827625" y="10121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742164" y="145221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820371" y="13774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909063" y="125763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979805" y="96028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991160" y="1289752"/>
              <a:ext cx="88427" cy="64952"/>
            </a:xfrm>
            <a:custGeom>
              <a:avLst/>
              <a:gdLst/>
              <a:ahLst/>
              <a:cxnLst/>
              <a:rect l="l" t="t" r="r" b="b"/>
              <a:pathLst>
                <a:path w="88427" h="64952">
                  <a:moveTo>
                    <a:pt x="26643" y="64952"/>
                  </a:moveTo>
                  <a:cubicBezTo>
                    <a:pt x="37877" y="64952"/>
                    <a:pt x="48678" y="61064"/>
                    <a:pt x="59191" y="53287"/>
                  </a:cubicBezTo>
                  <a:cubicBezTo>
                    <a:pt x="61928" y="61064"/>
                    <a:pt x="66824" y="64952"/>
                    <a:pt x="74169" y="64952"/>
                  </a:cubicBezTo>
                  <a:cubicBezTo>
                    <a:pt x="79930" y="64952"/>
                    <a:pt x="88139" y="59911"/>
                    <a:pt x="88139" y="54439"/>
                  </a:cubicBezTo>
                  <a:cubicBezTo>
                    <a:pt x="88139" y="52999"/>
                    <a:pt x="87131" y="52279"/>
                    <a:pt x="85115" y="52279"/>
                  </a:cubicBezTo>
                  <a:cubicBezTo>
                    <a:pt x="83530" y="52279"/>
                    <a:pt x="82666" y="52855"/>
                    <a:pt x="82234" y="54007"/>
                  </a:cubicBezTo>
                  <a:cubicBezTo>
                    <a:pt x="80794" y="57895"/>
                    <a:pt x="78202" y="59911"/>
                    <a:pt x="74601" y="59911"/>
                  </a:cubicBezTo>
                  <a:cubicBezTo>
                    <a:pt x="73881" y="59911"/>
                    <a:pt x="73305" y="59767"/>
                    <a:pt x="72873" y="59479"/>
                  </a:cubicBezTo>
                  <a:cubicBezTo>
                    <a:pt x="71289" y="58183"/>
                    <a:pt x="70425" y="52855"/>
                    <a:pt x="70137" y="43205"/>
                  </a:cubicBezTo>
                  <a:cubicBezTo>
                    <a:pt x="74025" y="39173"/>
                    <a:pt x="77338" y="34420"/>
                    <a:pt x="80362" y="28948"/>
                  </a:cubicBezTo>
                  <a:cubicBezTo>
                    <a:pt x="85691" y="19298"/>
                    <a:pt x="88427" y="12818"/>
                    <a:pt x="88427" y="9217"/>
                  </a:cubicBezTo>
                  <a:cubicBezTo>
                    <a:pt x="88427" y="7633"/>
                    <a:pt x="87419" y="6769"/>
                    <a:pt x="85403" y="6769"/>
                  </a:cubicBezTo>
                  <a:cubicBezTo>
                    <a:pt x="83242" y="7057"/>
                    <a:pt x="82378" y="7633"/>
                    <a:pt x="81946" y="10801"/>
                  </a:cubicBezTo>
                  <a:cubicBezTo>
                    <a:pt x="79642" y="19298"/>
                    <a:pt x="75609" y="27219"/>
                    <a:pt x="69705" y="34852"/>
                  </a:cubicBezTo>
                  <a:lnTo>
                    <a:pt x="69705" y="32692"/>
                  </a:lnTo>
                  <a:cubicBezTo>
                    <a:pt x="69417" y="27651"/>
                    <a:pt x="69273" y="24627"/>
                    <a:pt x="69129" y="23475"/>
                  </a:cubicBezTo>
                  <a:cubicBezTo>
                    <a:pt x="66968" y="10081"/>
                    <a:pt x="56743" y="0"/>
                    <a:pt x="41477" y="0"/>
                  </a:cubicBez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749"/>
                  </a:cubicBezTo>
                  <a:cubicBezTo>
                    <a:pt x="0" y="54583"/>
                    <a:pt x="11521" y="64952"/>
                    <a:pt x="26643" y="64952"/>
                  </a:cubicBezTo>
                  <a:close/>
                  <a:moveTo>
                    <a:pt x="12962" y="44646"/>
                  </a:moveTo>
                  <a:cubicBezTo>
                    <a:pt x="12962" y="34708"/>
                    <a:pt x="17714" y="21603"/>
                    <a:pt x="22179" y="15698"/>
                  </a:cubicBezTo>
                  <a:cubicBezTo>
                    <a:pt x="27651" y="8641"/>
                    <a:pt x="33988" y="5041"/>
                    <a:pt x="41333" y="5041"/>
                  </a:cubicBezTo>
                  <a:cubicBezTo>
                    <a:pt x="49830" y="5041"/>
                    <a:pt x="55015" y="11521"/>
                    <a:pt x="56599" y="24339"/>
                  </a:cubicBezTo>
                  <a:cubicBezTo>
                    <a:pt x="57319" y="34564"/>
                    <a:pt x="57751" y="42341"/>
                    <a:pt x="57895" y="47526"/>
                  </a:cubicBezTo>
                  <a:cubicBezTo>
                    <a:pt x="47670" y="55735"/>
                    <a:pt x="37445" y="59911"/>
                    <a:pt x="27075" y="59911"/>
                  </a:cubicBezTo>
                  <a:cubicBezTo>
                    <a:pt x="17858" y="59911"/>
                    <a:pt x="12962" y="53863"/>
                    <a:pt x="12962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993201" y="1403923"/>
              <a:ext cx="84106" cy="129328"/>
            </a:xfrm>
            <a:custGeom>
              <a:avLst/>
              <a:gdLst/>
              <a:ahLst/>
              <a:cxnLst/>
              <a:rect l="l" t="t" r="r" b="b"/>
              <a:pathLst>
                <a:path w="84106" h="129328">
                  <a:moveTo>
                    <a:pt x="60200" y="0"/>
                  </a:moveTo>
                  <a:cubicBezTo>
                    <a:pt x="40613" y="0"/>
                    <a:pt x="26499" y="21459"/>
                    <a:pt x="22035" y="39173"/>
                  </a:cubicBezTo>
                  <a:lnTo>
                    <a:pt x="288" y="126592"/>
                  </a:lnTo>
                  <a:cubicBezTo>
                    <a:pt x="0" y="128464"/>
                    <a:pt x="720" y="129328"/>
                    <a:pt x="2448" y="129328"/>
                  </a:cubicBezTo>
                  <a:lnTo>
                    <a:pt x="3888" y="129328"/>
                  </a:lnTo>
                  <a:cubicBezTo>
                    <a:pt x="5041" y="129328"/>
                    <a:pt x="5761" y="128752"/>
                    <a:pt x="6049" y="127600"/>
                  </a:cubicBezTo>
                  <a:lnTo>
                    <a:pt x="15122" y="91307"/>
                  </a:lnTo>
                  <a:cubicBezTo>
                    <a:pt x="19298" y="99228"/>
                    <a:pt x="26211" y="103117"/>
                    <a:pt x="35860" y="103117"/>
                  </a:cubicBezTo>
                  <a:cubicBezTo>
                    <a:pt x="45510" y="103117"/>
                    <a:pt x="54439" y="100381"/>
                    <a:pt x="62360" y="94764"/>
                  </a:cubicBezTo>
                  <a:cubicBezTo>
                    <a:pt x="73305" y="87419"/>
                    <a:pt x="78778" y="77914"/>
                    <a:pt x="78778" y="66248"/>
                  </a:cubicBezTo>
                  <a:cubicBezTo>
                    <a:pt x="78778" y="56599"/>
                    <a:pt x="75177" y="49254"/>
                    <a:pt x="68121" y="44358"/>
                  </a:cubicBezTo>
                  <a:cubicBezTo>
                    <a:pt x="76330" y="40181"/>
                    <a:pt x="81514" y="33268"/>
                    <a:pt x="83386" y="25347"/>
                  </a:cubicBezTo>
                  <a:cubicBezTo>
                    <a:pt x="83818" y="23475"/>
                    <a:pt x="84107" y="21747"/>
                    <a:pt x="84107" y="20307"/>
                  </a:cubicBezTo>
                  <a:cubicBezTo>
                    <a:pt x="84107" y="7489"/>
                    <a:pt x="73161" y="0"/>
                    <a:pt x="60200" y="0"/>
                  </a:cubicBezTo>
                  <a:close/>
                  <a:moveTo>
                    <a:pt x="42197" y="44502"/>
                  </a:moveTo>
                  <a:cubicBezTo>
                    <a:pt x="42917" y="44214"/>
                    <a:pt x="45654" y="44070"/>
                    <a:pt x="50406" y="44070"/>
                  </a:cubicBezTo>
                  <a:cubicBezTo>
                    <a:pt x="51270" y="44070"/>
                    <a:pt x="52135" y="44214"/>
                    <a:pt x="53143" y="44358"/>
                  </a:cubicBezTo>
                  <a:cubicBezTo>
                    <a:pt x="51846" y="44502"/>
                    <a:pt x="50550" y="44646"/>
                    <a:pt x="49110" y="44646"/>
                  </a:cubicBezTo>
                  <a:lnTo>
                    <a:pt x="46518" y="44646"/>
                  </a:lnTo>
                  <a:cubicBezTo>
                    <a:pt x="45222" y="44646"/>
                    <a:pt x="43781" y="44646"/>
                    <a:pt x="42197" y="44502"/>
                  </a:cubicBezTo>
                  <a:close/>
                  <a:moveTo>
                    <a:pt x="73593" y="17570"/>
                  </a:moveTo>
                  <a:cubicBezTo>
                    <a:pt x="73593" y="19442"/>
                    <a:pt x="73305" y="21603"/>
                    <a:pt x="72585" y="24339"/>
                  </a:cubicBezTo>
                  <a:cubicBezTo>
                    <a:pt x="71145" y="30532"/>
                    <a:pt x="68409" y="35284"/>
                    <a:pt x="64232" y="38885"/>
                  </a:cubicBezTo>
                  <a:cubicBezTo>
                    <a:pt x="63656" y="39317"/>
                    <a:pt x="62792" y="40037"/>
                    <a:pt x="61640" y="40901"/>
                  </a:cubicBezTo>
                  <a:cubicBezTo>
                    <a:pt x="58039" y="39605"/>
                    <a:pt x="54439" y="39029"/>
                    <a:pt x="50550" y="39029"/>
                  </a:cubicBezTo>
                  <a:cubicBezTo>
                    <a:pt x="43781" y="39029"/>
                    <a:pt x="39461" y="39605"/>
                    <a:pt x="37733" y="40901"/>
                  </a:cubicBezTo>
                  <a:cubicBezTo>
                    <a:pt x="36437" y="42053"/>
                    <a:pt x="35716" y="43493"/>
                    <a:pt x="35716" y="45078"/>
                  </a:cubicBezTo>
                  <a:cubicBezTo>
                    <a:pt x="35716" y="46230"/>
                    <a:pt x="36149" y="47094"/>
                    <a:pt x="36869" y="47814"/>
                  </a:cubicBezTo>
                  <a:cubicBezTo>
                    <a:pt x="38165" y="49110"/>
                    <a:pt x="42197" y="49830"/>
                    <a:pt x="48966" y="49830"/>
                  </a:cubicBezTo>
                  <a:cubicBezTo>
                    <a:pt x="53143" y="49830"/>
                    <a:pt x="57175" y="49110"/>
                    <a:pt x="61208" y="47814"/>
                  </a:cubicBezTo>
                  <a:cubicBezTo>
                    <a:pt x="65384" y="50838"/>
                    <a:pt x="67400" y="55591"/>
                    <a:pt x="67400" y="62216"/>
                  </a:cubicBezTo>
                  <a:cubicBezTo>
                    <a:pt x="67400" y="65096"/>
                    <a:pt x="66824" y="68841"/>
                    <a:pt x="65672" y="73449"/>
                  </a:cubicBezTo>
                  <a:cubicBezTo>
                    <a:pt x="62360" y="86699"/>
                    <a:pt x="51702" y="97932"/>
                    <a:pt x="36005" y="97932"/>
                  </a:cubicBezTo>
                  <a:cubicBezTo>
                    <a:pt x="25635" y="97932"/>
                    <a:pt x="18434" y="90875"/>
                    <a:pt x="18434" y="80506"/>
                  </a:cubicBezTo>
                  <a:cubicBezTo>
                    <a:pt x="18434" y="78778"/>
                    <a:pt x="18722" y="76762"/>
                    <a:pt x="19298" y="74457"/>
                  </a:cubicBezTo>
                  <a:lnTo>
                    <a:pt x="27795" y="40037"/>
                  </a:lnTo>
                  <a:cubicBezTo>
                    <a:pt x="31684" y="24627"/>
                    <a:pt x="43349" y="5041"/>
                    <a:pt x="60056" y="5041"/>
                  </a:cubicBezTo>
                  <a:cubicBezTo>
                    <a:pt x="68121" y="5041"/>
                    <a:pt x="73593" y="9505"/>
                    <a:pt x="73593" y="175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098596" y="1243138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099838" y="105825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245164" y="1314385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254480" y="1027564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447454" y="1293811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471697" y="1047521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606493" y="13851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630325" y="958024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4709894" y="13774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761456" y="138519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788954" y="10539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858437" y="145221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892355" y="104616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936644" y="1377422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943916" y="10539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022167" y="1256196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4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040898" y="112095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107423" y="1289752"/>
              <a:ext cx="88427" cy="64952"/>
            </a:xfrm>
            <a:custGeom>
              <a:avLst/>
              <a:gdLst/>
              <a:ahLst/>
              <a:cxnLst/>
              <a:rect l="l" t="t" r="r" b="b"/>
              <a:pathLst>
                <a:path w="88427" h="64952">
                  <a:moveTo>
                    <a:pt x="26643" y="64952"/>
                  </a:moveTo>
                  <a:cubicBezTo>
                    <a:pt x="37877" y="64952"/>
                    <a:pt x="48678" y="61064"/>
                    <a:pt x="59191" y="53287"/>
                  </a:cubicBezTo>
                  <a:cubicBezTo>
                    <a:pt x="61928" y="61064"/>
                    <a:pt x="66824" y="64952"/>
                    <a:pt x="74169" y="64952"/>
                  </a:cubicBezTo>
                  <a:cubicBezTo>
                    <a:pt x="79930" y="64952"/>
                    <a:pt x="88139" y="59911"/>
                    <a:pt x="88139" y="54439"/>
                  </a:cubicBezTo>
                  <a:cubicBezTo>
                    <a:pt x="88139" y="52999"/>
                    <a:pt x="87131" y="52279"/>
                    <a:pt x="85115" y="52279"/>
                  </a:cubicBezTo>
                  <a:cubicBezTo>
                    <a:pt x="83530" y="52279"/>
                    <a:pt x="82666" y="52855"/>
                    <a:pt x="82234" y="54007"/>
                  </a:cubicBezTo>
                  <a:cubicBezTo>
                    <a:pt x="80794" y="57895"/>
                    <a:pt x="78202" y="59911"/>
                    <a:pt x="74601" y="59911"/>
                  </a:cubicBezTo>
                  <a:cubicBezTo>
                    <a:pt x="73881" y="59911"/>
                    <a:pt x="73305" y="59767"/>
                    <a:pt x="72873" y="59479"/>
                  </a:cubicBezTo>
                  <a:cubicBezTo>
                    <a:pt x="71289" y="58183"/>
                    <a:pt x="70425" y="52855"/>
                    <a:pt x="70137" y="43205"/>
                  </a:cubicBezTo>
                  <a:cubicBezTo>
                    <a:pt x="74025" y="39173"/>
                    <a:pt x="77338" y="34420"/>
                    <a:pt x="80362" y="28948"/>
                  </a:cubicBezTo>
                  <a:cubicBezTo>
                    <a:pt x="85691" y="19298"/>
                    <a:pt x="88427" y="12818"/>
                    <a:pt x="88427" y="9217"/>
                  </a:cubicBezTo>
                  <a:cubicBezTo>
                    <a:pt x="88427" y="7633"/>
                    <a:pt x="87419" y="6769"/>
                    <a:pt x="85403" y="6769"/>
                  </a:cubicBezTo>
                  <a:cubicBezTo>
                    <a:pt x="83242" y="7057"/>
                    <a:pt x="82378" y="7633"/>
                    <a:pt x="81946" y="10801"/>
                  </a:cubicBezTo>
                  <a:cubicBezTo>
                    <a:pt x="79642" y="19298"/>
                    <a:pt x="75609" y="27219"/>
                    <a:pt x="69705" y="34852"/>
                  </a:cubicBezTo>
                  <a:lnTo>
                    <a:pt x="69705" y="32692"/>
                  </a:lnTo>
                  <a:cubicBezTo>
                    <a:pt x="69417" y="27651"/>
                    <a:pt x="69273" y="24627"/>
                    <a:pt x="69129" y="23475"/>
                  </a:cubicBezTo>
                  <a:cubicBezTo>
                    <a:pt x="66968" y="10081"/>
                    <a:pt x="56743" y="0"/>
                    <a:pt x="41477" y="0"/>
                  </a:cubicBez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749"/>
                  </a:cubicBezTo>
                  <a:cubicBezTo>
                    <a:pt x="0" y="54583"/>
                    <a:pt x="11521" y="64952"/>
                    <a:pt x="26643" y="64952"/>
                  </a:cubicBezTo>
                  <a:close/>
                  <a:moveTo>
                    <a:pt x="12962" y="44646"/>
                  </a:moveTo>
                  <a:cubicBezTo>
                    <a:pt x="12962" y="34708"/>
                    <a:pt x="17714" y="21603"/>
                    <a:pt x="22179" y="15698"/>
                  </a:cubicBezTo>
                  <a:cubicBezTo>
                    <a:pt x="27651" y="8641"/>
                    <a:pt x="33988" y="5041"/>
                    <a:pt x="41333" y="5041"/>
                  </a:cubicBezTo>
                  <a:cubicBezTo>
                    <a:pt x="49830" y="5041"/>
                    <a:pt x="55015" y="11521"/>
                    <a:pt x="56599" y="24339"/>
                  </a:cubicBezTo>
                  <a:cubicBezTo>
                    <a:pt x="57319" y="34564"/>
                    <a:pt x="57751" y="42341"/>
                    <a:pt x="57895" y="47526"/>
                  </a:cubicBezTo>
                  <a:cubicBezTo>
                    <a:pt x="47670" y="55735"/>
                    <a:pt x="37445" y="59911"/>
                    <a:pt x="27075" y="59911"/>
                  </a:cubicBezTo>
                  <a:cubicBezTo>
                    <a:pt x="17858" y="59911"/>
                    <a:pt x="12962" y="53863"/>
                    <a:pt x="12962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109474" y="1403923"/>
              <a:ext cx="84106" cy="129328"/>
            </a:xfrm>
            <a:custGeom>
              <a:avLst/>
              <a:gdLst/>
              <a:ahLst/>
              <a:cxnLst/>
              <a:rect l="l" t="t" r="r" b="b"/>
              <a:pathLst>
                <a:path w="84106" h="129328">
                  <a:moveTo>
                    <a:pt x="60200" y="0"/>
                  </a:moveTo>
                  <a:cubicBezTo>
                    <a:pt x="40613" y="0"/>
                    <a:pt x="26499" y="21459"/>
                    <a:pt x="22035" y="39173"/>
                  </a:cubicBezTo>
                  <a:lnTo>
                    <a:pt x="288" y="126592"/>
                  </a:lnTo>
                  <a:cubicBezTo>
                    <a:pt x="0" y="128464"/>
                    <a:pt x="720" y="129328"/>
                    <a:pt x="2448" y="129328"/>
                  </a:cubicBezTo>
                  <a:lnTo>
                    <a:pt x="3888" y="129328"/>
                  </a:lnTo>
                  <a:cubicBezTo>
                    <a:pt x="5041" y="129328"/>
                    <a:pt x="5761" y="128752"/>
                    <a:pt x="6049" y="127600"/>
                  </a:cubicBezTo>
                  <a:lnTo>
                    <a:pt x="15122" y="91307"/>
                  </a:lnTo>
                  <a:cubicBezTo>
                    <a:pt x="19298" y="99228"/>
                    <a:pt x="26211" y="103117"/>
                    <a:pt x="35860" y="103117"/>
                  </a:cubicBezTo>
                  <a:cubicBezTo>
                    <a:pt x="45510" y="103117"/>
                    <a:pt x="54439" y="100381"/>
                    <a:pt x="62360" y="94764"/>
                  </a:cubicBezTo>
                  <a:cubicBezTo>
                    <a:pt x="73305" y="87419"/>
                    <a:pt x="78778" y="77914"/>
                    <a:pt x="78778" y="66248"/>
                  </a:cubicBezTo>
                  <a:cubicBezTo>
                    <a:pt x="78778" y="56599"/>
                    <a:pt x="75177" y="49254"/>
                    <a:pt x="68121" y="44358"/>
                  </a:cubicBezTo>
                  <a:cubicBezTo>
                    <a:pt x="76330" y="40181"/>
                    <a:pt x="81514" y="33268"/>
                    <a:pt x="83386" y="25347"/>
                  </a:cubicBezTo>
                  <a:cubicBezTo>
                    <a:pt x="83818" y="23475"/>
                    <a:pt x="84107" y="21747"/>
                    <a:pt x="84107" y="20307"/>
                  </a:cubicBezTo>
                  <a:cubicBezTo>
                    <a:pt x="84107" y="7489"/>
                    <a:pt x="73161" y="0"/>
                    <a:pt x="60200" y="0"/>
                  </a:cubicBezTo>
                  <a:close/>
                  <a:moveTo>
                    <a:pt x="42197" y="44502"/>
                  </a:moveTo>
                  <a:cubicBezTo>
                    <a:pt x="42917" y="44214"/>
                    <a:pt x="45654" y="44070"/>
                    <a:pt x="50406" y="44070"/>
                  </a:cubicBezTo>
                  <a:cubicBezTo>
                    <a:pt x="51270" y="44070"/>
                    <a:pt x="52135" y="44214"/>
                    <a:pt x="53143" y="44358"/>
                  </a:cubicBezTo>
                  <a:cubicBezTo>
                    <a:pt x="51846" y="44502"/>
                    <a:pt x="50550" y="44646"/>
                    <a:pt x="49110" y="44646"/>
                  </a:cubicBezTo>
                  <a:lnTo>
                    <a:pt x="46518" y="44646"/>
                  </a:lnTo>
                  <a:cubicBezTo>
                    <a:pt x="45222" y="44646"/>
                    <a:pt x="43781" y="44646"/>
                    <a:pt x="42197" y="44502"/>
                  </a:cubicBezTo>
                  <a:close/>
                  <a:moveTo>
                    <a:pt x="73593" y="17570"/>
                  </a:moveTo>
                  <a:cubicBezTo>
                    <a:pt x="73593" y="19442"/>
                    <a:pt x="73305" y="21603"/>
                    <a:pt x="72585" y="24339"/>
                  </a:cubicBezTo>
                  <a:cubicBezTo>
                    <a:pt x="71145" y="30532"/>
                    <a:pt x="68409" y="35284"/>
                    <a:pt x="64232" y="38885"/>
                  </a:cubicBezTo>
                  <a:cubicBezTo>
                    <a:pt x="63656" y="39317"/>
                    <a:pt x="62792" y="40037"/>
                    <a:pt x="61640" y="40901"/>
                  </a:cubicBezTo>
                  <a:cubicBezTo>
                    <a:pt x="58039" y="39605"/>
                    <a:pt x="54439" y="39029"/>
                    <a:pt x="50550" y="39029"/>
                  </a:cubicBezTo>
                  <a:cubicBezTo>
                    <a:pt x="43781" y="39029"/>
                    <a:pt x="39461" y="39605"/>
                    <a:pt x="37733" y="40901"/>
                  </a:cubicBezTo>
                  <a:cubicBezTo>
                    <a:pt x="36437" y="42053"/>
                    <a:pt x="35716" y="43493"/>
                    <a:pt x="35716" y="45078"/>
                  </a:cubicBezTo>
                  <a:cubicBezTo>
                    <a:pt x="35716" y="46230"/>
                    <a:pt x="36149" y="47094"/>
                    <a:pt x="36869" y="47814"/>
                  </a:cubicBezTo>
                  <a:cubicBezTo>
                    <a:pt x="38165" y="49110"/>
                    <a:pt x="42197" y="49830"/>
                    <a:pt x="48966" y="49830"/>
                  </a:cubicBezTo>
                  <a:cubicBezTo>
                    <a:pt x="53143" y="49830"/>
                    <a:pt x="57175" y="49110"/>
                    <a:pt x="61208" y="47814"/>
                  </a:cubicBezTo>
                  <a:cubicBezTo>
                    <a:pt x="65384" y="50838"/>
                    <a:pt x="67400" y="55591"/>
                    <a:pt x="67400" y="62216"/>
                  </a:cubicBezTo>
                  <a:cubicBezTo>
                    <a:pt x="67400" y="65096"/>
                    <a:pt x="66824" y="68841"/>
                    <a:pt x="65672" y="73449"/>
                  </a:cubicBezTo>
                  <a:cubicBezTo>
                    <a:pt x="62360" y="86699"/>
                    <a:pt x="51702" y="97932"/>
                    <a:pt x="36004" y="97932"/>
                  </a:cubicBezTo>
                  <a:cubicBezTo>
                    <a:pt x="25635" y="97932"/>
                    <a:pt x="18434" y="90875"/>
                    <a:pt x="18434" y="80506"/>
                  </a:cubicBezTo>
                  <a:cubicBezTo>
                    <a:pt x="18434" y="78778"/>
                    <a:pt x="18722" y="76762"/>
                    <a:pt x="19298" y="74457"/>
                  </a:cubicBezTo>
                  <a:lnTo>
                    <a:pt x="27795" y="40037"/>
                  </a:lnTo>
                  <a:cubicBezTo>
                    <a:pt x="31684" y="24627"/>
                    <a:pt x="43349" y="5041"/>
                    <a:pt x="60056" y="5041"/>
                  </a:cubicBezTo>
                  <a:cubicBezTo>
                    <a:pt x="68121" y="5041"/>
                    <a:pt x="73593" y="9505"/>
                    <a:pt x="73593" y="175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119104" y="104616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207796" y="92637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213737" y="1243138"/>
              <a:ext cx="53492" cy="70774"/>
            </a:xfrm>
            <a:custGeom>
              <a:avLst/>
              <a:gdLst/>
              <a:ahLst/>
              <a:cxnLst/>
              <a:rect l="l" t="t" r="r" b="b"/>
              <a:pathLst>
                <a:path w="53492" h="70774">
                  <a:moveTo>
                    <a:pt x="35593" y="32301"/>
                  </a:moveTo>
                  <a:cubicBezTo>
                    <a:pt x="45160" y="28701"/>
                    <a:pt x="49995" y="22940"/>
                    <a:pt x="49995" y="14916"/>
                  </a:cubicBezTo>
                  <a:cubicBezTo>
                    <a:pt x="49995" y="9978"/>
                    <a:pt x="47114" y="6069"/>
                    <a:pt x="41457" y="3292"/>
                  </a:cubicBezTo>
                  <a:cubicBezTo>
                    <a:pt x="36930" y="1132"/>
                    <a:pt x="31890" y="0"/>
                    <a:pt x="26438" y="0"/>
                  </a:cubicBezTo>
                  <a:cubicBezTo>
                    <a:pt x="20780" y="0"/>
                    <a:pt x="15842" y="1029"/>
                    <a:pt x="11624" y="3086"/>
                  </a:cubicBezTo>
                  <a:cubicBezTo>
                    <a:pt x="6172" y="5761"/>
                    <a:pt x="3498" y="9670"/>
                    <a:pt x="3498" y="14813"/>
                  </a:cubicBezTo>
                  <a:cubicBezTo>
                    <a:pt x="3498" y="18517"/>
                    <a:pt x="6069" y="21294"/>
                    <a:pt x="9773" y="21294"/>
                  </a:cubicBezTo>
                  <a:cubicBezTo>
                    <a:pt x="13270" y="21294"/>
                    <a:pt x="15945" y="18517"/>
                    <a:pt x="15945" y="15019"/>
                  </a:cubicBezTo>
                  <a:cubicBezTo>
                    <a:pt x="15945" y="11830"/>
                    <a:pt x="14402" y="9773"/>
                    <a:pt x="11419" y="9053"/>
                  </a:cubicBezTo>
                  <a:cubicBezTo>
                    <a:pt x="14505" y="6069"/>
                    <a:pt x="19442" y="4629"/>
                    <a:pt x="26129" y="4629"/>
                  </a:cubicBezTo>
                  <a:cubicBezTo>
                    <a:pt x="33124" y="4629"/>
                    <a:pt x="38371" y="8230"/>
                    <a:pt x="38371" y="14916"/>
                  </a:cubicBezTo>
                  <a:cubicBezTo>
                    <a:pt x="38371" y="23351"/>
                    <a:pt x="32301" y="29832"/>
                    <a:pt x="24277" y="30347"/>
                  </a:cubicBezTo>
                  <a:cubicBezTo>
                    <a:pt x="20780" y="30552"/>
                    <a:pt x="18825" y="30655"/>
                    <a:pt x="18414" y="30655"/>
                  </a:cubicBezTo>
                  <a:cubicBezTo>
                    <a:pt x="16665" y="30758"/>
                    <a:pt x="15842" y="31478"/>
                    <a:pt x="15842" y="32713"/>
                  </a:cubicBezTo>
                  <a:cubicBezTo>
                    <a:pt x="15842" y="34873"/>
                    <a:pt x="16871" y="34873"/>
                    <a:pt x="19031" y="34873"/>
                  </a:cubicBezTo>
                  <a:lnTo>
                    <a:pt x="25717" y="34873"/>
                  </a:lnTo>
                  <a:cubicBezTo>
                    <a:pt x="35182" y="34873"/>
                    <a:pt x="40839" y="40839"/>
                    <a:pt x="40839" y="50303"/>
                  </a:cubicBezTo>
                  <a:cubicBezTo>
                    <a:pt x="40839" y="59870"/>
                    <a:pt x="35284" y="65837"/>
                    <a:pt x="25820" y="65837"/>
                  </a:cubicBezTo>
                  <a:cubicBezTo>
                    <a:pt x="17694" y="65837"/>
                    <a:pt x="11830" y="64294"/>
                    <a:pt x="8332" y="61208"/>
                  </a:cubicBezTo>
                  <a:cubicBezTo>
                    <a:pt x="11624" y="60385"/>
                    <a:pt x="13270" y="58224"/>
                    <a:pt x="13270" y="54727"/>
                  </a:cubicBezTo>
                  <a:cubicBezTo>
                    <a:pt x="13270" y="50921"/>
                    <a:pt x="10390" y="48143"/>
                    <a:pt x="6687" y="48143"/>
                  </a:cubicBezTo>
                  <a:cubicBezTo>
                    <a:pt x="2675" y="48143"/>
                    <a:pt x="0" y="50921"/>
                    <a:pt x="0" y="54933"/>
                  </a:cubicBezTo>
                  <a:cubicBezTo>
                    <a:pt x="0" y="60590"/>
                    <a:pt x="3086" y="64911"/>
                    <a:pt x="9361" y="67688"/>
                  </a:cubicBezTo>
                  <a:cubicBezTo>
                    <a:pt x="13990" y="69746"/>
                    <a:pt x="19545" y="70775"/>
                    <a:pt x="26129" y="70775"/>
                  </a:cubicBezTo>
                  <a:cubicBezTo>
                    <a:pt x="32816" y="70775"/>
                    <a:pt x="38885" y="69129"/>
                    <a:pt x="44234" y="65837"/>
                  </a:cubicBezTo>
                  <a:cubicBezTo>
                    <a:pt x="50406" y="61928"/>
                    <a:pt x="53492" y="56784"/>
                    <a:pt x="53492" y="50406"/>
                  </a:cubicBezTo>
                  <a:cubicBezTo>
                    <a:pt x="53492" y="40737"/>
                    <a:pt x="44337" y="34461"/>
                    <a:pt x="35593" y="323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252873" y="1072662"/>
              <a:ext cx="84106" cy="129328"/>
            </a:xfrm>
            <a:custGeom>
              <a:avLst/>
              <a:gdLst/>
              <a:ahLst/>
              <a:cxnLst/>
              <a:rect l="l" t="t" r="r" b="b"/>
              <a:pathLst>
                <a:path w="84106" h="129328">
                  <a:moveTo>
                    <a:pt x="60200" y="0"/>
                  </a:moveTo>
                  <a:cubicBezTo>
                    <a:pt x="40613" y="0"/>
                    <a:pt x="26499" y="21459"/>
                    <a:pt x="22035" y="39173"/>
                  </a:cubicBezTo>
                  <a:lnTo>
                    <a:pt x="288" y="126592"/>
                  </a:lnTo>
                  <a:cubicBezTo>
                    <a:pt x="0" y="128464"/>
                    <a:pt x="720" y="129328"/>
                    <a:pt x="2448" y="129328"/>
                  </a:cubicBezTo>
                  <a:lnTo>
                    <a:pt x="3888" y="129328"/>
                  </a:lnTo>
                  <a:cubicBezTo>
                    <a:pt x="5041" y="129328"/>
                    <a:pt x="5761" y="128752"/>
                    <a:pt x="6049" y="127600"/>
                  </a:cubicBezTo>
                  <a:lnTo>
                    <a:pt x="15122" y="91307"/>
                  </a:lnTo>
                  <a:cubicBezTo>
                    <a:pt x="19298" y="99228"/>
                    <a:pt x="26211" y="103117"/>
                    <a:pt x="35860" y="103117"/>
                  </a:cubicBezTo>
                  <a:cubicBezTo>
                    <a:pt x="45510" y="103117"/>
                    <a:pt x="54439" y="100381"/>
                    <a:pt x="62360" y="94764"/>
                  </a:cubicBezTo>
                  <a:cubicBezTo>
                    <a:pt x="73305" y="87419"/>
                    <a:pt x="78778" y="77914"/>
                    <a:pt x="78778" y="66248"/>
                  </a:cubicBezTo>
                  <a:cubicBezTo>
                    <a:pt x="78778" y="56599"/>
                    <a:pt x="75177" y="49254"/>
                    <a:pt x="68121" y="44358"/>
                  </a:cubicBezTo>
                  <a:cubicBezTo>
                    <a:pt x="76330" y="40181"/>
                    <a:pt x="81514" y="33268"/>
                    <a:pt x="83386" y="25347"/>
                  </a:cubicBezTo>
                  <a:cubicBezTo>
                    <a:pt x="83818" y="23475"/>
                    <a:pt x="84107" y="21747"/>
                    <a:pt x="84107" y="20307"/>
                  </a:cubicBezTo>
                  <a:cubicBezTo>
                    <a:pt x="84107" y="7489"/>
                    <a:pt x="73161" y="0"/>
                    <a:pt x="60200" y="0"/>
                  </a:cubicBezTo>
                  <a:close/>
                  <a:moveTo>
                    <a:pt x="42197" y="44502"/>
                  </a:moveTo>
                  <a:cubicBezTo>
                    <a:pt x="42917" y="44214"/>
                    <a:pt x="45654" y="44070"/>
                    <a:pt x="50406" y="44070"/>
                  </a:cubicBezTo>
                  <a:cubicBezTo>
                    <a:pt x="51270" y="44070"/>
                    <a:pt x="52135" y="44214"/>
                    <a:pt x="53143" y="44358"/>
                  </a:cubicBezTo>
                  <a:cubicBezTo>
                    <a:pt x="51846" y="44502"/>
                    <a:pt x="50550" y="44646"/>
                    <a:pt x="49110" y="44646"/>
                  </a:cubicBezTo>
                  <a:lnTo>
                    <a:pt x="46518" y="44646"/>
                  </a:lnTo>
                  <a:cubicBezTo>
                    <a:pt x="45222" y="44646"/>
                    <a:pt x="43781" y="44646"/>
                    <a:pt x="42197" y="44502"/>
                  </a:cubicBezTo>
                  <a:close/>
                  <a:moveTo>
                    <a:pt x="73593" y="17570"/>
                  </a:moveTo>
                  <a:cubicBezTo>
                    <a:pt x="73593" y="19442"/>
                    <a:pt x="73305" y="21603"/>
                    <a:pt x="72585" y="24339"/>
                  </a:cubicBezTo>
                  <a:cubicBezTo>
                    <a:pt x="71145" y="30532"/>
                    <a:pt x="68409" y="35284"/>
                    <a:pt x="64232" y="38885"/>
                  </a:cubicBezTo>
                  <a:cubicBezTo>
                    <a:pt x="63656" y="39317"/>
                    <a:pt x="62792" y="40037"/>
                    <a:pt x="61640" y="40901"/>
                  </a:cubicBezTo>
                  <a:cubicBezTo>
                    <a:pt x="58039" y="39605"/>
                    <a:pt x="54439" y="39029"/>
                    <a:pt x="50550" y="39029"/>
                  </a:cubicBezTo>
                  <a:cubicBezTo>
                    <a:pt x="43781" y="39029"/>
                    <a:pt x="39461" y="39605"/>
                    <a:pt x="37733" y="40901"/>
                  </a:cubicBezTo>
                  <a:cubicBezTo>
                    <a:pt x="36437" y="42053"/>
                    <a:pt x="35716" y="43493"/>
                    <a:pt x="35716" y="45078"/>
                  </a:cubicBezTo>
                  <a:cubicBezTo>
                    <a:pt x="35716" y="46230"/>
                    <a:pt x="36149" y="47094"/>
                    <a:pt x="36869" y="47814"/>
                  </a:cubicBezTo>
                  <a:cubicBezTo>
                    <a:pt x="38165" y="49110"/>
                    <a:pt x="42197" y="49830"/>
                    <a:pt x="48966" y="49830"/>
                  </a:cubicBezTo>
                  <a:cubicBezTo>
                    <a:pt x="53143" y="49830"/>
                    <a:pt x="57175" y="49110"/>
                    <a:pt x="61208" y="47814"/>
                  </a:cubicBezTo>
                  <a:cubicBezTo>
                    <a:pt x="65384" y="50838"/>
                    <a:pt x="67400" y="55591"/>
                    <a:pt x="67400" y="62216"/>
                  </a:cubicBezTo>
                  <a:cubicBezTo>
                    <a:pt x="67400" y="65096"/>
                    <a:pt x="66824" y="68841"/>
                    <a:pt x="65672" y="73449"/>
                  </a:cubicBezTo>
                  <a:cubicBezTo>
                    <a:pt x="62360" y="86699"/>
                    <a:pt x="51702" y="97932"/>
                    <a:pt x="36004" y="97932"/>
                  </a:cubicBezTo>
                  <a:cubicBezTo>
                    <a:pt x="25635" y="97932"/>
                    <a:pt x="18434" y="90875"/>
                    <a:pt x="18434" y="80506"/>
                  </a:cubicBezTo>
                  <a:cubicBezTo>
                    <a:pt x="18434" y="78778"/>
                    <a:pt x="18722" y="76762"/>
                    <a:pt x="19298" y="74457"/>
                  </a:cubicBezTo>
                  <a:lnTo>
                    <a:pt x="27795" y="40037"/>
                  </a:lnTo>
                  <a:cubicBezTo>
                    <a:pt x="31684" y="24627"/>
                    <a:pt x="43349" y="5041"/>
                    <a:pt x="60056" y="5041"/>
                  </a:cubicBezTo>
                  <a:cubicBezTo>
                    <a:pt x="68121" y="5041"/>
                    <a:pt x="73593" y="9505"/>
                    <a:pt x="73593" y="175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289884" y="958491"/>
              <a:ext cx="88427" cy="64952"/>
            </a:xfrm>
            <a:custGeom>
              <a:avLst/>
              <a:gdLst/>
              <a:ahLst/>
              <a:cxnLst/>
              <a:rect l="l" t="t" r="r" b="b"/>
              <a:pathLst>
                <a:path w="88427" h="64952">
                  <a:moveTo>
                    <a:pt x="26643" y="64952"/>
                  </a:moveTo>
                  <a:cubicBezTo>
                    <a:pt x="37877" y="64952"/>
                    <a:pt x="48678" y="61064"/>
                    <a:pt x="59191" y="53287"/>
                  </a:cubicBezTo>
                  <a:cubicBezTo>
                    <a:pt x="61928" y="61064"/>
                    <a:pt x="66824" y="64952"/>
                    <a:pt x="74169" y="64952"/>
                  </a:cubicBezTo>
                  <a:cubicBezTo>
                    <a:pt x="79930" y="64952"/>
                    <a:pt x="88139" y="59911"/>
                    <a:pt x="88139" y="54439"/>
                  </a:cubicBezTo>
                  <a:cubicBezTo>
                    <a:pt x="88139" y="52999"/>
                    <a:pt x="87131" y="52279"/>
                    <a:pt x="85115" y="52279"/>
                  </a:cubicBezTo>
                  <a:cubicBezTo>
                    <a:pt x="83530" y="52279"/>
                    <a:pt x="82666" y="52855"/>
                    <a:pt x="82234" y="54007"/>
                  </a:cubicBezTo>
                  <a:cubicBezTo>
                    <a:pt x="80794" y="57895"/>
                    <a:pt x="78202" y="59911"/>
                    <a:pt x="74601" y="59911"/>
                  </a:cubicBezTo>
                  <a:cubicBezTo>
                    <a:pt x="73881" y="59911"/>
                    <a:pt x="73305" y="59767"/>
                    <a:pt x="72873" y="59479"/>
                  </a:cubicBezTo>
                  <a:cubicBezTo>
                    <a:pt x="71289" y="58183"/>
                    <a:pt x="70425" y="52855"/>
                    <a:pt x="70137" y="43205"/>
                  </a:cubicBezTo>
                  <a:cubicBezTo>
                    <a:pt x="74025" y="39173"/>
                    <a:pt x="77338" y="34420"/>
                    <a:pt x="80362" y="28948"/>
                  </a:cubicBezTo>
                  <a:cubicBezTo>
                    <a:pt x="85691" y="19298"/>
                    <a:pt x="88427" y="12818"/>
                    <a:pt x="88427" y="9217"/>
                  </a:cubicBezTo>
                  <a:cubicBezTo>
                    <a:pt x="88427" y="7633"/>
                    <a:pt x="87419" y="6769"/>
                    <a:pt x="85403" y="6769"/>
                  </a:cubicBezTo>
                  <a:cubicBezTo>
                    <a:pt x="83242" y="7057"/>
                    <a:pt x="82378" y="7633"/>
                    <a:pt x="81946" y="10801"/>
                  </a:cubicBezTo>
                  <a:cubicBezTo>
                    <a:pt x="79642" y="19298"/>
                    <a:pt x="75609" y="27219"/>
                    <a:pt x="69705" y="34852"/>
                  </a:cubicBezTo>
                  <a:lnTo>
                    <a:pt x="69705" y="32692"/>
                  </a:lnTo>
                  <a:cubicBezTo>
                    <a:pt x="69417" y="27651"/>
                    <a:pt x="69273" y="24627"/>
                    <a:pt x="69129" y="23475"/>
                  </a:cubicBezTo>
                  <a:cubicBezTo>
                    <a:pt x="66968" y="10081"/>
                    <a:pt x="56743" y="0"/>
                    <a:pt x="41477" y="0"/>
                  </a:cubicBez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749"/>
                  </a:cubicBezTo>
                  <a:cubicBezTo>
                    <a:pt x="0" y="54583"/>
                    <a:pt x="11521" y="64952"/>
                    <a:pt x="26643" y="64952"/>
                  </a:cubicBezTo>
                  <a:close/>
                  <a:moveTo>
                    <a:pt x="12962" y="44646"/>
                  </a:moveTo>
                  <a:cubicBezTo>
                    <a:pt x="12962" y="34708"/>
                    <a:pt x="17714" y="21603"/>
                    <a:pt x="22179" y="15698"/>
                  </a:cubicBezTo>
                  <a:cubicBezTo>
                    <a:pt x="27651" y="8641"/>
                    <a:pt x="33988" y="5041"/>
                    <a:pt x="41333" y="5041"/>
                  </a:cubicBezTo>
                  <a:cubicBezTo>
                    <a:pt x="49830" y="5041"/>
                    <a:pt x="55015" y="11521"/>
                    <a:pt x="56599" y="24339"/>
                  </a:cubicBezTo>
                  <a:cubicBezTo>
                    <a:pt x="57319" y="34564"/>
                    <a:pt x="57751" y="42341"/>
                    <a:pt x="57895" y="47526"/>
                  </a:cubicBezTo>
                  <a:cubicBezTo>
                    <a:pt x="47670" y="55735"/>
                    <a:pt x="37445" y="59911"/>
                    <a:pt x="27075" y="59911"/>
                  </a:cubicBezTo>
                  <a:cubicBezTo>
                    <a:pt x="17858" y="59911"/>
                    <a:pt x="12962" y="53863"/>
                    <a:pt x="12962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449612" y="101089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5530674" y="9679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587664" y="10121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739845" y="96028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859877" y="105825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003098" y="983124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206006" y="962550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6407014" y="10539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6510414" y="104616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6561976" y="105393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6658967" y="112095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8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6737164" y="104616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6825856" y="92637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6907943" y="958491"/>
              <a:ext cx="88427" cy="64952"/>
            </a:xfrm>
            <a:custGeom>
              <a:avLst/>
              <a:gdLst/>
              <a:ahLst/>
              <a:cxnLst/>
              <a:rect l="l" t="t" r="r" b="b"/>
              <a:pathLst>
                <a:path w="88427" h="64952">
                  <a:moveTo>
                    <a:pt x="26643" y="64952"/>
                  </a:moveTo>
                  <a:cubicBezTo>
                    <a:pt x="37877" y="64952"/>
                    <a:pt x="48678" y="61064"/>
                    <a:pt x="59191" y="53287"/>
                  </a:cubicBezTo>
                  <a:cubicBezTo>
                    <a:pt x="61928" y="61064"/>
                    <a:pt x="66824" y="64952"/>
                    <a:pt x="74169" y="64952"/>
                  </a:cubicBezTo>
                  <a:cubicBezTo>
                    <a:pt x="79930" y="64952"/>
                    <a:pt x="88139" y="59911"/>
                    <a:pt x="88139" y="54439"/>
                  </a:cubicBezTo>
                  <a:cubicBezTo>
                    <a:pt x="88139" y="52999"/>
                    <a:pt x="87131" y="52279"/>
                    <a:pt x="85115" y="52279"/>
                  </a:cubicBezTo>
                  <a:cubicBezTo>
                    <a:pt x="83530" y="52279"/>
                    <a:pt x="82666" y="52855"/>
                    <a:pt x="82234" y="54007"/>
                  </a:cubicBezTo>
                  <a:cubicBezTo>
                    <a:pt x="80794" y="57895"/>
                    <a:pt x="78202" y="59911"/>
                    <a:pt x="74601" y="59911"/>
                  </a:cubicBezTo>
                  <a:cubicBezTo>
                    <a:pt x="73881" y="59911"/>
                    <a:pt x="73305" y="59767"/>
                    <a:pt x="72873" y="59479"/>
                  </a:cubicBezTo>
                  <a:cubicBezTo>
                    <a:pt x="71289" y="58183"/>
                    <a:pt x="70425" y="52855"/>
                    <a:pt x="70137" y="43205"/>
                  </a:cubicBezTo>
                  <a:cubicBezTo>
                    <a:pt x="74025" y="39173"/>
                    <a:pt x="77338" y="34420"/>
                    <a:pt x="80362" y="28948"/>
                  </a:cubicBezTo>
                  <a:cubicBezTo>
                    <a:pt x="85691" y="19298"/>
                    <a:pt x="88427" y="12818"/>
                    <a:pt x="88427" y="9217"/>
                  </a:cubicBezTo>
                  <a:cubicBezTo>
                    <a:pt x="88427" y="7633"/>
                    <a:pt x="87419" y="6769"/>
                    <a:pt x="85403" y="6769"/>
                  </a:cubicBezTo>
                  <a:cubicBezTo>
                    <a:pt x="83242" y="7057"/>
                    <a:pt x="82378" y="7633"/>
                    <a:pt x="81946" y="10801"/>
                  </a:cubicBezTo>
                  <a:cubicBezTo>
                    <a:pt x="79642" y="19298"/>
                    <a:pt x="75609" y="27219"/>
                    <a:pt x="69705" y="34852"/>
                  </a:cubicBezTo>
                  <a:lnTo>
                    <a:pt x="69705" y="32692"/>
                  </a:lnTo>
                  <a:cubicBezTo>
                    <a:pt x="69417" y="27651"/>
                    <a:pt x="69273" y="24627"/>
                    <a:pt x="69129" y="23475"/>
                  </a:cubicBezTo>
                  <a:cubicBezTo>
                    <a:pt x="66968" y="10081"/>
                    <a:pt x="56743" y="0"/>
                    <a:pt x="41477" y="0"/>
                  </a:cubicBez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749"/>
                  </a:cubicBezTo>
                  <a:cubicBezTo>
                    <a:pt x="0" y="54583"/>
                    <a:pt x="11521" y="64952"/>
                    <a:pt x="26643" y="64952"/>
                  </a:cubicBezTo>
                  <a:close/>
                  <a:moveTo>
                    <a:pt x="12962" y="44646"/>
                  </a:moveTo>
                  <a:cubicBezTo>
                    <a:pt x="12962" y="34708"/>
                    <a:pt x="17714" y="21603"/>
                    <a:pt x="22179" y="15698"/>
                  </a:cubicBezTo>
                  <a:cubicBezTo>
                    <a:pt x="27651" y="8641"/>
                    <a:pt x="33988" y="5041"/>
                    <a:pt x="41333" y="5041"/>
                  </a:cubicBezTo>
                  <a:cubicBezTo>
                    <a:pt x="49830" y="5041"/>
                    <a:pt x="55015" y="11521"/>
                    <a:pt x="56599" y="24339"/>
                  </a:cubicBezTo>
                  <a:cubicBezTo>
                    <a:pt x="57319" y="34564"/>
                    <a:pt x="57751" y="42341"/>
                    <a:pt x="57895" y="47526"/>
                  </a:cubicBezTo>
                  <a:cubicBezTo>
                    <a:pt x="47670" y="55735"/>
                    <a:pt x="37445" y="59911"/>
                    <a:pt x="27075" y="59911"/>
                  </a:cubicBezTo>
                  <a:cubicBezTo>
                    <a:pt x="17858" y="59911"/>
                    <a:pt x="12962" y="53863"/>
                    <a:pt x="12962" y="44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6909994" y="1072662"/>
              <a:ext cx="84106" cy="129328"/>
            </a:xfrm>
            <a:custGeom>
              <a:avLst/>
              <a:gdLst/>
              <a:ahLst/>
              <a:cxnLst/>
              <a:rect l="l" t="t" r="r" b="b"/>
              <a:pathLst>
                <a:path w="84106" h="129328">
                  <a:moveTo>
                    <a:pt x="60200" y="0"/>
                  </a:moveTo>
                  <a:cubicBezTo>
                    <a:pt x="40613" y="0"/>
                    <a:pt x="26499" y="21459"/>
                    <a:pt x="22035" y="39173"/>
                  </a:cubicBezTo>
                  <a:lnTo>
                    <a:pt x="288" y="126592"/>
                  </a:lnTo>
                  <a:cubicBezTo>
                    <a:pt x="0" y="128464"/>
                    <a:pt x="720" y="129328"/>
                    <a:pt x="2448" y="129328"/>
                  </a:cubicBezTo>
                  <a:lnTo>
                    <a:pt x="3888" y="129328"/>
                  </a:lnTo>
                  <a:cubicBezTo>
                    <a:pt x="5041" y="129328"/>
                    <a:pt x="5761" y="128752"/>
                    <a:pt x="6049" y="127600"/>
                  </a:cubicBezTo>
                  <a:lnTo>
                    <a:pt x="15122" y="91307"/>
                  </a:lnTo>
                  <a:cubicBezTo>
                    <a:pt x="19298" y="99228"/>
                    <a:pt x="26211" y="103117"/>
                    <a:pt x="35860" y="103117"/>
                  </a:cubicBezTo>
                  <a:cubicBezTo>
                    <a:pt x="45510" y="103117"/>
                    <a:pt x="54439" y="100381"/>
                    <a:pt x="62360" y="94764"/>
                  </a:cubicBezTo>
                  <a:cubicBezTo>
                    <a:pt x="73305" y="87419"/>
                    <a:pt x="78778" y="77914"/>
                    <a:pt x="78778" y="66248"/>
                  </a:cubicBezTo>
                  <a:cubicBezTo>
                    <a:pt x="78778" y="56599"/>
                    <a:pt x="75177" y="49254"/>
                    <a:pt x="68121" y="44358"/>
                  </a:cubicBezTo>
                  <a:cubicBezTo>
                    <a:pt x="76330" y="40181"/>
                    <a:pt x="81514" y="33268"/>
                    <a:pt x="83386" y="25347"/>
                  </a:cubicBezTo>
                  <a:cubicBezTo>
                    <a:pt x="83818" y="23475"/>
                    <a:pt x="84107" y="21747"/>
                    <a:pt x="84107" y="20307"/>
                  </a:cubicBezTo>
                  <a:cubicBezTo>
                    <a:pt x="84107" y="7489"/>
                    <a:pt x="73161" y="0"/>
                    <a:pt x="60200" y="0"/>
                  </a:cubicBezTo>
                  <a:close/>
                  <a:moveTo>
                    <a:pt x="42197" y="44502"/>
                  </a:moveTo>
                  <a:cubicBezTo>
                    <a:pt x="42917" y="44214"/>
                    <a:pt x="45654" y="44070"/>
                    <a:pt x="50406" y="44070"/>
                  </a:cubicBezTo>
                  <a:cubicBezTo>
                    <a:pt x="51270" y="44070"/>
                    <a:pt x="52135" y="44214"/>
                    <a:pt x="53143" y="44358"/>
                  </a:cubicBezTo>
                  <a:cubicBezTo>
                    <a:pt x="51846" y="44502"/>
                    <a:pt x="50550" y="44646"/>
                    <a:pt x="49110" y="44646"/>
                  </a:cubicBezTo>
                  <a:lnTo>
                    <a:pt x="46518" y="44646"/>
                  </a:lnTo>
                  <a:cubicBezTo>
                    <a:pt x="45222" y="44646"/>
                    <a:pt x="43781" y="44646"/>
                    <a:pt x="42197" y="44502"/>
                  </a:cubicBezTo>
                  <a:close/>
                  <a:moveTo>
                    <a:pt x="73593" y="17570"/>
                  </a:moveTo>
                  <a:cubicBezTo>
                    <a:pt x="73593" y="19442"/>
                    <a:pt x="73305" y="21603"/>
                    <a:pt x="72585" y="24339"/>
                  </a:cubicBezTo>
                  <a:cubicBezTo>
                    <a:pt x="71145" y="30532"/>
                    <a:pt x="68409" y="35284"/>
                    <a:pt x="64232" y="38885"/>
                  </a:cubicBezTo>
                  <a:cubicBezTo>
                    <a:pt x="63656" y="39317"/>
                    <a:pt x="62792" y="40037"/>
                    <a:pt x="61640" y="40901"/>
                  </a:cubicBezTo>
                  <a:cubicBezTo>
                    <a:pt x="58039" y="39605"/>
                    <a:pt x="54439" y="39029"/>
                    <a:pt x="50550" y="39029"/>
                  </a:cubicBezTo>
                  <a:cubicBezTo>
                    <a:pt x="43781" y="39029"/>
                    <a:pt x="39461" y="39605"/>
                    <a:pt x="37733" y="40901"/>
                  </a:cubicBezTo>
                  <a:cubicBezTo>
                    <a:pt x="36437" y="42053"/>
                    <a:pt x="35716" y="43493"/>
                    <a:pt x="35716" y="45078"/>
                  </a:cubicBezTo>
                  <a:cubicBezTo>
                    <a:pt x="35716" y="46230"/>
                    <a:pt x="36149" y="47094"/>
                    <a:pt x="36869" y="47814"/>
                  </a:cubicBezTo>
                  <a:cubicBezTo>
                    <a:pt x="38165" y="49110"/>
                    <a:pt x="42197" y="49830"/>
                    <a:pt x="48966" y="49830"/>
                  </a:cubicBezTo>
                  <a:cubicBezTo>
                    <a:pt x="53143" y="49830"/>
                    <a:pt x="57175" y="49110"/>
                    <a:pt x="61208" y="47814"/>
                  </a:cubicBezTo>
                  <a:cubicBezTo>
                    <a:pt x="65384" y="50838"/>
                    <a:pt x="67400" y="55591"/>
                    <a:pt x="67400" y="62216"/>
                  </a:cubicBezTo>
                  <a:cubicBezTo>
                    <a:pt x="67400" y="65096"/>
                    <a:pt x="66824" y="68841"/>
                    <a:pt x="65672" y="73449"/>
                  </a:cubicBezTo>
                  <a:cubicBezTo>
                    <a:pt x="62360" y="86699"/>
                    <a:pt x="51702" y="97932"/>
                    <a:pt x="36004" y="97932"/>
                  </a:cubicBezTo>
                  <a:cubicBezTo>
                    <a:pt x="25635" y="97932"/>
                    <a:pt x="18434" y="90875"/>
                    <a:pt x="18434" y="80506"/>
                  </a:cubicBezTo>
                  <a:cubicBezTo>
                    <a:pt x="18434" y="78778"/>
                    <a:pt x="18722" y="76762"/>
                    <a:pt x="19298" y="74457"/>
                  </a:cubicBezTo>
                  <a:lnTo>
                    <a:pt x="27795" y="40037"/>
                  </a:lnTo>
                  <a:cubicBezTo>
                    <a:pt x="31684" y="24627"/>
                    <a:pt x="43349" y="5041"/>
                    <a:pt x="60056" y="5041"/>
                  </a:cubicBezTo>
                  <a:cubicBezTo>
                    <a:pt x="68121" y="5041"/>
                    <a:pt x="73593" y="9505"/>
                    <a:pt x="73593" y="175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7015379" y="911877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7145795" y="1010899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7226857" y="9679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7283847" y="10121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7436028" y="96028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7556051" y="105825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2" name="MathFormula 332"/>
          <p:cNvGrpSpPr/>
          <p:nvPr/>
        </p:nvGrpSpPr>
        <p:grpSpPr>
          <a:xfrm>
            <a:off x="2221658" y="880851"/>
            <a:ext cx="123855" cy="683467"/>
            <a:chOff x="2221658" y="880851"/>
            <a:chExt cx="123855" cy="683467"/>
          </a:xfrm>
        </p:grpSpPr>
        <p:sp>
          <p:nvSpPr>
            <p:cNvPr id="215" name="MathGlyph 215"/>
            <p:cNvSpPr/>
            <p:nvPr/>
          </p:nvSpPr>
          <p:spPr>
            <a:xfrm>
              <a:off x="2272476" y="1410014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272476" y="1316505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221658" y="1068280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272476" y="974771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272476" y="880851"/>
              <a:ext cx="73037" cy="154305"/>
            </a:xfrm>
            <a:custGeom>
              <a:avLst/>
              <a:gdLst/>
              <a:ahLst/>
              <a:cxnLst/>
              <a:rect l="l" t="t" r="r" b="b"/>
              <a:pathLst>
                <a:path w="73037" h="154305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3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3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304563" y="3121361"/>
            <a:ext cx="1894082" cy="617220"/>
            <a:chOff x="304563" y="3121361"/>
            <a:chExt cx="1894082" cy="617220"/>
          </a:xfrm>
        </p:grpSpPr>
        <p:sp>
          <p:nvSpPr>
            <p:cNvPr id="216" name="MathGlyph 216"/>
            <p:cNvSpPr/>
            <p:nvPr/>
          </p:nvSpPr>
          <p:spPr>
            <a:xfrm>
              <a:off x="304563" y="3121361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1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1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69976" y="3175701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4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68536" y="3463920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628606" y="327161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69544" y="355530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732006" y="326383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772945" y="354753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783568" y="327161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824506" y="3555308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880550" y="3338628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921498" y="3622321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958756" y="326383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999694" y="3547531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127699" y="324524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127699" y="3528934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344916" y="3265198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341419" y="3467418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501486" y="318022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1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721556" y="322857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802617" y="318557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859607" y="322981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011788" y="3177964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131821" y="327593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6" name="MathFormula 336"/>
          <p:cNvGrpSpPr/>
          <p:nvPr/>
        </p:nvGrpSpPr>
        <p:grpSpPr>
          <a:xfrm>
            <a:off x="4049269" y="3183788"/>
            <a:ext cx="1243624" cy="617220"/>
            <a:chOff x="4049269" y="3183788"/>
            <a:chExt cx="1243624" cy="617220"/>
          </a:xfrm>
        </p:grpSpPr>
        <p:sp>
          <p:nvSpPr>
            <p:cNvPr id="217" name="MathGlyph 217"/>
            <p:cNvSpPr/>
            <p:nvPr/>
          </p:nvSpPr>
          <p:spPr>
            <a:xfrm>
              <a:off x="4049269" y="3183788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214682" y="3238128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4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213242" y="352634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373312" y="333404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414250" y="36177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476713" y="332626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517651" y="360995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528274" y="3334042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569212" y="361773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625256" y="3401055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666204" y="3684748"/>
              <a:ext cx="53698" cy="70774"/>
            </a:xfrm>
            <a:custGeom>
              <a:avLst/>
              <a:gdLst/>
              <a:ahLst/>
              <a:cxnLst/>
              <a:rect l="l" t="t" r="r" b="b"/>
              <a:pathLst>
                <a:path w="53698" h="70774">
                  <a:moveTo>
                    <a:pt x="53698" y="35593"/>
                  </a:moveTo>
                  <a:cubicBezTo>
                    <a:pt x="53698" y="31067"/>
                    <a:pt x="53698" y="30244"/>
                    <a:pt x="53081" y="25512"/>
                  </a:cubicBezTo>
                  <a:cubicBezTo>
                    <a:pt x="51229" y="11007"/>
                    <a:pt x="43514" y="0"/>
                    <a:pt x="26849" y="0"/>
                  </a:cubicBezTo>
                  <a:cubicBezTo>
                    <a:pt x="16048" y="0"/>
                    <a:pt x="8641" y="4835"/>
                    <a:pt x="4938" y="11830"/>
                  </a:cubicBezTo>
                  <a:cubicBezTo>
                    <a:pt x="1337" y="18619"/>
                    <a:pt x="0" y="25717"/>
                    <a:pt x="0" y="35593"/>
                  </a:cubicBezTo>
                  <a:cubicBezTo>
                    <a:pt x="0" y="39193"/>
                    <a:pt x="206" y="42485"/>
                    <a:pt x="617" y="45674"/>
                  </a:cubicBezTo>
                  <a:cubicBezTo>
                    <a:pt x="2469" y="59973"/>
                    <a:pt x="10287" y="70775"/>
                    <a:pt x="26849" y="70775"/>
                  </a:cubicBezTo>
                  <a:cubicBezTo>
                    <a:pt x="37548" y="70775"/>
                    <a:pt x="45057" y="65940"/>
                    <a:pt x="48760" y="59150"/>
                  </a:cubicBezTo>
                  <a:cubicBezTo>
                    <a:pt x="52464" y="52361"/>
                    <a:pt x="53698" y="45366"/>
                    <a:pt x="53698" y="35593"/>
                  </a:cubicBezTo>
                  <a:close/>
                  <a:moveTo>
                    <a:pt x="41354" y="14813"/>
                  </a:moveTo>
                  <a:cubicBezTo>
                    <a:pt x="42280" y="18208"/>
                    <a:pt x="42794" y="24689"/>
                    <a:pt x="42794" y="34359"/>
                  </a:cubicBezTo>
                  <a:cubicBezTo>
                    <a:pt x="42794" y="44543"/>
                    <a:pt x="42280" y="51538"/>
                    <a:pt x="41251" y="55550"/>
                  </a:cubicBezTo>
                  <a:cubicBezTo>
                    <a:pt x="39502" y="62339"/>
                    <a:pt x="34564" y="66557"/>
                    <a:pt x="26849" y="66557"/>
                  </a:cubicBezTo>
                  <a:cubicBezTo>
                    <a:pt x="24483" y="66557"/>
                    <a:pt x="21911" y="65940"/>
                    <a:pt x="19237" y="64808"/>
                  </a:cubicBezTo>
                  <a:cubicBezTo>
                    <a:pt x="15945" y="63265"/>
                    <a:pt x="13682" y="60179"/>
                    <a:pt x="12447" y="55344"/>
                  </a:cubicBezTo>
                  <a:cubicBezTo>
                    <a:pt x="11419" y="51435"/>
                    <a:pt x="10904" y="44440"/>
                    <a:pt x="10904" y="34359"/>
                  </a:cubicBezTo>
                  <a:cubicBezTo>
                    <a:pt x="10904" y="24586"/>
                    <a:pt x="11419" y="17797"/>
                    <a:pt x="12550" y="14196"/>
                  </a:cubicBezTo>
                  <a:cubicBezTo>
                    <a:pt x="14505" y="7510"/>
                    <a:pt x="19237" y="4218"/>
                    <a:pt x="26849" y="4218"/>
                  </a:cubicBezTo>
                  <a:cubicBezTo>
                    <a:pt x="34564" y="4218"/>
                    <a:pt x="39399" y="7715"/>
                    <a:pt x="41354" y="148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703462" y="332626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744400" y="3609958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872405" y="330766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872405" y="3591361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086125" y="3246152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086742" y="352634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1881225" y="527837"/>
            <a:ext cx="2018322" cy="516704"/>
          </a:xfrm>
          <a:custGeom>
            <a:avLst/>
            <a:gdLst/>
            <a:ahLst/>
            <a:cxnLst/>
            <a:rect l="l" t="t" r="r" b="b"/>
            <a:pathLst>
              <a:path w="2018322" h="516704">
                <a:moveTo>
                  <a:pt x="0" y="0"/>
                </a:moveTo>
                <a:moveTo>
                  <a:pt x="138832" y="0"/>
                </a:moveTo>
                <a:lnTo>
                  <a:pt x="1879490" y="0"/>
                </a:lnTo>
                <a:cubicBezTo>
                  <a:pt x="1956165" y="0"/>
                  <a:pt x="2018322" y="62157"/>
                  <a:pt x="2018322" y="138832"/>
                </a:cubicBezTo>
                <a:lnTo>
                  <a:pt x="2018322" y="377872"/>
                </a:lnTo>
                <a:cubicBezTo>
                  <a:pt x="2018322" y="454547"/>
                  <a:pt x="1956165" y="516704"/>
                  <a:pt x="1879490" y="516704"/>
                </a:cubicBezTo>
                <a:lnTo>
                  <a:pt x="138832" y="516704"/>
                </a:lnTo>
                <a:cubicBezTo>
                  <a:pt x="62157" y="516704"/>
                  <a:pt x="0" y="454547"/>
                  <a:pt x="0" y="377872"/>
                </a:cubicBezTo>
                <a:lnTo>
                  <a:pt x="0" y="138832"/>
                </a:lnTo>
                <a:cubicBezTo>
                  <a:pt x="0" y="62157"/>
                  <a:pt x="62157" y="0"/>
                  <a:pt x="138832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2029663" y="820150"/>
            <a:ext cx="396798" cy="9525"/>
          </a:xfrm>
          <a:custGeom>
            <a:avLst/>
            <a:gdLst/>
            <a:ahLst/>
            <a:cxnLst/>
            <a:rect l="l" t="t" r="r" b="b"/>
            <a:pathLst>
              <a:path w="396798" h="9525">
                <a:moveTo>
                  <a:pt x="0" y="0"/>
                </a:moveTo>
                <a:lnTo>
                  <a:pt x="396798" y="0"/>
                </a:lnTo>
              </a:path>
            </a:pathLst>
          </a:custGeom>
          <a:noFill/>
          <a:ln w="2073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985955" y="386048"/>
            <a:ext cx="800279" cy="800279"/>
          </a:xfrm>
          <a:custGeom>
            <a:avLst/>
            <a:gdLst/>
            <a:ahLst/>
            <a:cxnLst/>
            <a:rect l="l" t="t" r="r" b="b"/>
            <a:pathLst>
              <a:path w="800279" h="800279">
                <a:moveTo>
                  <a:pt x="0" y="0"/>
                </a:moveTo>
                <a:moveTo>
                  <a:pt x="0" y="400140"/>
                </a:moveTo>
                <a:cubicBezTo>
                  <a:pt x="0" y="179349"/>
                  <a:pt x="179349" y="0"/>
                  <a:pt x="400140" y="0"/>
                </a:cubicBezTo>
                <a:cubicBezTo>
                  <a:pt x="620930" y="0"/>
                  <a:pt x="800279" y="179349"/>
                  <a:pt x="800279" y="400140"/>
                </a:cubicBezTo>
                <a:cubicBezTo>
                  <a:pt x="800279" y="620930"/>
                  <a:pt x="620930" y="800279"/>
                  <a:pt x="400140" y="800279"/>
                </a:cubicBezTo>
                <a:cubicBezTo>
                  <a:pt x="179349" y="800279"/>
                  <a:pt x="0" y="620930"/>
                  <a:pt x="0" y="40014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1933070" y="1143704"/>
            <a:ext cx="2154160" cy="516704"/>
          </a:xfrm>
          <a:custGeom>
            <a:avLst/>
            <a:gdLst/>
            <a:ahLst/>
            <a:cxnLst/>
            <a:rect l="l" t="t" r="r" b="b"/>
            <a:pathLst>
              <a:path w="2154160" h="516704">
                <a:moveTo>
                  <a:pt x="0" y="0"/>
                </a:moveTo>
                <a:moveTo>
                  <a:pt x="138832" y="0"/>
                </a:moveTo>
                <a:lnTo>
                  <a:pt x="2015328" y="0"/>
                </a:lnTo>
                <a:cubicBezTo>
                  <a:pt x="2092003" y="0"/>
                  <a:pt x="2154160" y="62157"/>
                  <a:pt x="2154160" y="138832"/>
                </a:cubicBezTo>
                <a:lnTo>
                  <a:pt x="2154160" y="377872"/>
                </a:lnTo>
                <a:cubicBezTo>
                  <a:pt x="2154160" y="454547"/>
                  <a:pt x="2092003" y="516704"/>
                  <a:pt x="2015328" y="516704"/>
                </a:cubicBezTo>
                <a:lnTo>
                  <a:pt x="138832" y="516704"/>
                </a:lnTo>
                <a:cubicBezTo>
                  <a:pt x="62157" y="516704"/>
                  <a:pt x="0" y="454547"/>
                  <a:pt x="0" y="377872"/>
                </a:cubicBezTo>
                <a:lnTo>
                  <a:pt x="0" y="138832"/>
                </a:lnTo>
                <a:cubicBezTo>
                  <a:pt x="0" y="62157"/>
                  <a:pt x="62157" y="0"/>
                  <a:pt x="138832" y="0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2081507" y="1436017"/>
            <a:ext cx="560849" cy="9525"/>
          </a:xfrm>
          <a:custGeom>
            <a:avLst/>
            <a:gdLst/>
            <a:ahLst/>
            <a:cxnLst/>
            <a:rect l="l" t="t" r="r" b="b"/>
            <a:pathLst>
              <a:path w="560849" h="9525">
                <a:moveTo>
                  <a:pt x="0" y="0"/>
                </a:moveTo>
                <a:lnTo>
                  <a:pt x="560849" y="0"/>
                </a:lnTo>
              </a:path>
            </a:pathLst>
          </a:custGeom>
          <a:noFill/>
          <a:ln w="20738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4173645" y="955900"/>
            <a:ext cx="892306" cy="892306"/>
          </a:xfrm>
          <a:custGeom>
            <a:avLst/>
            <a:gdLst/>
            <a:ahLst/>
            <a:cxnLst/>
            <a:rect l="l" t="t" r="r" b="b"/>
            <a:pathLst>
              <a:path w="892306" h="892306">
                <a:moveTo>
                  <a:pt x="0" y="0"/>
                </a:moveTo>
                <a:moveTo>
                  <a:pt x="0" y="446153"/>
                </a:moveTo>
                <a:cubicBezTo>
                  <a:pt x="0" y="199973"/>
                  <a:pt x="199973" y="0"/>
                  <a:pt x="446153" y="0"/>
                </a:cubicBezTo>
                <a:cubicBezTo>
                  <a:pt x="692334" y="0"/>
                  <a:pt x="892307" y="199973"/>
                  <a:pt x="892307" y="446153"/>
                </a:cubicBezTo>
                <a:cubicBezTo>
                  <a:pt x="892307" y="692334"/>
                  <a:pt x="692334" y="892307"/>
                  <a:pt x="446153" y="892307"/>
                </a:cubicBezTo>
                <a:cubicBezTo>
                  <a:pt x="199973" y="892307"/>
                  <a:pt x="0" y="692334"/>
                  <a:pt x="0" y="446153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672880" y="500624"/>
            <a:ext cx="1986091" cy="516704"/>
          </a:xfrm>
          <a:custGeom>
            <a:avLst/>
            <a:gdLst/>
            <a:ahLst/>
            <a:cxnLst/>
            <a:rect l="l" t="t" r="r" b="b"/>
            <a:pathLst>
              <a:path w="1986091" h="516704">
                <a:moveTo>
                  <a:pt x="0" y="0"/>
                </a:moveTo>
                <a:moveTo>
                  <a:pt x="138832" y="0"/>
                </a:moveTo>
                <a:lnTo>
                  <a:pt x="1847259" y="0"/>
                </a:lnTo>
                <a:cubicBezTo>
                  <a:pt x="1923934" y="0"/>
                  <a:pt x="1986091" y="62157"/>
                  <a:pt x="1986091" y="138832"/>
                </a:cubicBezTo>
                <a:lnTo>
                  <a:pt x="1986091" y="377872"/>
                </a:lnTo>
                <a:cubicBezTo>
                  <a:pt x="1986091" y="454547"/>
                  <a:pt x="1923934" y="516704"/>
                  <a:pt x="1847259" y="516704"/>
                </a:cubicBezTo>
                <a:lnTo>
                  <a:pt x="138832" y="516704"/>
                </a:lnTo>
                <a:cubicBezTo>
                  <a:pt x="62157" y="516704"/>
                  <a:pt x="0" y="454547"/>
                  <a:pt x="0" y="377872"/>
                </a:cubicBezTo>
                <a:lnTo>
                  <a:pt x="0" y="138832"/>
                </a:lnTo>
                <a:cubicBezTo>
                  <a:pt x="0" y="62157"/>
                  <a:pt x="62157" y="0"/>
                  <a:pt x="138832" y="0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5821318" y="792937"/>
            <a:ext cx="560849" cy="9525"/>
          </a:xfrm>
          <a:custGeom>
            <a:avLst/>
            <a:gdLst/>
            <a:ahLst/>
            <a:cxnLst/>
            <a:rect l="l" t="t" r="r" b="b"/>
            <a:pathLst>
              <a:path w="560849" h="9525">
                <a:moveTo>
                  <a:pt x="0" y="0"/>
                </a:moveTo>
                <a:lnTo>
                  <a:pt x="560849" y="0"/>
                </a:lnTo>
              </a:path>
            </a:pathLst>
          </a:custGeom>
          <a:noFill/>
          <a:ln w="2073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7745387" y="331612"/>
            <a:ext cx="854718" cy="854718"/>
          </a:xfrm>
          <a:custGeom>
            <a:avLst/>
            <a:gdLst/>
            <a:ahLst/>
            <a:cxnLst/>
            <a:rect l="l" t="t" r="r" b="b"/>
            <a:pathLst>
              <a:path w="854718" h="854718">
                <a:moveTo>
                  <a:pt x="0" y="0"/>
                </a:moveTo>
                <a:moveTo>
                  <a:pt x="0" y="427359"/>
                </a:moveTo>
                <a:cubicBezTo>
                  <a:pt x="0" y="191549"/>
                  <a:pt x="191549" y="0"/>
                  <a:pt x="427359" y="0"/>
                </a:cubicBezTo>
                <a:cubicBezTo>
                  <a:pt x="663169" y="0"/>
                  <a:pt x="854718" y="191549"/>
                  <a:pt x="854718" y="427359"/>
                </a:cubicBezTo>
                <a:cubicBezTo>
                  <a:pt x="854718" y="663169"/>
                  <a:pt x="663169" y="854718"/>
                  <a:pt x="427359" y="854718"/>
                </a:cubicBezTo>
                <a:cubicBezTo>
                  <a:pt x="191549" y="854718"/>
                  <a:pt x="0" y="663169"/>
                  <a:pt x="0" y="427359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5724725" y="1170917"/>
            <a:ext cx="857724" cy="516704"/>
          </a:xfrm>
          <a:custGeom>
            <a:avLst/>
            <a:gdLst/>
            <a:ahLst/>
            <a:cxnLst/>
            <a:rect l="l" t="t" r="r" b="b"/>
            <a:pathLst>
              <a:path w="857724" h="516704">
                <a:moveTo>
                  <a:pt x="0" y="0"/>
                </a:moveTo>
                <a:moveTo>
                  <a:pt x="138832" y="0"/>
                </a:moveTo>
                <a:lnTo>
                  <a:pt x="718892" y="0"/>
                </a:lnTo>
                <a:cubicBezTo>
                  <a:pt x="795567" y="0"/>
                  <a:pt x="857724" y="62157"/>
                  <a:pt x="857724" y="138832"/>
                </a:cubicBezTo>
                <a:lnTo>
                  <a:pt x="857724" y="377872"/>
                </a:lnTo>
                <a:cubicBezTo>
                  <a:pt x="857724" y="454547"/>
                  <a:pt x="795567" y="516704"/>
                  <a:pt x="718892" y="516704"/>
                </a:cubicBezTo>
                <a:lnTo>
                  <a:pt x="138832" y="516704"/>
                </a:lnTo>
                <a:cubicBezTo>
                  <a:pt x="62157" y="516704"/>
                  <a:pt x="0" y="454547"/>
                  <a:pt x="0" y="377872"/>
                </a:cubicBezTo>
                <a:lnTo>
                  <a:pt x="0" y="138832"/>
                </a:lnTo>
                <a:cubicBezTo>
                  <a:pt x="0" y="62157"/>
                  <a:pt x="62157" y="0"/>
                  <a:pt x="138832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5873162" y="1463230"/>
            <a:ext cx="560849" cy="9525"/>
          </a:xfrm>
          <a:custGeom>
            <a:avLst/>
            <a:gdLst/>
            <a:ahLst/>
            <a:cxnLst/>
            <a:rect l="l" t="t" r="r" b="b"/>
            <a:pathLst>
              <a:path w="560849" h="9525">
                <a:moveTo>
                  <a:pt x="0" y="0"/>
                </a:moveTo>
                <a:lnTo>
                  <a:pt x="560849" y="0"/>
                </a:lnTo>
              </a:path>
            </a:pathLst>
          </a:custGeom>
          <a:noFill/>
          <a:ln w="20738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6668862" y="955900"/>
            <a:ext cx="946745" cy="946745"/>
          </a:xfrm>
          <a:custGeom>
            <a:avLst/>
            <a:gdLst/>
            <a:ahLst/>
            <a:cxnLst/>
            <a:rect l="l" t="t" r="r" b="b"/>
            <a:pathLst>
              <a:path w="946745" h="946745">
                <a:moveTo>
                  <a:pt x="0" y="0"/>
                </a:moveTo>
                <a:moveTo>
                  <a:pt x="0" y="473373"/>
                </a:moveTo>
                <a:cubicBezTo>
                  <a:pt x="0" y="212173"/>
                  <a:pt x="212173" y="0"/>
                  <a:pt x="473373" y="0"/>
                </a:cubicBezTo>
                <a:cubicBezTo>
                  <a:pt x="734572" y="0"/>
                  <a:pt x="946746" y="212173"/>
                  <a:pt x="946746" y="473373"/>
                </a:cubicBezTo>
                <a:cubicBezTo>
                  <a:pt x="946746" y="734572"/>
                  <a:pt x="734572" y="946746"/>
                  <a:pt x="473373" y="946746"/>
                </a:cubicBezTo>
                <a:cubicBezTo>
                  <a:pt x="212173" y="946746"/>
                  <a:pt x="0" y="734572"/>
                  <a:pt x="0" y="473373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274320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274320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274320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1021356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1021356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1021356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0" name="Freeform 120"/>
          <p:cNvSpPr/>
          <p:nvPr/>
        </p:nvSpPr>
        <p:spPr>
          <a:xfrm>
            <a:off x="1030881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1" name="Freeform 121"/>
          <p:cNvSpPr/>
          <p:nvPr/>
        </p:nvSpPr>
        <p:spPr>
          <a:xfrm>
            <a:off x="1030881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2" name="Freeform 122"/>
          <p:cNvSpPr/>
          <p:nvPr/>
        </p:nvSpPr>
        <p:spPr>
          <a:xfrm>
            <a:off x="1030881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3" name="Freeform 123"/>
          <p:cNvSpPr/>
          <p:nvPr/>
        </p:nvSpPr>
        <p:spPr>
          <a:xfrm>
            <a:off x="4392539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4" name="Freeform 124"/>
          <p:cNvSpPr/>
          <p:nvPr/>
        </p:nvSpPr>
        <p:spPr>
          <a:xfrm>
            <a:off x="4392539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5" name="Freeform 125"/>
          <p:cNvSpPr/>
          <p:nvPr/>
        </p:nvSpPr>
        <p:spPr>
          <a:xfrm>
            <a:off x="4392539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6" name="Freeform 126"/>
          <p:cNvSpPr/>
          <p:nvPr/>
        </p:nvSpPr>
        <p:spPr>
          <a:xfrm>
            <a:off x="4402064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7" name="Freeform 127"/>
          <p:cNvSpPr/>
          <p:nvPr/>
        </p:nvSpPr>
        <p:spPr>
          <a:xfrm>
            <a:off x="4402064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8" name="Freeform 128"/>
          <p:cNvSpPr/>
          <p:nvPr/>
        </p:nvSpPr>
        <p:spPr>
          <a:xfrm>
            <a:off x="4402064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9" name="Freeform 129"/>
          <p:cNvSpPr/>
          <p:nvPr/>
        </p:nvSpPr>
        <p:spPr>
          <a:xfrm>
            <a:off x="7763732" y="1977847"/>
            <a:ext cx="9525" cy="483870"/>
          </a:xfrm>
          <a:custGeom>
            <a:avLst/>
            <a:gdLst/>
            <a:ahLst/>
            <a:cxnLst/>
            <a:rect l="l" t="t" r="r" b="b"/>
            <a:pathLst>
              <a:path w="9525"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0" name="Freeform 130"/>
          <p:cNvSpPr/>
          <p:nvPr/>
        </p:nvSpPr>
        <p:spPr>
          <a:xfrm>
            <a:off x="7763732" y="2452192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1" name="Freeform 131"/>
          <p:cNvSpPr/>
          <p:nvPr/>
        </p:nvSpPr>
        <p:spPr>
          <a:xfrm>
            <a:off x="7763732" y="3920813"/>
            <a:ext cx="9525" cy="393664"/>
          </a:xfrm>
          <a:custGeom>
            <a:avLst/>
            <a:gdLst/>
            <a:ahLst/>
            <a:cxnLst/>
            <a:rect l="l" t="t" r="r" b="b"/>
            <a:pathLst>
              <a:path w="9525" h="393664">
                <a:moveTo>
                  <a:pt x="0" y="0"/>
                </a:moveTo>
                <a:lnTo>
                  <a:pt x="0" y="393664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2" name="Freeform 132"/>
          <p:cNvSpPr/>
          <p:nvPr/>
        </p:nvSpPr>
        <p:spPr>
          <a:xfrm>
            <a:off x="264795" y="1987372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3" name="Freeform 133"/>
          <p:cNvSpPr/>
          <p:nvPr/>
        </p:nvSpPr>
        <p:spPr>
          <a:xfrm>
            <a:off x="1021356" y="198737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4" name="Freeform 134"/>
          <p:cNvSpPr/>
          <p:nvPr/>
        </p:nvSpPr>
        <p:spPr>
          <a:xfrm>
            <a:off x="4392539" y="198737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5" name="Freeform 135"/>
          <p:cNvSpPr/>
          <p:nvPr/>
        </p:nvSpPr>
        <p:spPr>
          <a:xfrm>
            <a:off x="264795" y="2452192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6" name="Freeform 136"/>
          <p:cNvSpPr/>
          <p:nvPr/>
        </p:nvSpPr>
        <p:spPr>
          <a:xfrm>
            <a:off x="1021356" y="245219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7" name="Freeform 137"/>
          <p:cNvSpPr/>
          <p:nvPr/>
        </p:nvSpPr>
        <p:spPr>
          <a:xfrm>
            <a:off x="4392539" y="245219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8" name="Freeform 138"/>
          <p:cNvSpPr/>
          <p:nvPr/>
        </p:nvSpPr>
        <p:spPr>
          <a:xfrm>
            <a:off x="264795" y="2461717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9" name="Freeform 139"/>
          <p:cNvSpPr/>
          <p:nvPr/>
        </p:nvSpPr>
        <p:spPr>
          <a:xfrm>
            <a:off x="1021356" y="246171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0" name="Freeform 140"/>
          <p:cNvSpPr/>
          <p:nvPr/>
        </p:nvSpPr>
        <p:spPr>
          <a:xfrm>
            <a:off x="4392539" y="246171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1" name="Freeform 141"/>
          <p:cNvSpPr/>
          <p:nvPr/>
        </p:nvSpPr>
        <p:spPr>
          <a:xfrm>
            <a:off x="264795" y="3920813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2" name="Freeform 142"/>
          <p:cNvSpPr/>
          <p:nvPr/>
        </p:nvSpPr>
        <p:spPr>
          <a:xfrm>
            <a:off x="1021356" y="392081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3" name="Freeform 143"/>
          <p:cNvSpPr/>
          <p:nvPr/>
        </p:nvSpPr>
        <p:spPr>
          <a:xfrm>
            <a:off x="4392539" y="392081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4" name="Freeform 144"/>
          <p:cNvSpPr/>
          <p:nvPr/>
        </p:nvSpPr>
        <p:spPr>
          <a:xfrm>
            <a:off x="264795" y="3930338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5" name="Freeform 145"/>
          <p:cNvSpPr/>
          <p:nvPr/>
        </p:nvSpPr>
        <p:spPr>
          <a:xfrm>
            <a:off x="1021356" y="3930338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6" name="Freeform 146"/>
          <p:cNvSpPr/>
          <p:nvPr/>
        </p:nvSpPr>
        <p:spPr>
          <a:xfrm>
            <a:off x="4392539" y="3930338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47" name="Freeform 147"/>
          <p:cNvSpPr/>
          <p:nvPr/>
        </p:nvSpPr>
        <p:spPr>
          <a:xfrm>
            <a:off x="264795" y="4304947"/>
            <a:ext cx="7508459" cy="9525"/>
          </a:xfrm>
          <a:custGeom>
            <a:avLst/>
            <a:gdLst/>
            <a:ahLst/>
            <a:cxnLst/>
            <a:rect l="l" t="t" r="r" b="b"/>
            <a:pathLst>
              <a:path w="7508459" h="9525">
                <a:moveTo>
                  <a:pt x="0" y="0"/>
                </a:moveTo>
                <a:lnTo>
                  <a:pt x="7508460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pic>
        <p:nvPicPr>
          <p:cNvPr id="148" name="Picture 14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131" y="2082622"/>
            <a:ext cx="1948132" cy="274320"/>
          </a:xfrm>
          <a:prstGeom prst="rect">
            <a:avLst/>
          </a:prstGeom>
        </p:spPr>
      </p:pic>
      <p:pic>
        <p:nvPicPr>
          <p:cNvPr id="149" name="Picture 14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314" y="2082622"/>
            <a:ext cx="1372260" cy="274320"/>
          </a:xfrm>
          <a:prstGeom prst="rect">
            <a:avLst/>
          </a:prstGeom>
        </p:spPr>
      </p:pic>
      <p:sp>
        <p:nvSpPr>
          <p:cNvPr id="150" name="Freeform 150"/>
          <p:cNvSpPr/>
          <p:nvPr/>
        </p:nvSpPr>
        <p:spPr>
          <a:xfrm>
            <a:off x="0" y="4491637"/>
            <a:ext cx="4236452" cy="19050"/>
          </a:xfrm>
          <a:custGeom>
            <a:avLst/>
            <a:gdLst/>
            <a:ahLst/>
            <a:cxnLst/>
            <a:rect l="l" t="t" r="r" b="b"/>
            <a:pathLst>
              <a:path w="4236452" h="19050">
                <a:moveTo>
                  <a:pt x="0" y="0"/>
                </a:moveTo>
                <a:lnTo>
                  <a:pt x="0" y="19050"/>
                </a:lnTo>
                <a:lnTo>
                  <a:pt x="4236453" y="19050"/>
                </a:lnTo>
                <a:lnTo>
                  <a:pt x="4236453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51" name="Freeform 151"/>
          <p:cNvSpPr/>
          <p:nvPr/>
        </p:nvSpPr>
        <p:spPr>
          <a:xfrm>
            <a:off x="4236453" y="4491637"/>
            <a:ext cx="3782547" cy="19050"/>
          </a:xfrm>
          <a:custGeom>
            <a:avLst/>
            <a:gdLst/>
            <a:ahLst/>
            <a:cxnLst/>
            <a:rect l="l" t="t" r="r" b="b"/>
            <a:pathLst>
              <a:path w="3782547" h="19050">
                <a:moveTo>
                  <a:pt x="0" y="0"/>
                </a:moveTo>
                <a:lnTo>
                  <a:pt x="0" y="19050"/>
                </a:lnTo>
                <a:lnTo>
                  <a:pt x="3782547" y="19050"/>
                </a:lnTo>
                <a:lnTo>
                  <a:pt x="3782547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52" name="TextBox 151"/>
          <p:cNvSpPr txBox="1"/>
          <p:nvPr/>
        </p:nvSpPr>
        <p:spPr>
          <a:xfrm>
            <a:off x="137160" y="67547"/>
            <a:ext cx="150913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Flexibility Coefficients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28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410" name="MathFormula 410"/>
          <p:cNvGrpSpPr/>
          <p:nvPr/>
        </p:nvGrpSpPr>
        <p:grpSpPr>
          <a:xfrm>
            <a:off x="540748" y="411547"/>
            <a:ext cx="7042268" cy="1411233"/>
            <a:chOff x="540748" y="411547"/>
            <a:chExt cx="7042268" cy="1411233"/>
          </a:xfrm>
        </p:grpSpPr>
        <p:sp>
          <p:nvSpPr>
            <p:cNvPr id="254" name="MathGlyph 254"/>
            <p:cNvSpPr/>
            <p:nvPr/>
          </p:nvSpPr>
          <p:spPr>
            <a:xfrm>
              <a:off x="540748" y="657431"/>
              <a:ext cx="121839" cy="259808"/>
            </a:xfrm>
            <a:custGeom>
              <a:avLst/>
              <a:gdLst/>
              <a:ahLst/>
              <a:cxnLst/>
              <a:rect l="l" t="t" r="r" b="b"/>
              <a:pathLst>
                <a:path w="121839" h="259808">
                  <a:moveTo>
                    <a:pt x="22467" y="79786"/>
                  </a:moveTo>
                  <a:cubicBezTo>
                    <a:pt x="22467" y="92748"/>
                    <a:pt x="28228" y="102829"/>
                    <a:pt x="39749" y="110030"/>
                  </a:cubicBezTo>
                  <a:cubicBezTo>
                    <a:pt x="13250" y="130480"/>
                    <a:pt x="0" y="150643"/>
                    <a:pt x="0" y="170517"/>
                  </a:cubicBezTo>
                  <a:cubicBezTo>
                    <a:pt x="0" y="180599"/>
                    <a:pt x="4897" y="188664"/>
                    <a:pt x="8353" y="193848"/>
                  </a:cubicBezTo>
                  <a:cubicBezTo>
                    <a:pt x="13250" y="198745"/>
                    <a:pt x="18146" y="202489"/>
                    <a:pt x="23619" y="205370"/>
                  </a:cubicBezTo>
                  <a:cubicBezTo>
                    <a:pt x="37733" y="211418"/>
                    <a:pt x="58471" y="219195"/>
                    <a:pt x="75753" y="226108"/>
                  </a:cubicBezTo>
                  <a:cubicBezTo>
                    <a:pt x="81802" y="228989"/>
                    <a:pt x="84971" y="229853"/>
                    <a:pt x="84971" y="237342"/>
                  </a:cubicBezTo>
                  <a:cubicBezTo>
                    <a:pt x="84971" y="244543"/>
                    <a:pt x="79498" y="251167"/>
                    <a:pt x="72297" y="251167"/>
                  </a:cubicBezTo>
                  <a:cubicBezTo>
                    <a:pt x="64232" y="251167"/>
                    <a:pt x="56167" y="248287"/>
                    <a:pt x="48102" y="242238"/>
                  </a:cubicBezTo>
                  <a:cubicBezTo>
                    <a:pt x="46662" y="241374"/>
                    <a:pt x="45222" y="240798"/>
                    <a:pt x="44358" y="240798"/>
                  </a:cubicBezTo>
                  <a:cubicBezTo>
                    <a:pt x="41765" y="240798"/>
                    <a:pt x="40325" y="242238"/>
                    <a:pt x="40325" y="244831"/>
                  </a:cubicBezTo>
                  <a:cubicBezTo>
                    <a:pt x="40325" y="246271"/>
                    <a:pt x="42053" y="248287"/>
                    <a:pt x="45222" y="250879"/>
                  </a:cubicBezTo>
                  <a:cubicBezTo>
                    <a:pt x="52999" y="256928"/>
                    <a:pt x="61928" y="259808"/>
                    <a:pt x="72297" y="259808"/>
                  </a:cubicBezTo>
                  <a:cubicBezTo>
                    <a:pt x="88715" y="259808"/>
                    <a:pt x="102829" y="244543"/>
                    <a:pt x="102829" y="228125"/>
                  </a:cubicBezTo>
                  <a:cubicBezTo>
                    <a:pt x="102829" y="217467"/>
                    <a:pt x="98220" y="210554"/>
                    <a:pt x="88715" y="206810"/>
                  </a:cubicBezTo>
                  <a:lnTo>
                    <a:pt x="71433" y="200185"/>
                  </a:lnTo>
                  <a:cubicBezTo>
                    <a:pt x="63080" y="197017"/>
                    <a:pt x="57319" y="195000"/>
                    <a:pt x="54151" y="193560"/>
                  </a:cubicBezTo>
                  <a:lnTo>
                    <a:pt x="37157" y="186935"/>
                  </a:lnTo>
                  <a:cubicBezTo>
                    <a:pt x="23619" y="181463"/>
                    <a:pt x="16706" y="173110"/>
                    <a:pt x="16706" y="162452"/>
                  </a:cubicBezTo>
                  <a:cubicBezTo>
                    <a:pt x="16706" y="143154"/>
                    <a:pt x="36293" y="122703"/>
                    <a:pt x="50406" y="115214"/>
                  </a:cubicBezTo>
                  <a:cubicBezTo>
                    <a:pt x="57319" y="117519"/>
                    <a:pt x="65672" y="118671"/>
                    <a:pt x="75177" y="118671"/>
                  </a:cubicBezTo>
                  <a:cubicBezTo>
                    <a:pt x="93324" y="118671"/>
                    <a:pt x="102541" y="115502"/>
                    <a:pt x="102541" y="108878"/>
                  </a:cubicBezTo>
                  <a:cubicBezTo>
                    <a:pt x="102541" y="102829"/>
                    <a:pt x="94476" y="99948"/>
                    <a:pt x="78346" y="99948"/>
                  </a:cubicBezTo>
                  <a:cubicBezTo>
                    <a:pt x="69705" y="99948"/>
                    <a:pt x="61928" y="101101"/>
                    <a:pt x="55015" y="103117"/>
                  </a:cubicBezTo>
                  <a:cubicBezTo>
                    <a:pt x="49830" y="97644"/>
                    <a:pt x="47238" y="90731"/>
                    <a:pt x="47238" y="82090"/>
                  </a:cubicBezTo>
                  <a:cubicBezTo>
                    <a:pt x="47238" y="61064"/>
                    <a:pt x="62216" y="42629"/>
                    <a:pt x="77194" y="35140"/>
                  </a:cubicBezTo>
                  <a:cubicBezTo>
                    <a:pt x="80938" y="39173"/>
                    <a:pt x="86987" y="41189"/>
                    <a:pt x="95628" y="41189"/>
                  </a:cubicBezTo>
                  <a:cubicBezTo>
                    <a:pt x="113198" y="41189"/>
                    <a:pt x="121839" y="37733"/>
                    <a:pt x="121839" y="31108"/>
                  </a:cubicBezTo>
                  <a:cubicBezTo>
                    <a:pt x="121839" y="25059"/>
                    <a:pt x="113774" y="22179"/>
                    <a:pt x="97356" y="22179"/>
                  </a:cubicBezTo>
                  <a:cubicBezTo>
                    <a:pt x="90731" y="22179"/>
                    <a:pt x="84971" y="22755"/>
                    <a:pt x="80074" y="23619"/>
                  </a:cubicBezTo>
                  <a:cubicBezTo>
                    <a:pt x="79498" y="21027"/>
                    <a:pt x="79210" y="18434"/>
                    <a:pt x="79210" y="15554"/>
                  </a:cubicBezTo>
                  <a:cubicBezTo>
                    <a:pt x="79210" y="12962"/>
                    <a:pt x="79786" y="9217"/>
                    <a:pt x="80650" y="4897"/>
                  </a:cubicBezTo>
                  <a:cubicBezTo>
                    <a:pt x="80650" y="1728"/>
                    <a:pt x="79210" y="0"/>
                    <a:pt x="76042" y="0"/>
                  </a:cubicBezTo>
                  <a:cubicBezTo>
                    <a:pt x="71721" y="0"/>
                    <a:pt x="69705" y="5185"/>
                    <a:pt x="69705" y="15266"/>
                  </a:cubicBezTo>
                  <a:cubicBezTo>
                    <a:pt x="69705" y="17282"/>
                    <a:pt x="70281" y="20451"/>
                    <a:pt x="71433" y="25347"/>
                  </a:cubicBezTo>
                  <a:cubicBezTo>
                    <a:pt x="48102" y="32548"/>
                    <a:pt x="22467" y="52135"/>
                    <a:pt x="22467" y="79786"/>
                  </a:cubicBezTo>
                  <a:close/>
                  <a:moveTo>
                    <a:pt x="97644" y="30820"/>
                  </a:moveTo>
                  <a:cubicBezTo>
                    <a:pt x="101677" y="30820"/>
                    <a:pt x="105421" y="31108"/>
                    <a:pt x="108590" y="31684"/>
                  </a:cubicBezTo>
                  <a:cubicBezTo>
                    <a:pt x="105133" y="32260"/>
                    <a:pt x="100813" y="32548"/>
                    <a:pt x="95916" y="32548"/>
                  </a:cubicBezTo>
                  <a:cubicBezTo>
                    <a:pt x="92172" y="32548"/>
                    <a:pt x="89291" y="32260"/>
                    <a:pt x="87275" y="31396"/>
                  </a:cubicBezTo>
                  <a:cubicBezTo>
                    <a:pt x="89867" y="31108"/>
                    <a:pt x="93324" y="30820"/>
                    <a:pt x="97644" y="30820"/>
                  </a:cubicBezTo>
                  <a:close/>
                  <a:moveTo>
                    <a:pt x="78058" y="108590"/>
                  </a:moveTo>
                  <a:cubicBezTo>
                    <a:pt x="82378" y="108590"/>
                    <a:pt x="86411" y="108878"/>
                    <a:pt x="89579" y="109166"/>
                  </a:cubicBezTo>
                  <a:cubicBezTo>
                    <a:pt x="86411" y="110030"/>
                    <a:pt x="81802" y="110318"/>
                    <a:pt x="76042" y="110318"/>
                  </a:cubicBezTo>
                  <a:cubicBezTo>
                    <a:pt x="72297" y="110318"/>
                    <a:pt x="68841" y="110030"/>
                    <a:pt x="66248" y="109166"/>
                  </a:cubicBezTo>
                  <a:cubicBezTo>
                    <a:pt x="69705" y="108878"/>
                    <a:pt x="73737" y="108590"/>
                    <a:pt x="78058" y="108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48525" y="1346748"/>
              <a:ext cx="163892" cy="190103"/>
            </a:xfrm>
            <a:custGeom>
              <a:avLst/>
              <a:gdLst/>
              <a:ahLst/>
              <a:cxnLst/>
              <a:rect l="l" t="t" r="r" b="b"/>
              <a:pathLst>
                <a:path w="163892" h="190103">
                  <a:moveTo>
                    <a:pt x="130480" y="0"/>
                  </a:moveTo>
                  <a:cubicBezTo>
                    <a:pt x="125584" y="0"/>
                    <a:pt x="121263" y="864"/>
                    <a:pt x="116943" y="2304"/>
                  </a:cubicBezTo>
                  <a:cubicBezTo>
                    <a:pt x="98796" y="8353"/>
                    <a:pt x="86123" y="26211"/>
                    <a:pt x="78922" y="42629"/>
                  </a:cubicBezTo>
                  <a:cubicBezTo>
                    <a:pt x="66824" y="69417"/>
                    <a:pt x="63368" y="80362"/>
                    <a:pt x="54439" y="110606"/>
                  </a:cubicBezTo>
                  <a:cubicBezTo>
                    <a:pt x="24771" y="104557"/>
                    <a:pt x="9793" y="91019"/>
                    <a:pt x="9793" y="69705"/>
                  </a:cubicBezTo>
                  <a:cubicBezTo>
                    <a:pt x="9793" y="50406"/>
                    <a:pt x="23331" y="22467"/>
                    <a:pt x="32836" y="11521"/>
                  </a:cubicBezTo>
                  <a:cubicBezTo>
                    <a:pt x="34564" y="9505"/>
                    <a:pt x="35428" y="8065"/>
                    <a:pt x="35428" y="7201"/>
                  </a:cubicBezTo>
                  <a:cubicBezTo>
                    <a:pt x="35428" y="4609"/>
                    <a:pt x="33988" y="3168"/>
                    <a:pt x="30820" y="3168"/>
                  </a:cubicBezTo>
                  <a:cubicBezTo>
                    <a:pt x="25923" y="3168"/>
                    <a:pt x="19586" y="11521"/>
                    <a:pt x="11809" y="28228"/>
                  </a:cubicBezTo>
                  <a:cubicBezTo>
                    <a:pt x="4033" y="44934"/>
                    <a:pt x="0" y="59911"/>
                    <a:pt x="0" y="72873"/>
                  </a:cubicBezTo>
                  <a:cubicBezTo>
                    <a:pt x="0" y="102829"/>
                    <a:pt x="22755" y="121839"/>
                    <a:pt x="48966" y="128176"/>
                  </a:cubicBezTo>
                  <a:lnTo>
                    <a:pt x="34276" y="174838"/>
                  </a:lnTo>
                  <a:cubicBezTo>
                    <a:pt x="33124" y="178006"/>
                    <a:pt x="32548" y="180023"/>
                    <a:pt x="32548" y="180887"/>
                  </a:cubicBezTo>
                  <a:cubicBezTo>
                    <a:pt x="32548" y="186935"/>
                    <a:pt x="35716" y="190104"/>
                    <a:pt x="42053" y="190104"/>
                  </a:cubicBezTo>
                  <a:cubicBezTo>
                    <a:pt x="47526" y="190104"/>
                    <a:pt x="51270" y="187223"/>
                    <a:pt x="53575" y="181751"/>
                  </a:cubicBezTo>
                  <a:lnTo>
                    <a:pt x="63368" y="130768"/>
                  </a:lnTo>
                  <a:cubicBezTo>
                    <a:pt x="66536" y="131056"/>
                    <a:pt x="69129" y="131056"/>
                    <a:pt x="71721" y="131056"/>
                  </a:cubicBezTo>
                  <a:cubicBezTo>
                    <a:pt x="95340" y="131056"/>
                    <a:pt x="116367" y="121839"/>
                    <a:pt x="135377" y="103405"/>
                  </a:cubicBezTo>
                  <a:cubicBezTo>
                    <a:pt x="154387" y="84971"/>
                    <a:pt x="163892" y="63944"/>
                    <a:pt x="163892" y="40325"/>
                  </a:cubicBezTo>
                  <a:cubicBezTo>
                    <a:pt x="163892" y="17858"/>
                    <a:pt x="152083" y="0"/>
                    <a:pt x="130480" y="0"/>
                  </a:cubicBezTo>
                  <a:close/>
                  <a:moveTo>
                    <a:pt x="153523" y="46662"/>
                  </a:moveTo>
                  <a:cubicBezTo>
                    <a:pt x="153523" y="64808"/>
                    <a:pt x="144882" y="80650"/>
                    <a:pt x="127312" y="94188"/>
                  </a:cubicBezTo>
                  <a:cubicBezTo>
                    <a:pt x="110894" y="106285"/>
                    <a:pt x="93324" y="112334"/>
                    <a:pt x="74313" y="112334"/>
                  </a:cubicBezTo>
                  <a:cubicBezTo>
                    <a:pt x="72585" y="112334"/>
                    <a:pt x="70857" y="112334"/>
                    <a:pt x="69417" y="112046"/>
                  </a:cubicBezTo>
                  <a:cubicBezTo>
                    <a:pt x="67688" y="112046"/>
                    <a:pt x="66824" y="112046"/>
                    <a:pt x="66824" y="112334"/>
                  </a:cubicBezTo>
                  <a:cubicBezTo>
                    <a:pt x="71145" y="89579"/>
                    <a:pt x="73737" y="76042"/>
                    <a:pt x="74889" y="72009"/>
                  </a:cubicBezTo>
                  <a:cubicBezTo>
                    <a:pt x="81514" y="49254"/>
                    <a:pt x="101101" y="18722"/>
                    <a:pt x="127600" y="18722"/>
                  </a:cubicBezTo>
                  <a:cubicBezTo>
                    <a:pt x="143730" y="18722"/>
                    <a:pt x="153523" y="30244"/>
                    <a:pt x="153523" y="466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99746" y="642742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2504" y="286884"/>
                  </a:moveTo>
                  <a:cubicBezTo>
                    <a:pt x="65096" y="286884"/>
                    <a:pt x="66536" y="285444"/>
                    <a:pt x="66536" y="282851"/>
                  </a:cubicBezTo>
                  <a:cubicBezTo>
                    <a:pt x="66536" y="281987"/>
                    <a:pt x="65960" y="280835"/>
                    <a:pt x="65096" y="279683"/>
                  </a:cubicBezTo>
                  <a:cubicBezTo>
                    <a:pt x="50118" y="268162"/>
                    <a:pt x="38021" y="249151"/>
                    <a:pt x="29092" y="222940"/>
                  </a:cubicBezTo>
                  <a:cubicBezTo>
                    <a:pt x="21315" y="200185"/>
                    <a:pt x="17282" y="177718"/>
                    <a:pt x="17282" y="155539"/>
                  </a:cubicBezTo>
                  <a:lnTo>
                    <a:pt x="17282" y="131344"/>
                  </a:lnTo>
                  <a:cubicBezTo>
                    <a:pt x="17282" y="109166"/>
                    <a:pt x="21315" y="86699"/>
                    <a:pt x="29092" y="63944"/>
                  </a:cubicBezTo>
                  <a:cubicBezTo>
                    <a:pt x="38021" y="37733"/>
                    <a:pt x="50118" y="18722"/>
                    <a:pt x="65096" y="7201"/>
                  </a:cubicBezTo>
                  <a:cubicBezTo>
                    <a:pt x="65960" y="6337"/>
                    <a:pt x="66536" y="5185"/>
                    <a:pt x="66536" y="4033"/>
                  </a:cubicBezTo>
                  <a:cubicBezTo>
                    <a:pt x="66536" y="1440"/>
                    <a:pt x="65096" y="0"/>
                    <a:pt x="62504" y="0"/>
                  </a:cubicBezTo>
                  <a:cubicBezTo>
                    <a:pt x="62216" y="0"/>
                    <a:pt x="61352" y="288"/>
                    <a:pt x="60488" y="864"/>
                  </a:cubicBezTo>
                  <a:cubicBezTo>
                    <a:pt x="43205" y="14114"/>
                    <a:pt x="28804" y="33700"/>
                    <a:pt x="16994" y="59911"/>
                  </a:cubicBezTo>
                  <a:cubicBezTo>
                    <a:pt x="5761" y="84971"/>
                    <a:pt x="0" y="108590"/>
                    <a:pt x="0" y="131344"/>
                  </a:cubicBezTo>
                  <a:lnTo>
                    <a:pt x="0" y="155539"/>
                  </a:lnTo>
                  <a:cubicBezTo>
                    <a:pt x="0" y="178294"/>
                    <a:pt x="5761" y="201913"/>
                    <a:pt x="16994" y="226972"/>
                  </a:cubicBezTo>
                  <a:cubicBezTo>
                    <a:pt x="28804" y="253184"/>
                    <a:pt x="43205" y="272770"/>
                    <a:pt x="60488" y="286020"/>
                  </a:cubicBezTo>
                  <a:cubicBezTo>
                    <a:pt x="61352" y="286596"/>
                    <a:pt x="62216" y="286884"/>
                    <a:pt x="62504" y="286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751591" y="1258609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2504" y="286884"/>
                  </a:moveTo>
                  <a:cubicBezTo>
                    <a:pt x="65096" y="286884"/>
                    <a:pt x="66536" y="285444"/>
                    <a:pt x="66536" y="282851"/>
                  </a:cubicBezTo>
                  <a:cubicBezTo>
                    <a:pt x="66536" y="281987"/>
                    <a:pt x="65960" y="280835"/>
                    <a:pt x="65096" y="279683"/>
                  </a:cubicBezTo>
                  <a:cubicBezTo>
                    <a:pt x="50118" y="268162"/>
                    <a:pt x="38021" y="249151"/>
                    <a:pt x="29092" y="222940"/>
                  </a:cubicBezTo>
                  <a:cubicBezTo>
                    <a:pt x="21315" y="200185"/>
                    <a:pt x="17282" y="177718"/>
                    <a:pt x="17282" y="155539"/>
                  </a:cubicBezTo>
                  <a:lnTo>
                    <a:pt x="17282" y="131344"/>
                  </a:lnTo>
                  <a:cubicBezTo>
                    <a:pt x="17282" y="109166"/>
                    <a:pt x="21315" y="86699"/>
                    <a:pt x="29092" y="63944"/>
                  </a:cubicBezTo>
                  <a:cubicBezTo>
                    <a:pt x="38021" y="37733"/>
                    <a:pt x="50118" y="18722"/>
                    <a:pt x="65096" y="7201"/>
                  </a:cubicBezTo>
                  <a:cubicBezTo>
                    <a:pt x="65960" y="6337"/>
                    <a:pt x="66536" y="5185"/>
                    <a:pt x="66536" y="4033"/>
                  </a:cubicBezTo>
                  <a:cubicBezTo>
                    <a:pt x="66536" y="1440"/>
                    <a:pt x="65096" y="0"/>
                    <a:pt x="62504" y="0"/>
                  </a:cubicBezTo>
                  <a:cubicBezTo>
                    <a:pt x="62216" y="0"/>
                    <a:pt x="61352" y="288"/>
                    <a:pt x="60488" y="864"/>
                  </a:cubicBezTo>
                  <a:cubicBezTo>
                    <a:pt x="43205" y="14114"/>
                    <a:pt x="28804" y="33700"/>
                    <a:pt x="16994" y="59911"/>
                  </a:cubicBezTo>
                  <a:cubicBezTo>
                    <a:pt x="5761" y="84971"/>
                    <a:pt x="0" y="108590"/>
                    <a:pt x="0" y="131344"/>
                  </a:cubicBezTo>
                  <a:lnTo>
                    <a:pt x="0" y="155539"/>
                  </a:lnTo>
                  <a:cubicBezTo>
                    <a:pt x="0" y="178294"/>
                    <a:pt x="5761" y="201913"/>
                    <a:pt x="16994" y="226972"/>
                  </a:cubicBezTo>
                  <a:cubicBezTo>
                    <a:pt x="28804" y="253184"/>
                    <a:pt x="43205" y="272770"/>
                    <a:pt x="60488" y="286020"/>
                  </a:cubicBezTo>
                  <a:cubicBezTo>
                    <a:pt x="61352" y="286596"/>
                    <a:pt x="62216" y="286884"/>
                    <a:pt x="62504" y="286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796811" y="658295"/>
              <a:ext cx="150930" cy="258944"/>
            </a:xfrm>
            <a:custGeom>
              <a:avLst/>
              <a:gdLst/>
              <a:ahLst/>
              <a:cxnLst/>
              <a:rect l="l" t="t" r="r" b="b"/>
              <a:pathLst>
                <a:path w="150930" h="258944">
                  <a:moveTo>
                    <a:pt x="96780" y="71721"/>
                  </a:moveTo>
                  <a:cubicBezTo>
                    <a:pt x="102253" y="48966"/>
                    <a:pt x="108014" y="26787"/>
                    <a:pt x="113198" y="4033"/>
                  </a:cubicBezTo>
                  <a:lnTo>
                    <a:pt x="113198" y="3168"/>
                  </a:lnTo>
                  <a:cubicBezTo>
                    <a:pt x="112334" y="1152"/>
                    <a:pt x="110894" y="0"/>
                    <a:pt x="108590" y="0"/>
                  </a:cubicBezTo>
                  <a:cubicBezTo>
                    <a:pt x="105997" y="0"/>
                    <a:pt x="104269" y="2304"/>
                    <a:pt x="103405" y="6625"/>
                  </a:cubicBezTo>
                  <a:lnTo>
                    <a:pt x="86987" y="71721"/>
                  </a:lnTo>
                  <a:cubicBezTo>
                    <a:pt x="65384" y="72585"/>
                    <a:pt x="45798" y="80650"/>
                    <a:pt x="28228" y="95628"/>
                  </a:cubicBezTo>
                  <a:cubicBezTo>
                    <a:pt x="9505" y="111470"/>
                    <a:pt x="0" y="129904"/>
                    <a:pt x="0" y="150931"/>
                  </a:cubicBezTo>
                  <a:cubicBezTo>
                    <a:pt x="0" y="182039"/>
                    <a:pt x="23907" y="201913"/>
                    <a:pt x="54151" y="203641"/>
                  </a:cubicBezTo>
                  <a:cubicBezTo>
                    <a:pt x="48678" y="226396"/>
                    <a:pt x="44646" y="242814"/>
                    <a:pt x="42053" y="252608"/>
                  </a:cubicBezTo>
                  <a:cubicBezTo>
                    <a:pt x="41765" y="253472"/>
                    <a:pt x="41765" y="254336"/>
                    <a:pt x="41765" y="254624"/>
                  </a:cubicBezTo>
                  <a:cubicBezTo>
                    <a:pt x="41765" y="257504"/>
                    <a:pt x="43205" y="258944"/>
                    <a:pt x="46374" y="258944"/>
                  </a:cubicBezTo>
                  <a:cubicBezTo>
                    <a:pt x="49542" y="258944"/>
                    <a:pt x="50406" y="257216"/>
                    <a:pt x="51270" y="253760"/>
                  </a:cubicBezTo>
                  <a:lnTo>
                    <a:pt x="63944" y="203929"/>
                  </a:lnTo>
                  <a:cubicBezTo>
                    <a:pt x="85547" y="203065"/>
                    <a:pt x="105133" y="195000"/>
                    <a:pt x="122703" y="180022"/>
                  </a:cubicBezTo>
                  <a:cubicBezTo>
                    <a:pt x="141426" y="163892"/>
                    <a:pt x="150931" y="145458"/>
                    <a:pt x="150931" y="124432"/>
                  </a:cubicBezTo>
                  <a:cubicBezTo>
                    <a:pt x="150931" y="93612"/>
                    <a:pt x="126448" y="74313"/>
                    <a:pt x="96780" y="71721"/>
                  </a:cubicBezTo>
                  <a:close/>
                  <a:moveTo>
                    <a:pt x="94476" y="80362"/>
                  </a:moveTo>
                  <a:cubicBezTo>
                    <a:pt x="116367" y="81802"/>
                    <a:pt x="130192" y="95340"/>
                    <a:pt x="130192" y="118383"/>
                  </a:cubicBezTo>
                  <a:cubicBezTo>
                    <a:pt x="130192" y="129904"/>
                    <a:pt x="127600" y="141426"/>
                    <a:pt x="122415" y="152659"/>
                  </a:cubicBezTo>
                  <a:cubicBezTo>
                    <a:pt x="113198" y="173398"/>
                    <a:pt x="92172" y="192408"/>
                    <a:pt x="65960" y="195000"/>
                  </a:cubicBezTo>
                  <a:close/>
                  <a:moveTo>
                    <a:pt x="20739" y="156980"/>
                  </a:moveTo>
                  <a:cubicBezTo>
                    <a:pt x="20739" y="145458"/>
                    <a:pt x="23331" y="133937"/>
                    <a:pt x="28516" y="122703"/>
                  </a:cubicBezTo>
                  <a:cubicBezTo>
                    <a:pt x="37733" y="101965"/>
                    <a:pt x="58759" y="83242"/>
                    <a:pt x="84683" y="80362"/>
                  </a:cubicBezTo>
                  <a:lnTo>
                    <a:pt x="56167" y="195288"/>
                  </a:lnTo>
                  <a:cubicBezTo>
                    <a:pt x="34564" y="193560"/>
                    <a:pt x="20739" y="180022"/>
                    <a:pt x="20739" y="156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848656" y="1274163"/>
              <a:ext cx="150930" cy="258944"/>
            </a:xfrm>
            <a:custGeom>
              <a:avLst/>
              <a:gdLst/>
              <a:ahLst/>
              <a:cxnLst/>
              <a:rect l="l" t="t" r="r" b="b"/>
              <a:pathLst>
                <a:path w="150930" h="258944">
                  <a:moveTo>
                    <a:pt x="96780" y="71721"/>
                  </a:moveTo>
                  <a:cubicBezTo>
                    <a:pt x="102253" y="48966"/>
                    <a:pt x="108014" y="26787"/>
                    <a:pt x="113198" y="4033"/>
                  </a:cubicBezTo>
                  <a:lnTo>
                    <a:pt x="113198" y="3168"/>
                  </a:lnTo>
                  <a:cubicBezTo>
                    <a:pt x="112334" y="1152"/>
                    <a:pt x="110894" y="0"/>
                    <a:pt x="108590" y="0"/>
                  </a:cubicBezTo>
                  <a:cubicBezTo>
                    <a:pt x="105997" y="0"/>
                    <a:pt x="104269" y="2304"/>
                    <a:pt x="103405" y="6625"/>
                  </a:cubicBezTo>
                  <a:lnTo>
                    <a:pt x="86987" y="71721"/>
                  </a:lnTo>
                  <a:cubicBezTo>
                    <a:pt x="65384" y="72585"/>
                    <a:pt x="45798" y="80650"/>
                    <a:pt x="28228" y="95628"/>
                  </a:cubicBezTo>
                  <a:cubicBezTo>
                    <a:pt x="9505" y="111470"/>
                    <a:pt x="0" y="129904"/>
                    <a:pt x="0" y="150931"/>
                  </a:cubicBezTo>
                  <a:cubicBezTo>
                    <a:pt x="0" y="182039"/>
                    <a:pt x="23907" y="201913"/>
                    <a:pt x="54151" y="203641"/>
                  </a:cubicBezTo>
                  <a:cubicBezTo>
                    <a:pt x="48678" y="226396"/>
                    <a:pt x="44646" y="242814"/>
                    <a:pt x="42053" y="252608"/>
                  </a:cubicBezTo>
                  <a:cubicBezTo>
                    <a:pt x="41765" y="253472"/>
                    <a:pt x="41765" y="254336"/>
                    <a:pt x="41765" y="254624"/>
                  </a:cubicBezTo>
                  <a:cubicBezTo>
                    <a:pt x="41765" y="257504"/>
                    <a:pt x="43205" y="258944"/>
                    <a:pt x="46374" y="258944"/>
                  </a:cubicBezTo>
                  <a:cubicBezTo>
                    <a:pt x="49542" y="258944"/>
                    <a:pt x="50406" y="257216"/>
                    <a:pt x="51270" y="253760"/>
                  </a:cubicBezTo>
                  <a:lnTo>
                    <a:pt x="63944" y="203929"/>
                  </a:lnTo>
                  <a:cubicBezTo>
                    <a:pt x="85547" y="203065"/>
                    <a:pt x="105133" y="195000"/>
                    <a:pt x="122703" y="180023"/>
                  </a:cubicBezTo>
                  <a:cubicBezTo>
                    <a:pt x="141426" y="163892"/>
                    <a:pt x="150931" y="145458"/>
                    <a:pt x="150931" y="124432"/>
                  </a:cubicBezTo>
                  <a:cubicBezTo>
                    <a:pt x="150931" y="93612"/>
                    <a:pt x="126448" y="74313"/>
                    <a:pt x="96780" y="71721"/>
                  </a:cubicBezTo>
                  <a:close/>
                  <a:moveTo>
                    <a:pt x="94476" y="80362"/>
                  </a:moveTo>
                  <a:cubicBezTo>
                    <a:pt x="116367" y="81802"/>
                    <a:pt x="130192" y="95340"/>
                    <a:pt x="130192" y="118383"/>
                  </a:cubicBezTo>
                  <a:cubicBezTo>
                    <a:pt x="130192" y="129904"/>
                    <a:pt x="127600" y="141426"/>
                    <a:pt x="122415" y="152659"/>
                  </a:cubicBezTo>
                  <a:cubicBezTo>
                    <a:pt x="113198" y="173398"/>
                    <a:pt x="92172" y="192408"/>
                    <a:pt x="65960" y="195000"/>
                  </a:cubicBezTo>
                  <a:close/>
                  <a:moveTo>
                    <a:pt x="20739" y="156980"/>
                  </a:moveTo>
                  <a:cubicBezTo>
                    <a:pt x="20739" y="145458"/>
                    <a:pt x="23331" y="133937"/>
                    <a:pt x="28516" y="122703"/>
                  </a:cubicBezTo>
                  <a:cubicBezTo>
                    <a:pt x="37733" y="101965"/>
                    <a:pt x="58759" y="83242"/>
                    <a:pt x="84683" y="80362"/>
                  </a:cubicBezTo>
                  <a:lnTo>
                    <a:pt x="56167" y="195288"/>
                  </a:lnTo>
                  <a:cubicBezTo>
                    <a:pt x="34564" y="193560"/>
                    <a:pt x="20739" y="180023"/>
                    <a:pt x="20739" y="156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964851" y="795465"/>
              <a:ext cx="93554" cy="137911"/>
            </a:xfrm>
            <a:custGeom>
              <a:avLst/>
              <a:gdLst/>
              <a:ahLst/>
              <a:cxnLst/>
              <a:rect l="l" t="t" r="r" b="b"/>
              <a:pathLst>
                <a:path w="93554" h="137911">
                  <a:moveTo>
                    <a:pt x="93554" y="69561"/>
                  </a:moveTo>
                  <a:cubicBezTo>
                    <a:pt x="93554" y="46777"/>
                    <a:pt x="89522" y="29437"/>
                    <a:pt x="81658" y="17541"/>
                  </a:cubicBezTo>
                  <a:cubicBezTo>
                    <a:pt x="75206" y="7460"/>
                    <a:pt x="62302" y="0"/>
                    <a:pt x="46777" y="0"/>
                  </a:cubicBezTo>
                  <a:cubicBezTo>
                    <a:pt x="40325" y="0"/>
                    <a:pt x="34478" y="1008"/>
                    <a:pt x="29437" y="3226"/>
                  </a:cubicBezTo>
                  <a:cubicBezTo>
                    <a:pt x="7259" y="12501"/>
                    <a:pt x="0" y="38309"/>
                    <a:pt x="0" y="69561"/>
                  </a:cubicBezTo>
                  <a:cubicBezTo>
                    <a:pt x="0" y="76416"/>
                    <a:pt x="403" y="82868"/>
                    <a:pt x="1008" y="89118"/>
                  </a:cubicBezTo>
                  <a:cubicBezTo>
                    <a:pt x="4436" y="115531"/>
                    <a:pt x="16735" y="137912"/>
                    <a:pt x="46777" y="137912"/>
                  </a:cubicBezTo>
                  <a:cubicBezTo>
                    <a:pt x="53229" y="137912"/>
                    <a:pt x="59076" y="136904"/>
                    <a:pt x="64117" y="134686"/>
                  </a:cubicBezTo>
                  <a:cubicBezTo>
                    <a:pt x="86296" y="125612"/>
                    <a:pt x="93554" y="100409"/>
                    <a:pt x="93554" y="69561"/>
                  </a:cubicBezTo>
                  <a:close/>
                  <a:moveTo>
                    <a:pt x="70569" y="24800"/>
                  </a:moveTo>
                  <a:cubicBezTo>
                    <a:pt x="72787" y="32260"/>
                    <a:pt x="73996" y="46172"/>
                    <a:pt x="73996" y="66940"/>
                  </a:cubicBezTo>
                  <a:cubicBezTo>
                    <a:pt x="73996" y="86699"/>
                    <a:pt x="73190" y="100611"/>
                    <a:pt x="71375" y="108878"/>
                  </a:cubicBezTo>
                  <a:cubicBezTo>
                    <a:pt x="68956" y="120773"/>
                    <a:pt x="60488" y="130653"/>
                    <a:pt x="46777" y="130653"/>
                  </a:cubicBezTo>
                  <a:cubicBezTo>
                    <a:pt x="41736" y="130653"/>
                    <a:pt x="36696" y="129040"/>
                    <a:pt x="32058" y="125612"/>
                  </a:cubicBezTo>
                  <a:cubicBezTo>
                    <a:pt x="25808" y="120975"/>
                    <a:pt x="21977" y="111902"/>
                    <a:pt x="20364" y="97990"/>
                  </a:cubicBezTo>
                  <a:cubicBezTo>
                    <a:pt x="19759" y="93352"/>
                    <a:pt x="19558" y="83070"/>
                    <a:pt x="19558" y="66940"/>
                  </a:cubicBezTo>
                  <a:cubicBezTo>
                    <a:pt x="19558" y="47382"/>
                    <a:pt x="20566" y="33873"/>
                    <a:pt x="22582" y="26615"/>
                  </a:cubicBezTo>
                  <a:cubicBezTo>
                    <a:pt x="26010" y="13711"/>
                    <a:pt x="34075" y="7259"/>
                    <a:pt x="46777" y="7259"/>
                  </a:cubicBezTo>
                  <a:cubicBezTo>
                    <a:pt x="58875" y="7259"/>
                    <a:pt x="67746" y="15122"/>
                    <a:pt x="70569" y="248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016695" y="1411333"/>
              <a:ext cx="93554" cy="137911"/>
            </a:xfrm>
            <a:custGeom>
              <a:avLst/>
              <a:gdLst/>
              <a:ahLst/>
              <a:cxnLst/>
              <a:rect l="l" t="t" r="r" b="b"/>
              <a:pathLst>
                <a:path w="93554" h="137911">
                  <a:moveTo>
                    <a:pt x="93554" y="69561"/>
                  </a:moveTo>
                  <a:cubicBezTo>
                    <a:pt x="93554" y="46777"/>
                    <a:pt x="89522" y="29437"/>
                    <a:pt x="81658" y="17541"/>
                  </a:cubicBezTo>
                  <a:cubicBezTo>
                    <a:pt x="75206" y="7460"/>
                    <a:pt x="62302" y="0"/>
                    <a:pt x="46777" y="0"/>
                  </a:cubicBezTo>
                  <a:cubicBezTo>
                    <a:pt x="40325" y="0"/>
                    <a:pt x="34478" y="1008"/>
                    <a:pt x="29437" y="3226"/>
                  </a:cubicBezTo>
                  <a:cubicBezTo>
                    <a:pt x="7259" y="12501"/>
                    <a:pt x="0" y="38309"/>
                    <a:pt x="0" y="69561"/>
                  </a:cubicBezTo>
                  <a:cubicBezTo>
                    <a:pt x="0" y="76416"/>
                    <a:pt x="403" y="82868"/>
                    <a:pt x="1008" y="89118"/>
                  </a:cubicBezTo>
                  <a:cubicBezTo>
                    <a:pt x="4436" y="115531"/>
                    <a:pt x="16735" y="137912"/>
                    <a:pt x="46777" y="137912"/>
                  </a:cubicBezTo>
                  <a:cubicBezTo>
                    <a:pt x="53229" y="137912"/>
                    <a:pt x="59076" y="136904"/>
                    <a:pt x="64117" y="134686"/>
                  </a:cubicBezTo>
                  <a:cubicBezTo>
                    <a:pt x="86296" y="125612"/>
                    <a:pt x="93554" y="100409"/>
                    <a:pt x="93554" y="69561"/>
                  </a:cubicBezTo>
                  <a:close/>
                  <a:moveTo>
                    <a:pt x="70569" y="24800"/>
                  </a:moveTo>
                  <a:cubicBezTo>
                    <a:pt x="72787" y="32260"/>
                    <a:pt x="73996" y="46172"/>
                    <a:pt x="73996" y="66940"/>
                  </a:cubicBezTo>
                  <a:cubicBezTo>
                    <a:pt x="73996" y="86699"/>
                    <a:pt x="73190" y="100611"/>
                    <a:pt x="71375" y="108878"/>
                  </a:cubicBezTo>
                  <a:cubicBezTo>
                    <a:pt x="68956" y="120773"/>
                    <a:pt x="60488" y="130653"/>
                    <a:pt x="46777" y="130653"/>
                  </a:cubicBezTo>
                  <a:cubicBezTo>
                    <a:pt x="41736" y="130653"/>
                    <a:pt x="36696" y="129040"/>
                    <a:pt x="32058" y="125612"/>
                  </a:cubicBezTo>
                  <a:cubicBezTo>
                    <a:pt x="25808" y="120975"/>
                    <a:pt x="21977" y="111902"/>
                    <a:pt x="20364" y="97990"/>
                  </a:cubicBezTo>
                  <a:cubicBezTo>
                    <a:pt x="19759" y="93352"/>
                    <a:pt x="19558" y="83070"/>
                    <a:pt x="19558" y="66940"/>
                  </a:cubicBezTo>
                  <a:cubicBezTo>
                    <a:pt x="19558" y="47382"/>
                    <a:pt x="20566" y="33873"/>
                    <a:pt x="22582" y="26615"/>
                  </a:cubicBezTo>
                  <a:cubicBezTo>
                    <a:pt x="26010" y="13711"/>
                    <a:pt x="34075" y="7259"/>
                    <a:pt x="46777" y="7259"/>
                  </a:cubicBezTo>
                  <a:cubicBezTo>
                    <a:pt x="58875" y="7259"/>
                    <a:pt x="67746" y="15122"/>
                    <a:pt x="70569" y="248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101639" y="642742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049" y="286020"/>
                  </a:moveTo>
                  <a:cubicBezTo>
                    <a:pt x="23331" y="272770"/>
                    <a:pt x="37733" y="253184"/>
                    <a:pt x="49542" y="226972"/>
                  </a:cubicBezTo>
                  <a:cubicBezTo>
                    <a:pt x="60776" y="201913"/>
                    <a:pt x="66536" y="178294"/>
                    <a:pt x="66536" y="155539"/>
                  </a:cubicBezTo>
                  <a:lnTo>
                    <a:pt x="66536" y="131344"/>
                  </a:lnTo>
                  <a:cubicBezTo>
                    <a:pt x="66536" y="108590"/>
                    <a:pt x="60776" y="84971"/>
                    <a:pt x="49542" y="59911"/>
                  </a:cubicBezTo>
                  <a:cubicBezTo>
                    <a:pt x="37733" y="33700"/>
                    <a:pt x="23331" y="14114"/>
                    <a:pt x="6049" y="864"/>
                  </a:cubicBezTo>
                  <a:cubicBezTo>
                    <a:pt x="5185" y="288"/>
                    <a:pt x="4321" y="0"/>
                    <a:pt x="4033" y="0"/>
                  </a:cubicBezTo>
                  <a:cubicBezTo>
                    <a:pt x="1440" y="0"/>
                    <a:pt x="0" y="1440"/>
                    <a:pt x="0" y="4033"/>
                  </a:cubicBezTo>
                  <a:cubicBezTo>
                    <a:pt x="0" y="5185"/>
                    <a:pt x="576" y="6337"/>
                    <a:pt x="1440" y="7201"/>
                  </a:cubicBezTo>
                  <a:cubicBezTo>
                    <a:pt x="16418" y="18722"/>
                    <a:pt x="28516" y="37733"/>
                    <a:pt x="37445" y="63944"/>
                  </a:cubicBezTo>
                  <a:cubicBezTo>
                    <a:pt x="45222" y="86699"/>
                    <a:pt x="49254" y="109166"/>
                    <a:pt x="49254" y="131344"/>
                  </a:cubicBezTo>
                  <a:lnTo>
                    <a:pt x="49254" y="155539"/>
                  </a:lnTo>
                  <a:cubicBezTo>
                    <a:pt x="49254" y="177718"/>
                    <a:pt x="45222" y="200185"/>
                    <a:pt x="37445" y="222940"/>
                  </a:cubicBezTo>
                  <a:cubicBezTo>
                    <a:pt x="28516" y="249151"/>
                    <a:pt x="16418" y="268162"/>
                    <a:pt x="1440" y="279683"/>
                  </a:cubicBezTo>
                  <a:cubicBezTo>
                    <a:pt x="576" y="280835"/>
                    <a:pt x="0" y="281987"/>
                    <a:pt x="0" y="282851"/>
                  </a:cubicBezTo>
                  <a:cubicBezTo>
                    <a:pt x="0" y="285444"/>
                    <a:pt x="1440" y="286884"/>
                    <a:pt x="4033" y="286884"/>
                  </a:cubicBezTo>
                  <a:cubicBezTo>
                    <a:pt x="4321" y="286884"/>
                    <a:pt x="5185" y="286596"/>
                    <a:pt x="6049" y="2860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153483" y="1258609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049" y="286020"/>
                  </a:moveTo>
                  <a:cubicBezTo>
                    <a:pt x="23331" y="272770"/>
                    <a:pt x="37733" y="253184"/>
                    <a:pt x="49542" y="226972"/>
                  </a:cubicBezTo>
                  <a:cubicBezTo>
                    <a:pt x="60776" y="201913"/>
                    <a:pt x="66536" y="178294"/>
                    <a:pt x="66536" y="155539"/>
                  </a:cubicBezTo>
                  <a:lnTo>
                    <a:pt x="66536" y="131344"/>
                  </a:lnTo>
                  <a:cubicBezTo>
                    <a:pt x="66536" y="108590"/>
                    <a:pt x="60776" y="84971"/>
                    <a:pt x="49542" y="59911"/>
                  </a:cubicBezTo>
                  <a:cubicBezTo>
                    <a:pt x="37733" y="33700"/>
                    <a:pt x="23331" y="14114"/>
                    <a:pt x="6049" y="864"/>
                  </a:cubicBezTo>
                  <a:cubicBezTo>
                    <a:pt x="5185" y="288"/>
                    <a:pt x="4321" y="0"/>
                    <a:pt x="4033" y="0"/>
                  </a:cubicBezTo>
                  <a:cubicBezTo>
                    <a:pt x="1440" y="0"/>
                    <a:pt x="0" y="1440"/>
                    <a:pt x="0" y="4033"/>
                  </a:cubicBezTo>
                  <a:cubicBezTo>
                    <a:pt x="0" y="5185"/>
                    <a:pt x="576" y="6337"/>
                    <a:pt x="1440" y="7201"/>
                  </a:cubicBezTo>
                  <a:cubicBezTo>
                    <a:pt x="16418" y="18722"/>
                    <a:pt x="28516" y="37733"/>
                    <a:pt x="37445" y="63944"/>
                  </a:cubicBezTo>
                  <a:cubicBezTo>
                    <a:pt x="45222" y="86699"/>
                    <a:pt x="49254" y="109166"/>
                    <a:pt x="49254" y="131344"/>
                  </a:cubicBezTo>
                  <a:lnTo>
                    <a:pt x="49254" y="155539"/>
                  </a:lnTo>
                  <a:cubicBezTo>
                    <a:pt x="49254" y="177718"/>
                    <a:pt x="45222" y="200185"/>
                    <a:pt x="37445" y="222940"/>
                  </a:cubicBezTo>
                  <a:cubicBezTo>
                    <a:pt x="28516" y="249151"/>
                    <a:pt x="16418" y="268162"/>
                    <a:pt x="1440" y="279683"/>
                  </a:cubicBezTo>
                  <a:cubicBezTo>
                    <a:pt x="576" y="280835"/>
                    <a:pt x="0" y="281987"/>
                    <a:pt x="0" y="282851"/>
                  </a:cubicBezTo>
                  <a:cubicBezTo>
                    <a:pt x="0" y="285444"/>
                    <a:pt x="1440" y="286884"/>
                    <a:pt x="4033" y="286884"/>
                  </a:cubicBezTo>
                  <a:cubicBezTo>
                    <a:pt x="4321" y="286884"/>
                    <a:pt x="5185" y="286596"/>
                    <a:pt x="6049" y="2860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293413" y="752483"/>
              <a:ext cx="191831" cy="67400"/>
            </a:xfrm>
            <a:custGeom>
              <a:avLst/>
              <a:gdLst/>
              <a:ahLst/>
              <a:cxnLst/>
              <a:rect l="l" t="t" r="r" b="b"/>
              <a:pathLst>
                <a:path w="191831" h="67400">
                  <a:moveTo>
                    <a:pt x="184919" y="0"/>
                  </a:moveTo>
                  <a:lnTo>
                    <a:pt x="6913" y="0"/>
                  </a:lnTo>
                  <a:cubicBezTo>
                    <a:pt x="2304" y="0"/>
                    <a:pt x="0" y="2304"/>
                    <a:pt x="0" y="6625"/>
                  </a:cubicBezTo>
                  <a:cubicBezTo>
                    <a:pt x="0" y="10945"/>
                    <a:pt x="2304" y="13250"/>
                    <a:pt x="6913" y="13250"/>
                  </a:cubicBezTo>
                  <a:lnTo>
                    <a:pt x="184919" y="13250"/>
                  </a:lnTo>
                  <a:cubicBezTo>
                    <a:pt x="189528" y="13250"/>
                    <a:pt x="191832" y="10945"/>
                    <a:pt x="191832" y="6625"/>
                  </a:cubicBezTo>
                  <a:cubicBezTo>
                    <a:pt x="191832" y="3168"/>
                    <a:pt x="188664" y="0"/>
                    <a:pt x="184919" y="0"/>
                  </a:cubicBezTo>
                  <a:close/>
                  <a:moveTo>
                    <a:pt x="184919" y="54151"/>
                  </a:moveTo>
                  <a:lnTo>
                    <a:pt x="6913" y="54151"/>
                  </a:lnTo>
                  <a:cubicBezTo>
                    <a:pt x="2304" y="54151"/>
                    <a:pt x="0" y="56455"/>
                    <a:pt x="0" y="60776"/>
                  </a:cubicBezTo>
                  <a:cubicBezTo>
                    <a:pt x="0" y="65096"/>
                    <a:pt x="2304" y="67400"/>
                    <a:pt x="6913" y="67400"/>
                  </a:cubicBezTo>
                  <a:lnTo>
                    <a:pt x="184919" y="67400"/>
                  </a:lnTo>
                  <a:cubicBezTo>
                    <a:pt x="189528" y="67400"/>
                    <a:pt x="191832" y="65096"/>
                    <a:pt x="191832" y="60776"/>
                  </a:cubicBezTo>
                  <a:cubicBezTo>
                    <a:pt x="191832" y="57031"/>
                    <a:pt x="188664" y="54151"/>
                    <a:pt x="184919" y="541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345258" y="1368351"/>
              <a:ext cx="191831" cy="67400"/>
            </a:xfrm>
            <a:custGeom>
              <a:avLst/>
              <a:gdLst/>
              <a:ahLst/>
              <a:cxnLst/>
              <a:rect l="l" t="t" r="r" b="b"/>
              <a:pathLst>
                <a:path w="191831" h="67400">
                  <a:moveTo>
                    <a:pt x="184919" y="0"/>
                  </a:moveTo>
                  <a:lnTo>
                    <a:pt x="6913" y="0"/>
                  </a:lnTo>
                  <a:cubicBezTo>
                    <a:pt x="2304" y="0"/>
                    <a:pt x="0" y="2304"/>
                    <a:pt x="0" y="6625"/>
                  </a:cubicBezTo>
                  <a:cubicBezTo>
                    <a:pt x="0" y="10945"/>
                    <a:pt x="2304" y="13250"/>
                    <a:pt x="6913" y="13250"/>
                  </a:cubicBezTo>
                  <a:lnTo>
                    <a:pt x="184919" y="13250"/>
                  </a:lnTo>
                  <a:cubicBezTo>
                    <a:pt x="189528" y="13250"/>
                    <a:pt x="191832" y="10945"/>
                    <a:pt x="191832" y="6625"/>
                  </a:cubicBezTo>
                  <a:cubicBezTo>
                    <a:pt x="191832" y="3168"/>
                    <a:pt x="188664" y="0"/>
                    <a:pt x="184919" y="0"/>
                  </a:cubicBezTo>
                  <a:close/>
                  <a:moveTo>
                    <a:pt x="184919" y="54151"/>
                  </a:moveTo>
                  <a:lnTo>
                    <a:pt x="6913" y="54151"/>
                  </a:lnTo>
                  <a:cubicBezTo>
                    <a:pt x="2304" y="54151"/>
                    <a:pt x="0" y="56455"/>
                    <a:pt x="0" y="60776"/>
                  </a:cubicBezTo>
                  <a:cubicBezTo>
                    <a:pt x="0" y="65096"/>
                    <a:pt x="2304" y="67400"/>
                    <a:pt x="6913" y="67400"/>
                  </a:cubicBezTo>
                  <a:lnTo>
                    <a:pt x="184919" y="67400"/>
                  </a:lnTo>
                  <a:cubicBezTo>
                    <a:pt x="189528" y="67400"/>
                    <a:pt x="191832" y="65096"/>
                    <a:pt x="191832" y="60776"/>
                  </a:cubicBezTo>
                  <a:cubicBezTo>
                    <a:pt x="191832" y="57031"/>
                    <a:pt x="188664" y="54151"/>
                    <a:pt x="184919" y="541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1592612" y="661464"/>
              <a:ext cx="242526" cy="196728"/>
            </a:xfrm>
            <a:custGeom>
              <a:avLst/>
              <a:gdLst/>
              <a:ahLst/>
              <a:cxnLst/>
              <a:rect l="l" t="t" r="r" b="b"/>
              <a:pathLst>
                <a:path w="242526" h="196728">
                  <a:moveTo>
                    <a:pt x="242526" y="4321"/>
                  </a:moveTo>
                  <a:cubicBezTo>
                    <a:pt x="242526" y="1440"/>
                    <a:pt x="240798" y="0"/>
                    <a:pt x="237342" y="0"/>
                  </a:cubicBezTo>
                  <a:lnTo>
                    <a:pt x="200761" y="864"/>
                  </a:lnTo>
                  <a:lnTo>
                    <a:pt x="164181" y="0"/>
                  </a:lnTo>
                  <a:cubicBezTo>
                    <a:pt x="159572" y="0"/>
                    <a:pt x="157556" y="2592"/>
                    <a:pt x="157556" y="6913"/>
                  </a:cubicBezTo>
                  <a:cubicBezTo>
                    <a:pt x="157556" y="8929"/>
                    <a:pt x="158420" y="10369"/>
                    <a:pt x="159860" y="10657"/>
                  </a:cubicBezTo>
                  <a:cubicBezTo>
                    <a:pt x="162740" y="10945"/>
                    <a:pt x="165045" y="11233"/>
                    <a:pt x="166485" y="11233"/>
                  </a:cubicBezTo>
                  <a:cubicBezTo>
                    <a:pt x="175414" y="11521"/>
                    <a:pt x="180311" y="12098"/>
                    <a:pt x="181751" y="12386"/>
                  </a:cubicBezTo>
                  <a:cubicBezTo>
                    <a:pt x="183191" y="12674"/>
                    <a:pt x="184055" y="13538"/>
                    <a:pt x="184055" y="14978"/>
                  </a:cubicBezTo>
                  <a:cubicBezTo>
                    <a:pt x="183767" y="15842"/>
                    <a:pt x="183479" y="17570"/>
                    <a:pt x="182903" y="20163"/>
                  </a:cubicBezTo>
                  <a:lnTo>
                    <a:pt x="165909" y="88715"/>
                  </a:lnTo>
                  <a:lnTo>
                    <a:pt x="81226" y="88715"/>
                  </a:lnTo>
                  <a:lnTo>
                    <a:pt x="97932" y="23331"/>
                  </a:lnTo>
                  <a:cubicBezTo>
                    <a:pt x="99372" y="17282"/>
                    <a:pt x="101965" y="13538"/>
                    <a:pt x="105709" y="12098"/>
                  </a:cubicBezTo>
                  <a:cubicBezTo>
                    <a:pt x="107725" y="11521"/>
                    <a:pt x="112622" y="11233"/>
                    <a:pt x="120687" y="11233"/>
                  </a:cubicBezTo>
                  <a:cubicBezTo>
                    <a:pt x="128464" y="11233"/>
                    <a:pt x="131632" y="11233"/>
                    <a:pt x="131632" y="4321"/>
                  </a:cubicBezTo>
                  <a:cubicBezTo>
                    <a:pt x="131632" y="1440"/>
                    <a:pt x="129904" y="0"/>
                    <a:pt x="126448" y="0"/>
                  </a:cubicBezTo>
                  <a:lnTo>
                    <a:pt x="89867" y="864"/>
                  </a:lnTo>
                  <a:lnTo>
                    <a:pt x="52999" y="0"/>
                  </a:lnTo>
                  <a:cubicBezTo>
                    <a:pt x="48390" y="0"/>
                    <a:pt x="46374" y="2592"/>
                    <a:pt x="46374" y="6913"/>
                  </a:cubicBezTo>
                  <a:cubicBezTo>
                    <a:pt x="46374" y="8929"/>
                    <a:pt x="47238" y="10369"/>
                    <a:pt x="48966" y="10657"/>
                  </a:cubicBezTo>
                  <a:cubicBezTo>
                    <a:pt x="51846" y="10945"/>
                    <a:pt x="54151" y="11233"/>
                    <a:pt x="55591" y="11233"/>
                  </a:cubicBezTo>
                  <a:cubicBezTo>
                    <a:pt x="64520" y="11521"/>
                    <a:pt x="69705" y="12098"/>
                    <a:pt x="71145" y="12386"/>
                  </a:cubicBezTo>
                  <a:cubicBezTo>
                    <a:pt x="72585" y="12674"/>
                    <a:pt x="73161" y="13538"/>
                    <a:pt x="73161" y="14978"/>
                  </a:cubicBezTo>
                  <a:cubicBezTo>
                    <a:pt x="73161" y="15554"/>
                    <a:pt x="72873" y="17282"/>
                    <a:pt x="72009" y="20163"/>
                  </a:cubicBezTo>
                  <a:lnTo>
                    <a:pt x="33700" y="173110"/>
                  </a:lnTo>
                  <a:cubicBezTo>
                    <a:pt x="32260" y="179446"/>
                    <a:pt x="29380" y="183191"/>
                    <a:pt x="25059" y="184631"/>
                  </a:cubicBezTo>
                  <a:cubicBezTo>
                    <a:pt x="23043" y="185207"/>
                    <a:pt x="17858" y="185495"/>
                    <a:pt x="8929" y="185495"/>
                  </a:cubicBezTo>
                  <a:cubicBezTo>
                    <a:pt x="2592" y="185495"/>
                    <a:pt x="0" y="186071"/>
                    <a:pt x="0" y="192408"/>
                  </a:cubicBezTo>
                  <a:cubicBezTo>
                    <a:pt x="0" y="195288"/>
                    <a:pt x="1728" y="196729"/>
                    <a:pt x="5185" y="196729"/>
                  </a:cubicBezTo>
                  <a:lnTo>
                    <a:pt x="41477" y="195864"/>
                  </a:lnTo>
                  <a:lnTo>
                    <a:pt x="59623" y="196153"/>
                  </a:lnTo>
                  <a:cubicBezTo>
                    <a:pt x="62792" y="196153"/>
                    <a:pt x="74889" y="196729"/>
                    <a:pt x="78058" y="196729"/>
                  </a:cubicBezTo>
                  <a:cubicBezTo>
                    <a:pt x="82666" y="196729"/>
                    <a:pt x="84971" y="194424"/>
                    <a:pt x="84971" y="189816"/>
                  </a:cubicBezTo>
                  <a:cubicBezTo>
                    <a:pt x="84971" y="186935"/>
                    <a:pt x="81802" y="185495"/>
                    <a:pt x="75753" y="185495"/>
                  </a:cubicBezTo>
                  <a:cubicBezTo>
                    <a:pt x="64232" y="185495"/>
                    <a:pt x="58471" y="184343"/>
                    <a:pt x="58471" y="181751"/>
                  </a:cubicBezTo>
                  <a:cubicBezTo>
                    <a:pt x="58471" y="181751"/>
                    <a:pt x="58759" y="180887"/>
                    <a:pt x="59335" y="177142"/>
                  </a:cubicBezTo>
                  <a:lnTo>
                    <a:pt x="78634" y="99948"/>
                  </a:lnTo>
                  <a:lnTo>
                    <a:pt x="163028" y="99948"/>
                  </a:lnTo>
                  <a:lnTo>
                    <a:pt x="143730" y="177142"/>
                  </a:lnTo>
                  <a:cubicBezTo>
                    <a:pt x="142866" y="181463"/>
                    <a:pt x="139409" y="184343"/>
                    <a:pt x="133649" y="185207"/>
                  </a:cubicBezTo>
                  <a:cubicBezTo>
                    <a:pt x="132209" y="185495"/>
                    <a:pt x="127312" y="185495"/>
                    <a:pt x="118959" y="185495"/>
                  </a:cubicBezTo>
                  <a:cubicBezTo>
                    <a:pt x="113486" y="185495"/>
                    <a:pt x="110894" y="187799"/>
                    <a:pt x="110894" y="192408"/>
                  </a:cubicBezTo>
                  <a:cubicBezTo>
                    <a:pt x="110894" y="195288"/>
                    <a:pt x="112622" y="196729"/>
                    <a:pt x="116079" y="196729"/>
                  </a:cubicBezTo>
                  <a:lnTo>
                    <a:pt x="152371" y="195864"/>
                  </a:lnTo>
                  <a:lnTo>
                    <a:pt x="170517" y="196153"/>
                  </a:lnTo>
                  <a:cubicBezTo>
                    <a:pt x="173686" y="196153"/>
                    <a:pt x="185495" y="196729"/>
                    <a:pt x="189240" y="196729"/>
                  </a:cubicBezTo>
                  <a:cubicBezTo>
                    <a:pt x="193848" y="196729"/>
                    <a:pt x="196153" y="194424"/>
                    <a:pt x="196153" y="189816"/>
                  </a:cubicBezTo>
                  <a:cubicBezTo>
                    <a:pt x="196153" y="186935"/>
                    <a:pt x="192984" y="185495"/>
                    <a:pt x="186935" y="185495"/>
                  </a:cubicBezTo>
                  <a:cubicBezTo>
                    <a:pt x="175126" y="185495"/>
                    <a:pt x="169365" y="184343"/>
                    <a:pt x="169365" y="181751"/>
                  </a:cubicBezTo>
                  <a:cubicBezTo>
                    <a:pt x="169365" y="181751"/>
                    <a:pt x="169653" y="180887"/>
                    <a:pt x="170229" y="177142"/>
                  </a:cubicBezTo>
                  <a:lnTo>
                    <a:pt x="208826" y="23331"/>
                  </a:lnTo>
                  <a:cubicBezTo>
                    <a:pt x="210266" y="17282"/>
                    <a:pt x="212859" y="13538"/>
                    <a:pt x="216603" y="12098"/>
                  </a:cubicBezTo>
                  <a:cubicBezTo>
                    <a:pt x="218331" y="11521"/>
                    <a:pt x="223228" y="11233"/>
                    <a:pt x="231581" y="11233"/>
                  </a:cubicBezTo>
                  <a:cubicBezTo>
                    <a:pt x="239070" y="11233"/>
                    <a:pt x="242526" y="11233"/>
                    <a:pt x="242526" y="43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1644456" y="1277331"/>
              <a:ext cx="242526" cy="196728"/>
            </a:xfrm>
            <a:custGeom>
              <a:avLst/>
              <a:gdLst/>
              <a:ahLst/>
              <a:cxnLst/>
              <a:rect l="l" t="t" r="r" b="b"/>
              <a:pathLst>
                <a:path w="242526" h="196728">
                  <a:moveTo>
                    <a:pt x="242526" y="4321"/>
                  </a:moveTo>
                  <a:cubicBezTo>
                    <a:pt x="242526" y="1440"/>
                    <a:pt x="240798" y="0"/>
                    <a:pt x="237342" y="0"/>
                  </a:cubicBezTo>
                  <a:lnTo>
                    <a:pt x="200761" y="864"/>
                  </a:lnTo>
                  <a:lnTo>
                    <a:pt x="164181" y="0"/>
                  </a:lnTo>
                  <a:cubicBezTo>
                    <a:pt x="159572" y="0"/>
                    <a:pt x="157556" y="2592"/>
                    <a:pt x="157556" y="6913"/>
                  </a:cubicBezTo>
                  <a:cubicBezTo>
                    <a:pt x="157556" y="8929"/>
                    <a:pt x="158420" y="10369"/>
                    <a:pt x="159860" y="10657"/>
                  </a:cubicBezTo>
                  <a:cubicBezTo>
                    <a:pt x="162740" y="10945"/>
                    <a:pt x="165045" y="11233"/>
                    <a:pt x="166485" y="11233"/>
                  </a:cubicBezTo>
                  <a:cubicBezTo>
                    <a:pt x="175414" y="11521"/>
                    <a:pt x="180311" y="12098"/>
                    <a:pt x="181751" y="12386"/>
                  </a:cubicBezTo>
                  <a:cubicBezTo>
                    <a:pt x="183191" y="12674"/>
                    <a:pt x="184055" y="13538"/>
                    <a:pt x="184055" y="14978"/>
                  </a:cubicBezTo>
                  <a:cubicBezTo>
                    <a:pt x="183767" y="15842"/>
                    <a:pt x="183479" y="17570"/>
                    <a:pt x="182903" y="20163"/>
                  </a:cubicBezTo>
                  <a:lnTo>
                    <a:pt x="165909" y="88715"/>
                  </a:lnTo>
                  <a:lnTo>
                    <a:pt x="81226" y="88715"/>
                  </a:lnTo>
                  <a:lnTo>
                    <a:pt x="97932" y="23331"/>
                  </a:lnTo>
                  <a:cubicBezTo>
                    <a:pt x="99372" y="17282"/>
                    <a:pt x="101965" y="13538"/>
                    <a:pt x="105709" y="12098"/>
                  </a:cubicBezTo>
                  <a:cubicBezTo>
                    <a:pt x="107725" y="11521"/>
                    <a:pt x="112622" y="11233"/>
                    <a:pt x="120687" y="11233"/>
                  </a:cubicBezTo>
                  <a:cubicBezTo>
                    <a:pt x="128464" y="11233"/>
                    <a:pt x="131632" y="11233"/>
                    <a:pt x="131632" y="4321"/>
                  </a:cubicBezTo>
                  <a:cubicBezTo>
                    <a:pt x="131632" y="1440"/>
                    <a:pt x="129904" y="0"/>
                    <a:pt x="126448" y="0"/>
                  </a:cubicBezTo>
                  <a:lnTo>
                    <a:pt x="89867" y="864"/>
                  </a:lnTo>
                  <a:lnTo>
                    <a:pt x="52999" y="0"/>
                  </a:lnTo>
                  <a:cubicBezTo>
                    <a:pt x="48390" y="0"/>
                    <a:pt x="46374" y="2592"/>
                    <a:pt x="46374" y="6913"/>
                  </a:cubicBezTo>
                  <a:cubicBezTo>
                    <a:pt x="46374" y="8929"/>
                    <a:pt x="47238" y="10369"/>
                    <a:pt x="48966" y="10657"/>
                  </a:cubicBezTo>
                  <a:cubicBezTo>
                    <a:pt x="51846" y="10945"/>
                    <a:pt x="54151" y="11233"/>
                    <a:pt x="55591" y="11233"/>
                  </a:cubicBezTo>
                  <a:cubicBezTo>
                    <a:pt x="64520" y="11521"/>
                    <a:pt x="69705" y="12098"/>
                    <a:pt x="71145" y="12386"/>
                  </a:cubicBezTo>
                  <a:cubicBezTo>
                    <a:pt x="72585" y="12674"/>
                    <a:pt x="73161" y="13538"/>
                    <a:pt x="73161" y="14978"/>
                  </a:cubicBezTo>
                  <a:cubicBezTo>
                    <a:pt x="73161" y="15554"/>
                    <a:pt x="72873" y="17282"/>
                    <a:pt x="72009" y="20163"/>
                  </a:cubicBezTo>
                  <a:lnTo>
                    <a:pt x="33700" y="173110"/>
                  </a:lnTo>
                  <a:cubicBezTo>
                    <a:pt x="32260" y="179446"/>
                    <a:pt x="29380" y="183191"/>
                    <a:pt x="25059" y="184631"/>
                  </a:cubicBezTo>
                  <a:cubicBezTo>
                    <a:pt x="23043" y="185207"/>
                    <a:pt x="17858" y="185495"/>
                    <a:pt x="8929" y="185495"/>
                  </a:cubicBezTo>
                  <a:cubicBezTo>
                    <a:pt x="2592" y="185495"/>
                    <a:pt x="0" y="186071"/>
                    <a:pt x="0" y="192408"/>
                  </a:cubicBezTo>
                  <a:cubicBezTo>
                    <a:pt x="0" y="195288"/>
                    <a:pt x="1728" y="196729"/>
                    <a:pt x="5185" y="196729"/>
                  </a:cubicBezTo>
                  <a:lnTo>
                    <a:pt x="41477" y="195864"/>
                  </a:lnTo>
                  <a:lnTo>
                    <a:pt x="59623" y="196153"/>
                  </a:lnTo>
                  <a:cubicBezTo>
                    <a:pt x="62792" y="196153"/>
                    <a:pt x="74889" y="196729"/>
                    <a:pt x="78058" y="196729"/>
                  </a:cubicBezTo>
                  <a:cubicBezTo>
                    <a:pt x="82666" y="196729"/>
                    <a:pt x="84971" y="194424"/>
                    <a:pt x="84971" y="189816"/>
                  </a:cubicBezTo>
                  <a:cubicBezTo>
                    <a:pt x="84971" y="186935"/>
                    <a:pt x="81802" y="185495"/>
                    <a:pt x="75753" y="185495"/>
                  </a:cubicBezTo>
                  <a:cubicBezTo>
                    <a:pt x="64232" y="185495"/>
                    <a:pt x="58471" y="184343"/>
                    <a:pt x="58471" y="181751"/>
                  </a:cubicBezTo>
                  <a:cubicBezTo>
                    <a:pt x="58471" y="181751"/>
                    <a:pt x="58759" y="180887"/>
                    <a:pt x="59335" y="177142"/>
                  </a:cubicBezTo>
                  <a:lnTo>
                    <a:pt x="78634" y="99948"/>
                  </a:lnTo>
                  <a:lnTo>
                    <a:pt x="163028" y="99948"/>
                  </a:lnTo>
                  <a:lnTo>
                    <a:pt x="143730" y="177142"/>
                  </a:lnTo>
                  <a:cubicBezTo>
                    <a:pt x="142866" y="181463"/>
                    <a:pt x="139409" y="184343"/>
                    <a:pt x="133649" y="185207"/>
                  </a:cubicBezTo>
                  <a:cubicBezTo>
                    <a:pt x="132209" y="185495"/>
                    <a:pt x="127312" y="185495"/>
                    <a:pt x="118959" y="185495"/>
                  </a:cubicBezTo>
                  <a:cubicBezTo>
                    <a:pt x="113486" y="185495"/>
                    <a:pt x="110894" y="187799"/>
                    <a:pt x="110894" y="192408"/>
                  </a:cubicBezTo>
                  <a:cubicBezTo>
                    <a:pt x="110894" y="195288"/>
                    <a:pt x="112622" y="196729"/>
                    <a:pt x="116079" y="196729"/>
                  </a:cubicBezTo>
                  <a:lnTo>
                    <a:pt x="152371" y="195864"/>
                  </a:lnTo>
                  <a:lnTo>
                    <a:pt x="170517" y="196153"/>
                  </a:lnTo>
                  <a:cubicBezTo>
                    <a:pt x="173686" y="196153"/>
                    <a:pt x="185495" y="196729"/>
                    <a:pt x="189240" y="196729"/>
                  </a:cubicBezTo>
                  <a:cubicBezTo>
                    <a:pt x="193848" y="196729"/>
                    <a:pt x="196153" y="194424"/>
                    <a:pt x="196153" y="189816"/>
                  </a:cubicBezTo>
                  <a:cubicBezTo>
                    <a:pt x="196153" y="186935"/>
                    <a:pt x="192984" y="185495"/>
                    <a:pt x="186935" y="185495"/>
                  </a:cubicBezTo>
                  <a:cubicBezTo>
                    <a:pt x="175126" y="185495"/>
                    <a:pt x="169365" y="184343"/>
                    <a:pt x="169365" y="181751"/>
                  </a:cubicBezTo>
                  <a:cubicBezTo>
                    <a:pt x="169365" y="181751"/>
                    <a:pt x="169653" y="180887"/>
                    <a:pt x="170229" y="177142"/>
                  </a:cubicBezTo>
                  <a:lnTo>
                    <a:pt x="208826" y="23331"/>
                  </a:lnTo>
                  <a:cubicBezTo>
                    <a:pt x="210266" y="17282"/>
                    <a:pt x="212859" y="13538"/>
                    <a:pt x="216603" y="12098"/>
                  </a:cubicBezTo>
                  <a:cubicBezTo>
                    <a:pt x="218331" y="11521"/>
                    <a:pt x="223228" y="11233"/>
                    <a:pt x="231581" y="11233"/>
                  </a:cubicBezTo>
                  <a:cubicBezTo>
                    <a:pt x="239070" y="11233"/>
                    <a:pt x="242526" y="11233"/>
                    <a:pt x="242526" y="43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048111" y="557114"/>
              <a:ext cx="134584" cy="200818"/>
            </a:xfrm>
            <a:custGeom>
              <a:avLst/>
              <a:gdLst/>
              <a:ahLst/>
              <a:cxnLst/>
              <a:rect l="l" t="t" r="r" b="b"/>
              <a:pathLst>
                <a:path w="134584" h="200818">
                  <a:moveTo>
                    <a:pt x="17541" y="72585"/>
                  </a:moveTo>
                  <a:cubicBezTo>
                    <a:pt x="27219" y="72585"/>
                    <a:pt x="34478" y="65327"/>
                    <a:pt x="34478" y="55649"/>
                  </a:cubicBezTo>
                  <a:cubicBezTo>
                    <a:pt x="34478" y="44761"/>
                    <a:pt x="28732" y="39014"/>
                    <a:pt x="17541" y="38712"/>
                  </a:cubicBezTo>
                  <a:cubicBezTo>
                    <a:pt x="24195" y="24497"/>
                    <a:pt x="39317" y="13005"/>
                    <a:pt x="58975" y="13005"/>
                  </a:cubicBezTo>
                  <a:cubicBezTo>
                    <a:pt x="85590" y="13005"/>
                    <a:pt x="103131" y="32966"/>
                    <a:pt x="103131" y="59580"/>
                  </a:cubicBezTo>
                  <a:cubicBezTo>
                    <a:pt x="103131" y="74097"/>
                    <a:pt x="97990" y="88009"/>
                    <a:pt x="87405" y="101619"/>
                  </a:cubicBezTo>
                  <a:cubicBezTo>
                    <a:pt x="82263" y="108575"/>
                    <a:pt x="78331" y="113414"/>
                    <a:pt x="75609" y="116136"/>
                  </a:cubicBezTo>
                  <a:lnTo>
                    <a:pt x="3932" y="187209"/>
                  </a:lnTo>
                  <a:cubicBezTo>
                    <a:pt x="0" y="190838"/>
                    <a:pt x="605" y="191746"/>
                    <a:pt x="605" y="200819"/>
                  </a:cubicBezTo>
                  <a:lnTo>
                    <a:pt x="125209" y="200819"/>
                  </a:lnTo>
                  <a:lnTo>
                    <a:pt x="134585" y="143960"/>
                  </a:lnTo>
                  <a:lnTo>
                    <a:pt x="121882" y="143960"/>
                  </a:lnTo>
                  <a:cubicBezTo>
                    <a:pt x="119765" y="159990"/>
                    <a:pt x="117346" y="169365"/>
                    <a:pt x="114624" y="171482"/>
                  </a:cubicBezTo>
                  <a:cubicBezTo>
                    <a:pt x="113112" y="172390"/>
                    <a:pt x="103736" y="172994"/>
                    <a:pt x="85892" y="172994"/>
                  </a:cubicBezTo>
                  <a:lnTo>
                    <a:pt x="34478" y="172994"/>
                  </a:lnTo>
                  <a:cubicBezTo>
                    <a:pt x="54741" y="155151"/>
                    <a:pt x="73492" y="139121"/>
                    <a:pt x="91336" y="124907"/>
                  </a:cubicBezTo>
                  <a:cubicBezTo>
                    <a:pt x="104946" y="114321"/>
                    <a:pt x="114624" y="104946"/>
                    <a:pt x="120673" y="96780"/>
                  </a:cubicBezTo>
                  <a:cubicBezTo>
                    <a:pt x="129746" y="84985"/>
                    <a:pt x="134282" y="72585"/>
                    <a:pt x="134282" y="59580"/>
                  </a:cubicBezTo>
                  <a:cubicBezTo>
                    <a:pt x="134282" y="40829"/>
                    <a:pt x="127024" y="26010"/>
                    <a:pt x="112204" y="15122"/>
                  </a:cubicBezTo>
                  <a:cubicBezTo>
                    <a:pt x="99200" y="5141"/>
                    <a:pt x="82868" y="0"/>
                    <a:pt x="63512" y="0"/>
                  </a:cubicBezTo>
                  <a:cubicBezTo>
                    <a:pt x="46878" y="0"/>
                    <a:pt x="32663" y="4839"/>
                    <a:pt x="20263" y="14517"/>
                  </a:cubicBezTo>
                  <a:cubicBezTo>
                    <a:pt x="7259" y="25102"/>
                    <a:pt x="605" y="38410"/>
                    <a:pt x="605" y="54741"/>
                  </a:cubicBezTo>
                  <a:cubicBezTo>
                    <a:pt x="605" y="65024"/>
                    <a:pt x="8166" y="72585"/>
                    <a:pt x="17541" y="725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099956" y="1172981"/>
              <a:ext cx="134584" cy="200818"/>
            </a:xfrm>
            <a:custGeom>
              <a:avLst/>
              <a:gdLst/>
              <a:ahLst/>
              <a:cxnLst/>
              <a:rect l="l" t="t" r="r" b="b"/>
              <a:pathLst>
                <a:path w="134584" h="200818">
                  <a:moveTo>
                    <a:pt x="17541" y="72585"/>
                  </a:moveTo>
                  <a:cubicBezTo>
                    <a:pt x="27219" y="72585"/>
                    <a:pt x="34478" y="65327"/>
                    <a:pt x="34478" y="55649"/>
                  </a:cubicBezTo>
                  <a:cubicBezTo>
                    <a:pt x="34478" y="44761"/>
                    <a:pt x="28732" y="39014"/>
                    <a:pt x="17541" y="38712"/>
                  </a:cubicBezTo>
                  <a:cubicBezTo>
                    <a:pt x="24195" y="24497"/>
                    <a:pt x="39317" y="13005"/>
                    <a:pt x="58975" y="13005"/>
                  </a:cubicBezTo>
                  <a:cubicBezTo>
                    <a:pt x="85590" y="13005"/>
                    <a:pt x="103131" y="32966"/>
                    <a:pt x="103131" y="59580"/>
                  </a:cubicBezTo>
                  <a:cubicBezTo>
                    <a:pt x="103131" y="74097"/>
                    <a:pt x="97990" y="88009"/>
                    <a:pt x="87405" y="101619"/>
                  </a:cubicBezTo>
                  <a:cubicBezTo>
                    <a:pt x="82263" y="108575"/>
                    <a:pt x="78331" y="113414"/>
                    <a:pt x="75609" y="116136"/>
                  </a:cubicBezTo>
                  <a:lnTo>
                    <a:pt x="3932" y="187209"/>
                  </a:lnTo>
                  <a:cubicBezTo>
                    <a:pt x="0" y="190838"/>
                    <a:pt x="605" y="191746"/>
                    <a:pt x="605" y="200819"/>
                  </a:cubicBezTo>
                  <a:lnTo>
                    <a:pt x="125209" y="200819"/>
                  </a:lnTo>
                  <a:lnTo>
                    <a:pt x="134585" y="143960"/>
                  </a:lnTo>
                  <a:lnTo>
                    <a:pt x="121882" y="143960"/>
                  </a:lnTo>
                  <a:cubicBezTo>
                    <a:pt x="119765" y="159990"/>
                    <a:pt x="117346" y="169365"/>
                    <a:pt x="114624" y="171482"/>
                  </a:cubicBezTo>
                  <a:cubicBezTo>
                    <a:pt x="113112" y="172390"/>
                    <a:pt x="103736" y="172994"/>
                    <a:pt x="85892" y="172994"/>
                  </a:cubicBezTo>
                  <a:lnTo>
                    <a:pt x="34478" y="172994"/>
                  </a:lnTo>
                  <a:cubicBezTo>
                    <a:pt x="54741" y="155151"/>
                    <a:pt x="73492" y="139121"/>
                    <a:pt x="91336" y="124907"/>
                  </a:cubicBezTo>
                  <a:cubicBezTo>
                    <a:pt x="104946" y="114321"/>
                    <a:pt x="114624" y="104946"/>
                    <a:pt x="120673" y="96780"/>
                  </a:cubicBezTo>
                  <a:cubicBezTo>
                    <a:pt x="129746" y="84985"/>
                    <a:pt x="134282" y="72585"/>
                    <a:pt x="134282" y="59580"/>
                  </a:cubicBezTo>
                  <a:cubicBezTo>
                    <a:pt x="134282" y="40829"/>
                    <a:pt x="127024" y="26010"/>
                    <a:pt x="112204" y="15122"/>
                  </a:cubicBezTo>
                  <a:cubicBezTo>
                    <a:pt x="99200" y="5141"/>
                    <a:pt x="82868" y="0"/>
                    <a:pt x="63512" y="0"/>
                  </a:cubicBezTo>
                  <a:cubicBezTo>
                    <a:pt x="46878" y="0"/>
                    <a:pt x="32663" y="4839"/>
                    <a:pt x="20263" y="14517"/>
                  </a:cubicBezTo>
                  <a:cubicBezTo>
                    <a:pt x="7259" y="25102"/>
                    <a:pt x="605" y="38410"/>
                    <a:pt x="605" y="54741"/>
                  </a:cubicBezTo>
                  <a:cubicBezTo>
                    <a:pt x="605" y="65024"/>
                    <a:pt x="8166" y="72585"/>
                    <a:pt x="17541" y="725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142773" y="864304"/>
              <a:ext cx="176623" cy="271589"/>
            </a:xfrm>
            <a:custGeom>
              <a:avLst/>
              <a:gdLst/>
              <a:ahLst/>
              <a:cxnLst/>
              <a:rect l="l" t="t" r="r" b="b"/>
              <a:pathLst>
                <a:path w="176623" h="271589">
                  <a:moveTo>
                    <a:pt x="126419" y="0"/>
                  </a:moveTo>
                  <a:cubicBezTo>
                    <a:pt x="85287" y="0"/>
                    <a:pt x="55649" y="45063"/>
                    <a:pt x="46273" y="82263"/>
                  </a:cubicBezTo>
                  <a:lnTo>
                    <a:pt x="605" y="265843"/>
                  </a:lnTo>
                  <a:cubicBezTo>
                    <a:pt x="0" y="269775"/>
                    <a:pt x="1512" y="271589"/>
                    <a:pt x="5141" y="271589"/>
                  </a:cubicBezTo>
                  <a:lnTo>
                    <a:pt x="8166" y="271589"/>
                  </a:lnTo>
                  <a:cubicBezTo>
                    <a:pt x="10585" y="271589"/>
                    <a:pt x="12098" y="270379"/>
                    <a:pt x="12702" y="267960"/>
                  </a:cubicBezTo>
                  <a:lnTo>
                    <a:pt x="31756" y="191746"/>
                  </a:lnTo>
                  <a:cubicBezTo>
                    <a:pt x="40527" y="208380"/>
                    <a:pt x="55044" y="216545"/>
                    <a:pt x="75307" y="216545"/>
                  </a:cubicBezTo>
                  <a:cubicBezTo>
                    <a:pt x="95570" y="216545"/>
                    <a:pt x="114321" y="210799"/>
                    <a:pt x="130956" y="199004"/>
                  </a:cubicBezTo>
                  <a:cubicBezTo>
                    <a:pt x="153941" y="183580"/>
                    <a:pt x="165433" y="163619"/>
                    <a:pt x="165433" y="139121"/>
                  </a:cubicBezTo>
                  <a:cubicBezTo>
                    <a:pt x="165433" y="118858"/>
                    <a:pt x="157873" y="103434"/>
                    <a:pt x="143053" y="93151"/>
                  </a:cubicBezTo>
                  <a:cubicBezTo>
                    <a:pt x="160292" y="84380"/>
                    <a:pt x="171180" y="69863"/>
                    <a:pt x="175111" y="53229"/>
                  </a:cubicBezTo>
                  <a:cubicBezTo>
                    <a:pt x="176019" y="49297"/>
                    <a:pt x="176624" y="45668"/>
                    <a:pt x="176624" y="42644"/>
                  </a:cubicBezTo>
                  <a:cubicBezTo>
                    <a:pt x="176624" y="15727"/>
                    <a:pt x="153638" y="0"/>
                    <a:pt x="126419" y="0"/>
                  </a:cubicBezTo>
                  <a:close/>
                  <a:moveTo>
                    <a:pt x="88614" y="93453"/>
                  </a:moveTo>
                  <a:cubicBezTo>
                    <a:pt x="90126" y="92848"/>
                    <a:pt x="95873" y="92546"/>
                    <a:pt x="105853" y="92546"/>
                  </a:cubicBezTo>
                  <a:cubicBezTo>
                    <a:pt x="107668" y="92546"/>
                    <a:pt x="109482" y="92848"/>
                    <a:pt x="111600" y="93151"/>
                  </a:cubicBezTo>
                  <a:cubicBezTo>
                    <a:pt x="108878" y="93453"/>
                    <a:pt x="106156" y="93756"/>
                    <a:pt x="103131" y="93756"/>
                  </a:cubicBezTo>
                  <a:lnTo>
                    <a:pt x="97687" y="93756"/>
                  </a:lnTo>
                  <a:cubicBezTo>
                    <a:pt x="94965" y="93756"/>
                    <a:pt x="91941" y="93756"/>
                    <a:pt x="88614" y="93453"/>
                  </a:cubicBezTo>
                  <a:close/>
                  <a:moveTo>
                    <a:pt x="154546" y="36897"/>
                  </a:moveTo>
                  <a:cubicBezTo>
                    <a:pt x="154546" y="40829"/>
                    <a:pt x="153941" y="45366"/>
                    <a:pt x="152429" y="51112"/>
                  </a:cubicBezTo>
                  <a:cubicBezTo>
                    <a:pt x="149404" y="64117"/>
                    <a:pt x="143658" y="74097"/>
                    <a:pt x="134887" y="81658"/>
                  </a:cubicBezTo>
                  <a:cubicBezTo>
                    <a:pt x="133678" y="82566"/>
                    <a:pt x="131863" y="84078"/>
                    <a:pt x="129443" y="85892"/>
                  </a:cubicBezTo>
                  <a:cubicBezTo>
                    <a:pt x="121882" y="83170"/>
                    <a:pt x="114321" y="81961"/>
                    <a:pt x="106156" y="81961"/>
                  </a:cubicBezTo>
                  <a:cubicBezTo>
                    <a:pt x="91941" y="81961"/>
                    <a:pt x="82868" y="83170"/>
                    <a:pt x="79239" y="85892"/>
                  </a:cubicBezTo>
                  <a:cubicBezTo>
                    <a:pt x="76517" y="88312"/>
                    <a:pt x="75005" y="91336"/>
                    <a:pt x="75005" y="94663"/>
                  </a:cubicBezTo>
                  <a:cubicBezTo>
                    <a:pt x="75005" y="97083"/>
                    <a:pt x="75912" y="98897"/>
                    <a:pt x="77424" y="100409"/>
                  </a:cubicBezTo>
                  <a:cubicBezTo>
                    <a:pt x="80146" y="103131"/>
                    <a:pt x="88614" y="104643"/>
                    <a:pt x="102829" y="104643"/>
                  </a:cubicBezTo>
                  <a:cubicBezTo>
                    <a:pt x="111600" y="104643"/>
                    <a:pt x="120068" y="103131"/>
                    <a:pt x="128536" y="100409"/>
                  </a:cubicBezTo>
                  <a:cubicBezTo>
                    <a:pt x="137307" y="106761"/>
                    <a:pt x="141541" y="116741"/>
                    <a:pt x="141541" y="130653"/>
                  </a:cubicBezTo>
                  <a:cubicBezTo>
                    <a:pt x="141541" y="136702"/>
                    <a:pt x="140331" y="144565"/>
                    <a:pt x="137912" y="154243"/>
                  </a:cubicBezTo>
                  <a:cubicBezTo>
                    <a:pt x="130956" y="182068"/>
                    <a:pt x="108575" y="205658"/>
                    <a:pt x="75609" y="205658"/>
                  </a:cubicBezTo>
                  <a:cubicBezTo>
                    <a:pt x="53834" y="205658"/>
                    <a:pt x="38712" y="190838"/>
                    <a:pt x="38712" y="169063"/>
                  </a:cubicBezTo>
                  <a:cubicBezTo>
                    <a:pt x="38712" y="165433"/>
                    <a:pt x="39317" y="161199"/>
                    <a:pt x="40527" y="156360"/>
                  </a:cubicBezTo>
                  <a:lnTo>
                    <a:pt x="58370" y="84078"/>
                  </a:lnTo>
                  <a:cubicBezTo>
                    <a:pt x="66536" y="51717"/>
                    <a:pt x="91034" y="10585"/>
                    <a:pt x="126117" y="10585"/>
                  </a:cubicBezTo>
                  <a:cubicBezTo>
                    <a:pt x="143053" y="10585"/>
                    <a:pt x="154546" y="19961"/>
                    <a:pt x="154546" y="368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2220502" y="624557"/>
              <a:ext cx="185696" cy="136399"/>
            </a:xfrm>
            <a:custGeom>
              <a:avLst/>
              <a:gdLst/>
              <a:ahLst/>
              <a:cxnLst/>
              <a:rect l="l" t="t" r="r" b="b"/>
              <a:pathLst>
                <a:path w="185696" h="136399">
                  <a:moveTo>
                    <a:pt x="55951" y="136399"/>
                  </a:moveTo>
                  <a:cubicBezTo>
                    <a:pt x="79541" y="136399"/>
                    <a:pt x="102224" y="128234"/>
                    <a:pt x="124302" y="111902"/>
                  </a:cubicBezTo>
                  <a:cubicBezTo>
                    <a:pt x="130048" y="128234"/>
                    <a:pt x="140331" y="136399"/>
                    <a:pt x="155755" y="136399"/>
                  </a:cubicBezTo>
                  <a:cubicBezTo>
                    <a:pt x="167853" y="136399"/>
                    <a:pt x="185092" y="125814"/>
                    <a:pt x="185092" y="114321"/>
                  </a:cubicBezTo>
                  <a:cubicBezTo>
                    <a:pt x="185092" y="111297"/>
                    <a:pt x="182975" y="109785"/>
                    <a:pt x="178741" y="109785"/>
                  </a:cubicBezTo>
                  <a:cubicBezTo>
                    <a:pt x="175414" y="109785"/>
                    <a:pt x="173599" y="110995"/>
                    <a:pt x="172692" y="113414"/>
                  </a:cubicBezTo>
                  <a:cubicBezTo>
                    <a:pt x="169668" y="121580"/>
                    <a:pt x="164224" y="125814"/>
                    <a:pt x="156663" y="125814"/>
                  </a:cubicBezTo>
                  <a:cubicBezTo>
                    <a:pt x="155151" y="125814"/>
                    <a:pt x="153941" y="125512"/>
                    <a:pt x="153034" y="124907"/>
                  </a:cubicBezTo>
                  <a:cubicBezTo>
                    <a:pt x="149707" y="122185"/>
                    <a:pt x="147892" y="110995"/>
                    <a:pt x="147287" y="90731"/>
                  </a:cubicBezTo>
                  <a:cubicBezTo>
                    <a:pt x="155453" y="82263"/>
                    <a:pt x="162409" y="72283"/>
                    <a:pt x="168760" y="60790"/>
                  </a:cubicBezTo>
                  <a:cubicBezTo>
                    <a:pt x="179950" y="40527"/>
                    <a:pt x="185697" y="26917"/>
                    <a:pt x="185697" y="19356"/>
                  </a:cubicBezTo>
                  <a:cubicBezTo>
                    <a:pt x="185697" y="16029"/>
                    <a:pt x="183580" y="14215"/>
                    <a:pt x="179346" y="14215"/>
                  </a:cubicBezTo>
                  <a:cubicBezTo>
                    <a:pt x="174809" y="14819"/>
                    <a:pt x="172994" y="16029"/>
                    <a:pt x="172087" y="22683"/>
                  </a:cubicBezTo>
                  <a:cubicBezTo>
                    <a:pt x="167248" y="40527"/>
                    <a:pt x="158780" y="57161"/>
                    <a:pt x="146380" y="73190"/>
                  </a:cubicBezTo>
                  <a:lnTo>
                    <a:pt x="146380" y="68653"/>
                  </a:lnTo>
                  <a:cubicBezTo>
                    <a:pt x="145775" y="58068"/>
                    <a:pt x="145473" y="51717"/>
                    <a:pt x="145170" y="49297"/>
                  </a:cubicBezTo>
                  <a:cubicBezTo>
                    <a:pt x="140634" y="21171"/>
                    <a:pt x="119160" y="0"/>
                    <a:pt x="87102" y="0"/>
                  </a:cubicBezTo>
                  <a:cubicBezTo>
                    <a:pt x="65024" y="0"/>
                    <a:pt x="45366" y="8468"/>
                    <a:pt x="27219" y="25405"/>
                  </a:cubicBezTo>
                  <a:cubicBezTo>
                    <a:pt x="9073" y="42341"/>
                    <a:pt x="0" y="61697"/>
                    <a:pt x="0" y="83473"/>
                  </a:cubicBezTo>
                  <a:cubicBezTo>
                    <a:pt x="0" y="114624"/>
                    <a:pt x="24195" y="136399"/>
                    <a:pt x="55951" y="136399"/>
                  </a:cubicBezTo>
                  <a:close/>
                  <a:moveTo>
                    <a:pt x="27219" y="93756"/>
                  </a:moveTo>
                  <a:cubicBezTo>
                    <a:pt x="27219" y="72888"/>
                    <a:pt x="37200" y="45366"/>
                    <a:pt x="46575" y="32966"/>
                  </a:cubicBezTo>
                  <a:cubicBezTo>
                    <a:pt x="58068" y="18146"/>
                    <a:pt x="71375" y="10585"/>
                    <a:pt x="86800" y="10585"/>
                  </a:cubicBezTo>
                  <a:cubicBezTo>
                    <a:pt x="104643" y="10585"/>
                    <a:pt x="115531" y="24195"/>
                    <a:pt x="118858" y="51112"/>
                  </a:cubicBezTo>
                  <a:cubicBezTo>
                    <a:pt x="120370" y="72585"/>
                    <a:pt x="121278" y="88917"/>
                    <a:pt x="121580" y="99804"/>
                  </a:cubicBezTo>
                  <a:cubicBezTo>
                    <a:pt x="100107" y="117043"/>
                    <a:pt x="78634" y="125814"/>
                    <a:pt x="56858" y="125814"/>
                  </a:cubicBezTo>
                  <a:cubicBezTo>
                    <a:pt x="37502" y="125814"/>
                    <a:pt x="27219" y="113112"/>
                    <a:pt x="27219" y="93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2272347" y="1240425"/>
              <a:ext cx="185696" cy="136399"/>
            </a:xfrm>
            <a:custGeom>
              <a:avLst/>
              <a:gdLst/>
              <a:ahLst/>
              <a:cxnLst/>
              <a:rect l="l" t="t" r="r" b="b"/>
              <a:pathLst>
                <a:path w="185696" h="136399">
                  <a:moveTo>
                    <a:pt x="55951" y="136399"/>
                  </a:moveTo>
                  <a:cubicBezTo>
                    <a:pt x="79541" y="136399"/>
                    <a:pt x="102224" y="128234"/>
                    <a:pt x="124302" y="111902"/>
                  </a:cubicBezTo>
                  <a:cubicBezTo>
                    <a:pt x="130048" y="128234"/>
                    <a:pt x="140331" y="136399"/>
                    <a:pt x="155755" y="136399"/>
                  </a:cubicBezTo>
                  <a:cubicBezTo>
                    <a:pt x="167853" y="136399"/>
                    <a:pt x="185092" y="125814"/>
                    <a:pt x="185092" y="114321"/>
                  </a:cubicBezTo>
                  <a:cubicBezTo>
                    <a:pt x="185092" y="111297"/>
                    <a:pt x="182975" y="109785"/>
                    <a:pt x="178741" y="109785"/>
                  </a:cubicBezTo>
                  <a:cubicBezTo>
                    <a:pt x="175414" y="109785"/>
                    <a:pt x="173599" y="110995"/>
                    <a:pt x="172692" y="113414"/>
                  </a:cubicBezTo>
                  <a:cubicBezTo>
                    <a:pt x="169668" y="121580"/>
                    <a:pt x="164224" y="125814"/>
                    <a:pt x="156663" y="125814"/>
                  </a:cubicBezTo>
                  <a:cubicBezTo>
                    <a:pt x="155151" y="125814"/>
                    <a:pt x="153941" y="125512"/>
                    <a:pt x="153034" y="124907"/>
                  </a:cubicBezTo>
                  <a:cubicBezTo>
                    <a:pt x="149707" y="122185"/>
                    <a:pt x="147892" y="110995"/>
                    <a:pt x="147287" y="90731"/>
                  </a:cubicBezTo>
                  <a:cubicBezTo>
                    <a:pt x="155453" y="82263"/>
                    <a:pt x="162409" y="72283"/>
                    <a:pt x="168760" y="60790"/>
                  </a:cubicBezTo>
                  <a:cubicBezTo>
                    <a:pt x="179950" y="40527"/>
                    <a:pt x="185697" y="26917"/>
                    <a:pt x="185697" y="19356"/>
                  </a:cubicBezTo>
                  <a:cubicBezTo>
                    <a:pt x="185697" y="16029"/>
                    <a:pt x="183580" y="14215"/>
                    <a:pt x="179346" y="14215"/>
                  </a:cubicBezTo>
                  <a:cubicBezTo>
                    <a:pt x="174809" y="14819"/>
                    <a:pt x="172994" y="16029"/>
                    <a:pt x="172087" y="22683"/>
                  </a:cubicBezTo>
                  <a:cubicBezTo>
                    <a:pt x="167248" y="40527"/>
                    <a:pt x="158780" y="57161"/>
                    <a:pt x="146380" y="73190"/>
                  </a:cubicBezTo>
                  <a:lnTo>
                    <a:pt x="146380" y="68653"/>
                  </a:lnTo>
                  <a:cubicBezTo>
                    <a:pt x="145775" y="58068"/>
                    <a:pt x="145473" y="51717"/>
                    <a:pt x="145170" y="49297"/>
                  </a:cubicBezTo>
                  <a:cubicBezTo>
                    <a:pt x="140634" y="21171"/>
                    <a:pt x="119160" y="0"/>
                    <a:pt x="87102" y="0"/>
                  </a:cubicBezTo>
                  <a:cubicBezTo>
                    <a:pt x="65024" y="0"/>
                    <a:pt x="45366" y="8468"/>
                    <a:pt x="27219" y="25405"/>
                  </a:cubicBezTo>
                  <a:cubicBezTo>
                    <a:pt x="9073" y="42341"/>
                    <a:pt x="0" y="61697"/>
                    <a:pt x="0" y="83473"/>
                  </a:cubicBezTo>
                  <a:cubicBezTo>
                    <a:pt x="0" y="114624"/>
                    <a:pt x="24195" y="136399"/>
                    <a:pt x="55951" y="136399"/>
                  </a:cubicBezTo>
                  <a:close/>
                  <a:moveTo>
                    <a:pt x="27219" y="93756"/>
                  </a:moveTo>
                  <a:cubicBezTo>
                    <a:pt x="27219" y="72888"/>
                    <a:pt x="37200" y="45366"/>
                    <a:pt x="46575" y="32966"/>
                  </a:cubicBezTo>
                  <a:cubicBezTo>
                    <a:pt x="58068" y="18146"/>
                    <a:pt x="71375" y="10585"/>
                    <a:pt x="86800" y="10585"/>
                  </a:cubicBezTo>
                  <a:cubicBezTo>
                    <a:pt x="104643" y="10585"/>
                    <a:pt x="115531" y="24195"/>
                    <a:pt x="118858" y="51112"/>
                  </a:cubicBezTo>
                  <a:cubicBezTo>
                    <a:pt x="120370" y="72585"/>
                    <a:pt x="121278" y="88917"/>
                    <a:pt x="121580" y="99804"/>
                  </a:cubicBezTo>
                  <a:cubicBezTo>
                    <a:pt x="100107" y="117043"/>
                    <a:pt x="78634" y="125814"/>
                    <a:pt x="56858" y="125814"/>
                  </a:cubicBezTo>
                  <a:cubicBezTo>
                    <a:pt x="37502" y="125814"/>
                    <a:pt x="27219" y="113112"/>
                    <a:pt x="27219" y="93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2276647" y="1480171"/>
              <a:ext cx="176623" cy="271589"/>
            </a:xfrm>
            <a:custGeom>
              <a:avLst/>
              <a:gdLst/>
              <a:ahLst/>
              <a:cxnLst/>
              <a:rect l="l" t="t" r="r" b="b"/>
              <a:pathLst>
                <a:path w="176623" h="271589">
                  <a:moveTo>
                    <a:pt x="126419" y="0"/>
                  </a:moveTo>
                  <a:cubicBezTo>
                    <a:pt x="85287" y="0"/>
                    <a:pt x="55649" y="45063"/>
                    <a:pt x="46273" y="82263"/>
                  </a:cubicBezTo>
                  <a:lnTo>
                    <a:pt x="605" y="265843"/>
                  </a:lnTo>
                  <a:cubicBezTo>
                    <a:pt x="0" y="269775"/>
                    <a:pt x="1512" y="271589"/>
                    <a:pt x="5141" y="271589"/>
                  </a:cubicBezTo>
                  <a:lnTo>
                    <a:pt x="8166" y="271589"/>
                  </a:lnTo>
                  <a:cubicBezTo>
                    <a:pt x="10585" y="271589"/>
                    <a:pt x="12098" y="270379"/>
                    <a:pt x="12702" y="267960"/>
                  </a:cubicBezTo>
                  <a:lnTo>
                    <a:pt x="31756" y="191746"/>
                  </a:lnTo>
                  <a:cubicBezTo>
                    <a:pt x="40527" y="208380"/>
                    <a:pt x="55044" y="216545"/>
                    <a:pt x="75307" y="216545"/>
                  </a:cubicBezTo>
                  <a:cubicBezTo>
                    <a:pt x="95570" y="216545"/>
                    <a:pt x="114321" y="210799"/>
                    <a:pt x="130956" y="199004"/>
                  </a:cubicBezTo>
                  <a:cubicBezTo>
                    <a:pt x="153941" y="183580"/>
                    <a:pt x="165433" y="163619"/>
                    <a:pt x="165433" y="139121"/>
                  </a:cubicBezTo>
                  <a:cubicBezTo>
                    <a:pt x="165433" y="118858"/>
                    <a:pt x="157873" y="103434"/>
                    <a:pt x="143053" y="93151"/>
                  </a:cubicBezTo>
                  <a:cubicBezTo>
                    <a:pt x="160292" y="84380"/>
                    <a:pt x="171180" y="69863"/>
                    <a:pt x="175111" y="53229"/>
                  </a:cubicBezTo>
                  <a:cubicBezTo>
                    <a:pt x="176019" y="49297"/>
                    <a:pt x="176624" y="45668"/>
                    <a:pt x="176624" y="42644"/>
                  </a:cubicBezTo>
                  <a:cubicBezTo>
                    <a:pt x="176624" y="15727"/>
                    <a:pt x="153638" y="0"/>
                    <a:pt x="126419" y="0"/>
                  </a:cubicBezTo>
                  <a:close/>
                  <a:moveTo>
                    <a:pt x="88614" y="93453"/>
                  </a:moveTo>
                  <a:cubicBezTo>
                    <a:pt x="90126" y="92848"/>
                    <a:pt x="95873" y="92546"/>
                    <a:pt x="105853" y="92546"/>
                  </a:cubicBezTo>
                  <a:cubicBezTo>
                    <a:pt x="107668" y="92546"/>
                    <a:pt x="109482" y="92848"/>
                    <a:pt x="111600" y="93151"/>
                  </a:cubicBezTo>
                  <a:cubicBezTo>
                    <a:pt x="108878" y="93453"/>
                    <a:pt x="106156" y="93756"/>
                    <a:pt x="103131" y="93756"/>
                  </a:cubicBezTo>
                  <a:lnTo>
                    <a:pt x="97687" y="93756"/>
                  </a:lnTo>
                  <a:cubicBezTo>
                    <a:pt x="94965" y="93756"/>
                    <a:pt x="91941" y="93756"/>
                    <a:pt x="88614" y="93453"/>
                  </a:cubicBezTo>
                  <a:close/>
                  <a:moveTo>
                    <a:pt x="154546" y="36897"/>
                  </a:moveTo>
                  <a:cubicBezTo>
                    <a:pt x="154546" y="40829"/>
                    <a:pt x="153941" y="45366"/>
                    <a:pt x="152429" y="51112"/>
                  </a:cubicBezTo>
                  <a:cubicBezTo>
                    <a:pt x="149404" y="64117"/>
                    <a:pt x="143658" y="74097"/>
                    <a:pt x="134887" y="81658"/>
                  </a:cubicBezTo>
                  <a:cubicBezTo>
                    <a:pt x="133678" y="82566"/>
                    <a:pt x="131863" y="84078"/>
                    <a:pt x="129443" y="85892"/>
                  </a:cubicBezTo>
                  <a:cubicBezTo>
                    <a:pt x="121882" y="83170"/>
                    <a:pt x="114321" y="81961"/>
                    <a:pt x="106156" y="81961"/>
                  </a:cubicBezTo>
                  <a:cubicBezTo>
                    <a:pt x="91941" y="81961"/>
                    <a:pt x="82868" y="83170"/>
                    <a:pt x="79239" y="85892"/>
                  </a:cubicBezTo>
                  <a:cubicBezTo>
                    <a:pt x="76517" y="88312"/>
                    <a:pt x="75005" y="91336"/>
                    <a:pt x="75005" y="94663"/>
                  </a:cubicBezTo>
                  <a:cubicBezTo>
                    <a:pt x="75005" y="97083"/>
                    <a:pt x="75912" y="98897"/>
                    <a:pt x="77424" y="100409"/>
                  </a:cubicBezTo>
                  <a:cubicBezTo>
                    <a:pt x="80146" y="103131"/>
                    <a:pt x="88614" y="104643"/>
                    <a:pt x="102829" y="104643"/>
                  </a:cubicBezTo>
                  <a:cubicBezTo>
                    <a:pt x="111600" y="104643"/>
                    <a:pt x="120068" y="103131"/>
                    <a:pt x="128536" y="100409"/>
                  </a:cubicBezTo>
                  <a:cubicBezTo>
                    <a:pt x="137307" y="106761"/>
                    <a:pt x="141541" y="116741"/>
                    <a:pt x="141541" y="130653"/>
                  </a:cubicBezTo>
                  <a:cubicBezTo>
                    <a:pt x="141541" y="136702"/>
                    <a:pt x="140331" y="144565"/>
                    <a:pt x="137912" y="154243"/>
                  </a:cubicBezTo>
                  <a:cubicBezTo>
                    <a:pt x="130956" y="182068"/>
                    <a:pt x="108575" y="205658"/>
                    <a:pt x="75609" y="205658"/>
                  </a:cubicBezTo>
                  <a:cubicBezTo>
                    <a:pt x="53834" y="205658"/>
                    <a:pt x="38712" y="190838"/>
                    <a:pt x="38712" y="169063"/>
                  </a:cubicBezTo>
                  <a:cubicBezTo>
                    <a:pt x="38712" y="165433"/>
                    <a:pt x="39317" y="161199"/>
                    <a:pt x="40527" y="156360"/>
                  </a:cubicBezTo>
                  <a:lnTo>
                    <a:pt x="58370" y="84078"/>
                  </a:lnTo>
                  <a:cubicBezTo>
                    <a:pt x="66536" y="51717"/>
                    <a:pt x="91034" y="10585"/>
                    <a:pt x="126117" y="10585"/>
                  </a:cubicBezTo>
                  <a:cubicBezTo>
                    <a:pt x="143053" y="10585"/>
                    <a:pt x="154546" y="19961"/>
                    <a:pt x="154546" y="368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2497968" y="1142524"/>
              <a:ext cx="107797" cy="143873"/>
            </a:xfrm>
            <a:custGeom>
              <a:avLst/>
              <a:gdLst/>
              <a:ahLst/>
              <a:cxnLst/>
              <a:rect l="l" t="t" r="r" b="b"/>
              <a:pathLst>
                <a:path w="107797" h="143873">
                  <a:moveTo>
                    <a:pt x="13178" y="52279"/>
                  </a:moveTo>
                  <a:cubicBezTo>
                    <a:pt x="20955" y="52279"/>
                    <a:pt x="26571" y="46662"/>
                    <a:pt x="26571" y="38885"/>
                  </a:cubicBezTo>
                  <a:cubicBezTo>
                    <a:pt x="26571" y="31324"/>
                    <a:pt x="22683" y="26787"/>
                    <a:pt x="15122" y="25491"/>
                  </a:cubicBezTo>
                  <a:cubicBezTo>
                    <a:pt x="21819" y="15770"/>
                    <a:pt x="32188" y="11017"/>
                    <a:pt x="46230" y="11017"/>
                  </a:cubicBezTo>
                  <a:cubicBezTo>
                    <a:pt x="66752" y="11017"/>
                    <a:pt x="83170" y="23763"/>
                    <a:pt x="83170" y="43637"/>
                  </a:cubicBezTo>
                  <a:cubicBezTo>
                    <a:pt x="83170" y="57247"/>
                    <a:pt x="73665" y="72153"/>
                    <a:pt x="54655" y="88355"/>
                  </a:cubicBezTo>
                  <a:lnTo>
                    <a:pt x="2808" y="132641"/>
                  </a:lnTo>
                  <a:cubicBezTo>
                    <a:pt x="1080" y="134153"/>
                    <a:pt x="216" y="135449"/>
                    <a:pt x="0" y="136529"/>
                  </a:cubicBezTo>
                  <a:lnTo>
                    <a:pt x="0" y="143874"/>
                  </a:lnTo>
                  <a:lnTo>
                    <a:pt x="100453" y="143874"/>
                  </a:lnTo>
                  <a:lnTo>
                    <a:pt x="107797" y="100885"/>
                  </a:lnTo>
                  <a:lnTo>
                    <a:pt x="96996" y="100885"/>
                  </a:lnTo>
                  <a:cubicBezTo>
                    <a:pt x="95052" y="112550"/>
                    <a:pt x="93108" y="119031"/>
                    <a:pt x="91163" y="120543"/>
                  </a:cubicBezTo>
                  <a:cubicBezTo>
                    <a:pt x="90083" y="121191"/>
                    <a:pt x="82522" y="121623"/>
                    <a:pt x="68913" y="121623"/>
                  </a:cubicBezTo>
                  <a:lnTo>
                    <a:pt x="29812" y="121623"/>
                  </a:lnTo>
                  <a:cubicBezTo>
                    <a:pt x="57679" y="101101"/>
                    <a:pt x="63728" y="96996"/>
                    <a:pt x="81658" y="84251"/>
                  </a:cubicBezTo>
                  <a:cubicBezTo>
                    <a:pt x="90299" y="77986"/>
                    <a:pt x="96348" y="72153"/>
                    <a:pt x="100021" y="66752"/>
                  </a:cubicBezTo>
                  <a:cubicBezTo>
                    <a:pt x="104989" y="59191"/>
                    <a:pt x="107581" y="51414"/>
                    <a:pt x="107581" y="43421"/>
                  </a:cubicBezTo>
                  <a:cubicBezTo>
                    <a:pt x="107581" y="28948"/>
                    <a:pt x="101317" y="17930"/>
                    <a:pt x="89003" y="10153"/>
                  </a:cubicBezTo>
                  <a:cubicBezTo>
                    <a:pt x="78418" y="3456"/>
                    <a:pt x="65672" y="0"/>
                    <a:pt x="50550" y="0"/>
                  </a:cubicBezTo>
                  <a:cubicBezTo>
                    <a:pt x="37805" y="0"/>
                    <a:pt x="26571" y="3240"/>
                    <a:pt x="16850" y="9505"/>
                  </a:cubicBezTo>
                  <a:cubicBezTo>
                    <a:pt x="5617" y="16634"/>
                    <a:pt x="0" y="26355"/>
                    <a:pt x="0" y="38453"/>
                  </a:cubicBezTo>
                  <a:cubicBezTo>
                    <a:pt x="0" y="46662"/>
                    <a:pt x="6481" y="52279"/>
                    <a:pt x="13178" y="522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2555937" y="734603"/>
              <a:ext cx="141281" cy="198312"/>
            </a:xfrm>
            <a:custGeom>
              <a:avLst/>
              <a:gdLst/>
              <a:ahLst/>
              <a:cxnLst/>
              <a:rect l="l" t="t" r="r" b="b"/>
              <a:pathLst>
                <a:path w="141281" h="198312">
                  <a:moveTo>
                    <a:pt x="141282" y="137393"/>
                  </a:moveTo>
                  <a:cubicBezTo>
                    <a:pt x="141282" y="104557"/>
                    <a:pt x="118815" y="83818"/>
                    <a:pt x="74313" y="75177"/>
                  </a:cubicBezTo>
                  <a:cubicBezTo>
                    <a:pt x="54007" y="71289"/>
                    <a:pt x="41045" y="66536"/>
                    <a:pt x="34132" y="61784"/>
                  </a:cubicBezTo>
                  <a:cubicBezTo>
                    <a:pt x="27219" y="57031"/>
                    <a:pt x="23763" y="50118"/>
                    <a:pt x="23763" y="41909"/>
                  </a:cubicBezTo>
                  <a:cubicBezTo>
                    <a:pt x="23763" y="21603"/>
                    <a:pt x="38885" y="11665"/>
                    <a:pt x="69129" y="11665"/>
                  </a:cubicBezTo>
                  <a:cubicBezTo>
                    <a:pt x="98508" y="11665"/>
                    <a:pt x="114494" y="28084"/>
                    <a:pt x="116655" y="61352"/>
                  </a:cubicBezTo>
                  <a:cubicBezTo>
                    <a:pt x="117087" y="64808"/>
                    <a:pt x="119247" y="66536"/>
                    <a:pt x="123567" y="66536"/>
                  </a:cubicBezTo>
                  <a:cubicBezTo>
                    <a:pt x="128320" y="66536"/>
                    <a:pt x="130912" y="62648"/>
                    <a:pt x="130912" y="54871"/>
                  </a:cubicBezTo>
                  <a:lnTo>
                    <a:pt x="130912" y="12098"/>
                  </a:lnTo>
                  <a:cubicBezTo>
                    <a:pt x="130912" y="3888"/>
                    <a:pt x="128752" y="0"/>
                    <a:pt x="124432" y="0"/>
                  </a:cubicBezTo>
                  <a:cubicBezTo>
                    <a:pt x="119679" y="0"/>
                    <a:pt x="113198" y="7777"/>
                    <a:pt x="108878" y="11233"/>
                  </a:cubicBezTo>
                  <a:cubicBezTo>
                    <a:pt x="98076" y="3888"/>
                    <a:pt x="84683" y="0"/>
                    <a:pt x="69129" y="0"/>
                  </a:cubicBezTo>
                  <a:cubicBezTo>
                    <a:pt x="30676" y="0"/>
                    <a:pt x="0" y="17282"/>
                    <a:pt x="0" y="54007"/>
                  </a:cubicBezTo>
                  <a:cubicBezTo>
                    <a:pt x="0" y="68697"/>
                    <a:pt x="6049" y="81226"/>
                    <a:pt x="18578" y="91163"/>
                  </a:cubicBezTo>
                  <a:cubicBezTo>
                    <a:pt x="33700" y="103693"/>
                    <a:pt x="47958" y="106285"/>
                    <a:pt x="75177" y="111038"/>
                  </a:cubicBezTo>
                  <a:cubicBezTo>
                    <a:pt x="103261" y="116655"/>
                    <a:pt x="117519" y="129184"/>
                    <a:pt x="117519" y="148627"/>
                  </a:cubicBezTo>
                  <a:cubicBezTo>
                    <a:pt x="117519" y="173254"/>
                    <a:pt x="102397" y="185783"/>
                    <a:pt x="71721" y="185783"/>
                  </a:cubicBezTo>
                  <a:cubicBezTo>
                    <a:pt x="41909" y="185783"/>
                    <a:pt x="22899" y="165909"/>
                    <a:pt x="14690" y="126592"/>
                  </a:cubicBezTo>
                  <a:cubicBezTo>
                    <a:pt x="13394" y="120975"/>
                    <a:pt x="11233" y="117951"/>
                    <a:pt x="7345" y="117951"/>
                  </a:cubicBezTo>
                  <a:cubicBezTo>
                    <a:pt x="2592" y="117951"/>
                    <a:pt x="0" y="122271"/>
                    <a:pt x="0" y="130480"/>
                  </a:cubicBezTo>
                  <a:lnTo>
                    <a:pt x="0" y="186215"/>
                  </a:lnTo>
                  <a:cubicBezTo>
                    <a:pt x="0" y="194424"/>
                    <a:pt x="2160" y="198313"/>
                    <a:pt x="6481" y="198313"/>
                  </a:cubicBezTo>
                  <a:cubicBezTo>
                    <a:pt x="7777" y="198313"/>
                    <a:pt x="9937" y="197017"/>
                    <a:pt x="13394" y="193992"/>
                  </a:cubicBezTo>
                  <a:cubicBezTo>
                    <a:pt x="21171" y="187079"/>
                    <a:pt x="17714" y="188376"/>
                    <a:pt x="25491" y="180599"/>
                  </a:cubicBezTo>
                  <a:cubicBezTo>
                    <a:pt x="38021" y="192264"/>
                    <a:pt x="53575" y="198313"/>
                    <a:pt x="71721" y="198313"/>
                  </a:cubicBezTo>
                  <a:cubicBezTo>
                    <a:pt x="112766" y="198313"/>
                    <a:pt x="141282" y="177142"/>
                    <a:pt x="141282" y="1373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2726166" y="644304"/>
              <a:ext cx="92459" cy="283859"/>
            </a:xfrm>
            <a:custGeom>
              <a:avLst/>
              <a:gdLst/>
              <a:ahLst/>
              <a:cxnLst/>
              <a:rect l="l" t="t" r="r" b="b"/>
              <a:pathLst>
                <a:path w="92459" h="283859">
                  <a:moveTo>
                    <a:pt x="69561" y="24195"/>
                  </a:moveTo>
                  <a:cubicBezTo>
                    <a:pt x="69561" y="11233"/>
                    <a:pt x="58759" y="0"/>
                    <a:pt x="45798" y="0"/>
                  </a:cubicBezTo>
                  <a:cubicBezTo>
                    <a:pt x="32836" y="0"/>
                    <a:pt x="21603" y="11233"/>
                    <a:pt x="21603" y="24195"/>
                  </a:cubicBezTo>
                  <a:cubicBezTo>
                    <a:pt x="21603" y="37157"/>
                    <a:pt x="32404" y="48822"/>
                    <a:pt x="45366" y="48822"/>
                  </a:cubicBezTo>
                  <a:cubicBezTo>
                    <a:pt x="58759" y="48822"/>
                    <a:pt x="69561" y="37589"/>
                    <a:pt x="69561" y="24195"/>
                  </a:cubicBezTo>
                  <a:close/>
                  <a:moveTo>
                    <a:pt x="47526" y="282563"/>
                  </a:moveTo>
                  <a:lnTo>
                    <a:pt x="92460" y="283859"/>
                  </a:lnTo>
                  <a:lnTo>
                    <a:pt x="92460" y="267009"/>
                  </a:lnTo>
                  <a:cubicBezTo>
                    <a:pt x="78202" y="267009"/>
                    <a:pt x="69561" y="266145"/>
                    <a:pt x="66968" y="264417"/>
                  </a:cubicBezTo>
                  <a:cubicBezTo>
                    <a:pt x="64376" y="262689"/>
                    <a:pt x="63512" y="257936"/>
                    <a:pt x="63512" y="250159"/>
                  </a:cubicBezTo>
                  <a:lnTo>
                    <a:pt x="63512" y="91595"/>
                  </a:lnTo>
                  <a:lnTo>
                    <a:pt x="1728" y="96780"/>
                  </a:lnTo>
                  <a:lnTo>
                    <a:pt x="1728" y="113198"/>
                  </a:lnTo>
                  <a:cubicBezTo>
                    <a:pt x="15986" y="113198"/>
                    <a:pt x="25059" y="114494"/>
                    <a:pt x="28084" y="116655"/>
                  </a:cubicBezTo>
                  <a:cubicBezTo>
                    <a:pt x="31108" y="118815"/>
                    <a:pt x="32404" y="124864"/>
                    <a:pt x="32404" y="134801"/>
                  </a:cubicBezTo>
                  <a:lnTo>
                    <a:pt x="32404" y="249727"/>
                  </a:lnTo>
                  <a:cubicBezTo>
                    <a:pt x="32404" y="257936"/>
                    <a:pt x="31108" y="263121"/>
                    <a:pt x="28084" y="264849"/>
                  </a:cubicBezTo>
                  <a:cubicBezTo>
                    <a:pt x="25059" y="266577"/>
                    <a:pt x="15554" y="267009"/>
                    <a:pt x="0" y="267009"/>
                  </a:cubicBezTo>
                  <a:lnTo>
                    <a:pt x="0" y="28385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2845845" y="737195"/>
              <a:ext cx="217323" cy="190967"/>
            </a:xfrm>
            <a:custGeom>
              <a:avLst/>
              <a:gdLst/>
              <a:ahLst/>
              <a:cxnLst/>
              <a:rect l="l" t="t" r="r" b="b"/>
              <a:pathLst>
                <a:path w="217323" h="190967">
                  <a:moveTo>
                    <a:pt x="121839" y="12530"/>
                  </a:moveTo>
                  <a:cubicBezTo>
                    <a:pt x="141282" y="12530"/>
                    <a:pt x="151219" y="27651"/>
                    <a:pt x="151219" y="58327"/>
                  </a:cubicBezTo>
                  <a:lnTo>
                    <a:pt x="151219" y="156836"/>
                  </a:lnTo>
                  <a:cubicBezTo>
                    <a:pt x="151219" y="165045"/>
                    <a:pt x="149923" y="170229"/>
                    <a:pt x="146898" y="171957"/>
                  </a:cubicBezTo>
                  <a:cubicBezTo>
                    <a:pt x="143874" y="173686"/>
                    <a:pt x="134369" y="174550"/>
                    <a:pt x="118383" y="174550"/>
                  </a:cubicBezTo>
                  <a:lnTo>
                    <a:pt x="118383" y="190968"/>
                  </a:lnTo>
                  <a:lnTo>
                    <a:pt x="168069" y="189672"/>
                  </a:lnTo>
                  <a:lnTo>
                    <a:pt x="217323" y="190968"/>
                  </a:lnTo>
                  <a:lnTo>
                    <a:pt x="217323" y="174550"/>
                  </a:lnTo>
                  <a:cubicBezTo>
                    <a:pt x="203497" y="174550"/>
                    <a:pt x="194424" y="174118"/>
                    <a:pt x="190104" y="172822"/>
                  </a:cubicBezTo>
                  <a:cubicBezTo>
                    <a:pt x="185783" y="171525"/>
                    <a:pt x="184055" y="168501"/>
                    <a:pt x="184055" y="163316"/>
                  </a:cubicBezTo>
                  <a:lnTo>
                    <a:pt x="184055" y="82522"/>
                  </a:lnTo>
                  <a:cubicBezTo>
                    <a:pt x="184055" y="62216"/>
                    <a:pt x="183623" y="47958"/>
                    <a:pt x="182327" y="39749"/>
                  </a:cubicBezTo>
                  <a:cubicBezTo>
                    <a:pt x="178006" y="13394"/>
                    <a:pt x="158564" y="0"/>
                    <a:pt x="124432" y="0"/>
                  </a:cubicBezTo>
                  <a:cubicBezTo>
                    <a:pt x="97212" y="0"/>
                    <a:pt x="76906" y="12962"/>
                    <a:pt x="63512" y="38885"/>
                  </a:cubicBezTo>
                  <a:lnTo>
                    <a:pt x="63512" y="0"/>
                  </a:lnTo>
                  <a:lnTo>
                    <a:pt x="0" y="4753"/>
                  </a:lnTo>
                  <a:lnTo>
                    <a:pt x="0" y="21171"/>
                  </a:lnTo>
                  <a:cubicBezTo>
                    <a:pt x="15554" y="21171"/>
                    <a:pt x="25059" y="22467"/>
                    <a:pt x="28516" y="25059"/>
                  </a:cubicBezTo>
                  <a:cubicBezTo>
                    <a:pt x="31972" y="27651"/>
                    <a:pt x="33268" y="33268"/>
                    <a:pt x="33268" y="43205"/>
                  </a:cubicBezTo>
                  <a:lnTo>
                    <a:pt x="33268" y="156836"/>
                  </a:lnTo>
                  <a:cubicBezTo>
                    <a:pt x="33268" y="165045"/>
                    <a:pt x="31540" y="170229"/>
                    <a:pt x="28516" y="171957"/>
                  </a:cubicBezTo>
                  <a:cubicBezTo>
                    <a:pt x="25491" y="173686"/>
                    <a:pt x="15986" y="174550"/>
                    <a:pt x="0" y="174550"/>
                  </a:cubicBezTo>
                  <a:lnTo>
                    <a:pt x="0" y="190968"/>
                  </a:lnTo>
                  <a:lnTo>
                    <a:pt x="49686" y="189672"/>
                  </a:lnTo>
                  <a:lnTo>
                    <a:pt x="98940" y="190968"/>
                  </a:lnTo>
                  <a:lnTo>
                    <a:pt x="98940" y="174550"/>
                  </a:lnTo>
                  <a:cubicBezTo>
                    <a:pt x="82954" y="174550"/>
                    <a:pt x="73881" y="173686"/>
                    <a:pt x="70857" y="171957"/>
                  </a:cubicBezTo>
                  <a:cubicBezTo>
                    <a:pt x="67832" y="170229"/>
                    <a:pt x="66104" y="165045"/>
                    <a:pt x="66104" y="156836"/>
                  </a:cubicBezTo>
                  <a:lnTo>
                    <a:pt x="66104" y="79066"/>
                  </a:lnTo>
                  <a:cubicBezTo>
                    <a:pt x="66104" y="44070"/>
                    <a:pt x="88139" y="12530"/>
                    <a:pt x="121839" y="125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2771831" y="1350470"/>
              <a:ext cx="141281" cy="198312"/>
            </a:xfrm>
            <a:custGeom>
              <a:avLst/>
              <a:gdLst/>
              <a:ahLst/>
              <a:cxnLst/>
              <a:rect l="l" t="t" r="r" b="b"/>
              <a:pathLst>
                <a:path w="141281" h="198312">
                  <a:moveTo>
                    <a:pt x="141282" y="137393"/>
                  </a:moveTo>
                  <a:cubicBezTo>
                    <a:pt x="141282" y="104557"/>
                    <a:pt x="118815" y="83818"/>
                    <a:pt x="74313" y="75177"/>
                  </a:cubicBezTo>
                  <a:cubicBezTo>
                    <a:pt x="54007" y="71289"/>
                    <a:pt x="41045" y="66536"/>
                    <a:pt x="34132" y="61784"/>
                  </a:cubicBezTo>
                  <a:cubicBezTo>
                    <a:pt x="27219" y="57031"/>
                    <a:pt x="23763" y="50118"/>
                    <a:pt x="23763" y="41909"/>
                  </a:cubicBezTo>
                  <a:cubicBezTo>
                    <a:pt x="23763" y="21603"/>
                    <a:pt x="38885" y="11665"/>
                    <a:pt x="69129" y="11665"/>
                  </a:cubicBezTo>
                  <a:cubicBezTo>
                    <a:pt x="98508" y="11665"/>
                    <a:pt x="114494" y="28084"/>
                    <a:pt x="116655" y="61352"/>
                  </a:cubicBezTo>
                  <a:cubicBezTo>
                    <a:pt x="117087" y="64808"/>
                    <a:pt x="119247" y="66536"/>
                    <a:pt x="123567" y="66536"/>
                  </a:cubicBezTo>
                  <a:cubicBezTo>
                    <a:pt x="128320" y="66536"/>
                    <a:pt x="130912" y="62648"/>
                    <a:pt x="130912" y="54871"/>
                  </a:cubicBezTo>
                  <a:lnTo>
                    <a:pt x="130912" y="12098"/>
                  </a:lnTo>
                  <a:cubicBezTo>
                    <a:pt x="130912" y="3888"/>
                    <a:pt x="128752" y="0"/>
                    <a:pt x="124432" y="0"/>
                  </a:cubicBezTo>
                  <a:cubicBezTo>
                    <a:pt x="119679" y="0"/>
                    <a:pt x="113198" y="7777"/>
                    <a:pt x="108878" y="11233"/>
                  </a:cubicBezTo>
                  <a:cubicBezTo>
                    <a:pt x="98076" y="3888"/>
                    <a:pt x="84683" y="0"/>
                    <a:pt x="69129" y="0"/>
                  </a:cubicBezTo>
                  <a:cubicBezTo>
                    <a:pt x="30676" y="0"/>
                    <a:pt x="0" y="17282"/>
                    <a:pt x="0" y="54007"/>
                  </a:cubicBezTo>
                  <a:cubicBezTo>
                    <a:pt x="0" y="68697"/>
                    <a:pt x="6049" y="81226"/>
                    <a:pt x="18578" y="91163"/>
                  </a:cubicBezTo>
                  <a:cubicBezTo>
                    <a:pt x="33700" y="103693"/>
                    <a:pt x="47958" y="106285"/>
                    <a:pt x="75177" y="111038"/>
                  </a:cubicBezTo>
                  <a:cubicBezTo>
                    <a:pt x="103261" y="116655"/>
                    <a:pt x="117519" y="129184"/>
                    <a:pt x="117519" y="148627"/>
                  </a:cubicBezTo>
                  <a:cubicBezTo>
                    <a:pt x="117519" y="173254"/>
                    <a:pt x="102397" y="185783"/>
                    <a:pt x="71721" y="185783"/>
                  </a:cubicBezTo>
                  <a:cubicBezTo>
                    <a:pt x="41909" y="185783"/>
                    <a:pt x="22899" y="165909"/>
                    <a:pt x="14690" y="126592"/>
                  </a:cubicBezTo>
                  <a:cubicBezTo>
                    <a:pt x="13394" y="120975"/>
                    <a:pt x="11233" y="117951"/>
                    <a:pt x="7345" y="117951"/>
                  </a:cubicBezTo>
                  <a:cubicBezTo>
                    <a:pt x="2592" y="117951"/>
                    <a:pt x="0" y="122271"/>
                    <a:pt x="0" y="130480"/>
                  </a:cubicBezTo>
                  <a:lnTo>
                    <a:pt x="0" y="186215"/>
                  </a:lnTo>
                  <a:cubicBezTo>
                    <a:pt x="0" y="194424"/>
                    <a:pt x="2160" y="198313"/>
                    <a:pt x="6481" y="198313"/>
                  </a:cubicBezTo>
                  <a:cubicBezTo>
                    <a:pt x="7777" y="198313"/>
                    <a:pt x="9937" y="197017"/>
                    <a:pt x="13394" y="193992"/>
                  </a:cubicBezTo>
                  <a:cubicBezTo>
                    <a:pt x="21171" y="187079"/>
                    <a:pt x="17714" y="188376"/>
                    <a:pt x="25491" y="180599"/>
                  </a:cubicBezTo>
                  <a:cubicBezTo>
                    <a:pt x="38021" y="192264"/>
                    <a:pt x="53575" y="198313"/>
                    <a:pt x="71721" y="198313"/>
                  </a:cubicBezTo>
                  <a:cubicBezTo>
                    <a:pt x="112766" y="198313"/>
                    <a:pt x="141282" y="177142"/>
                    <a:pt x="141282" y="1373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2942060" y="1260171"/>
              <a:ext cx="92459" cy="283859"/>
            </a:xfrm>
            <a:custGeom>
              <a:avLst/>
              <a:gdLst/>
              <a:ahLst/>
              <a:cxnLst/>
              <a:rect l="l" t="t" r="r" b="b"/>
              <a:pathLst>
                <a:path w="92459" h="283859">
                  <a:moveTo>
                    <a:pt x="69561" y="24195"/>
                  </a:moveTo>
                  <a:cubicBezTo>
                    <a:pt x="69561" y="11233"/>
                    <a:pt x="58759" y="0"/>
                    <a:pt x="45798" y="0"/>
                  </a:cubicBezTo>
                  <a:cubicBezTo>
                    <a:pt x="32836" y="0"/>
                    <a:pt x="21603" y="11233"/>
                    <a:pt x="21603" y="24195"/>
                  </a:cubicBezTo>
                  <a:cubicBezTo>
                    <a:pt x="21603" y="37157"/>
                    <a:pt x="32404" y="48822"/>
                    <a:pt x="45366" y="48822"/>
                  </a:cubicBezTo>
                  <a:cubicBezTo>
                    <a:pt x="58759" y="48822"/>
                    <a:pt x="69561" y="37589"/>
                    <a:pt x="69561" y="24195"/>
                  </a:cubicBezTo>
                  <a:close/>
                  <a:moveTo>
                    <a:pt x="47526" y="282563"/>
                  </a:moveTo>
                  <a:lnTo>
                    <a:pt x="92460" y="283859"/>
                  </a:lnTo>
                  <a:lnTo>
                    <a:pt x="92460" y="267009"/>
                  </a:lnTo>
                  <a:cubicBezTo>
                    <a:pt x="78202" y="267009"/>
                    <a:pt x="69561" y="266145"/>
                    <a:pt x="66968" y="264417"/>
                  </a:cubicBezTo>
                  <a:cubicBezTo>
                    <a:pt x="64376" y="262689"/>
                    <a:pt x="63512" y="257936"/>
                    <a:pt x="63512" y="250159"/>
                  </a:cubicBezTo>
                  <a:lnTo>
                    <a:pt x="63512" y="91595"/>
                  </a:lnTo>
                  <a:lnTo>
                    <a:pt x="1728" y="96780"/>
                  </a:lnTo>
                  <a:lnTo>
                    <a:pt x="1728" y="113198"/>
                  </a:lnTo>
                  <a:cubicBezTo>
                    <a:pt x="15986" y="113198"/>
                    <a:pt x="25059" y="114494"/>
                    <a:pt x="28084" y="116655"/>
                  </a:cubicBezTo>
                  <a:cubicBezTo>
                    <a:pt x="31108" y="118815"/>
                    <a:pt x="32404" y="124864"/>
                    <a:pt x="32404" y="134801"/>
                  </a:cubicBezTo>
                  <a:lnTo>
                    <a:pt x="32404" y="249727"/>
                  </a:lnTo>
                  <a:cubicBezTo>
                    <a:pt x="32404" y="257936"/>
                    <a:pt x="31108" y="263121"/>
                    <a:pt x="28084" y="264849"/>
                  </a:cubicBezTo>
                  <a:cubicBezTo>
                    <a:pt x="25059" y="266577"/>
                    <a:pt x="15554" y="267009"/>
                    <a:pt x="0" y="267009"/>
                  </a:cubicBezTo>
                  <a:lnTo>
                    <a:pt x="0" y="28385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3061739" y="1353063"/>
              <a:ext cx="217323" cy="190967"/>
            </a:xfrm>
            <a:custGeom>
              <a:avLst/>
              <a:gdLst/>
              <a:ahLst/>
              <a:cxnLst/>
              <a:rect l="l" t="t" r="r" b="b"/>
              <a:pathLst>
                <a:path w="217323" h="190967">
                  <a:moveTo>
                    <a:pt x="121839" y="12530"/>
                  </a:moveTo>
                  <a:cubicBezTo>
                    <a:pt x="141282" y="12530"/>
                    <a:pt x="151219" y="27651"/>
                    <a:pt x="151219" y="58327"/>
                  </a:cubicBezTo>
                  <a:lnTo>
                    <a:pt x="151219" y="156836"/>
                  </a:lnTo>
                  <a:cubicBezTo>
                    <a:pt x="151219" y="165045"/>
                    <a:pt x="149923" y="170229"/>
                    <a:pt x="146898" y="171957"/>
                  </a:cubicBezTo>
                  <a:cubicBezTo>
                    <a:pt x="143874" y="173686"/>
                    <a:pt x="134369" y="174550"/>
                    <a:pt x="118383" y="174550"/>
                  </a:cubicBezTo>
                  <a:lnTo>
                    <a:pt x="118383" y="190968"/>
                  </a:lnTo>
                  <a:lnTo>
                    <a:pt x="168069" y="189672"/>
                  </a:lnTo>
                  <a:lnTo>
                    <a:pt x="217323" y="190968"/>
                  </a:lnTo>
                  <a:lnTo>
                    <a:pt x="217323" y="174550"/>
                  </a:lnTo>
                  <a:cubicBezTo>
                    <a:pt x="203497" y="174550"/>
                    <a:pt x="194424" y="174118"/>
                    <a:pt x="190104" y="172822"/>
                  </a:cubicBezTo>
                  <a:cubicBezTo>
                    <a:pt x="185783" y="171525"/>
                    <a:pt x="184055" y="168501"/>
                    <a:pt x="184055" y="163316"/>
                  </a:cubicBezTo>
                  <a:lnTo>
                    <a:pt x="184055" y="82522"/>
                  </a:lnTo>
                  <a:cubicBezTo>
                    <a:pt x="184055" y="62216"/>
                    <a:pt x="183623" y="47958"/>
                    <a:pt x="182327" y="39749"/>
                  </a:cubicBezTo>
                  <a:cubicBezTo>
                    <a:pt x="178006" y="13394"/>
                    <a:pt x="158564" y="0"/>
                    <a:pt x="124432" y="0"/>
                  </a:cubicBezTo>
                  <a:cubicBezTo>
                    <a:pt x="97212" y="0"/>
                    <a:pt x="76906" y="12962"/>
                    <a:pt x="63512" y="38885"/>
                  </a:cubicBezTo>
                  <a:lnTo>
                    <a:pt x="63512" y="0"/>
                  </a:lnTo>
                  <a:lnTo>
                    <a:pt x="0" y="4753"/>
                  </a:lnTo>
                  <a:lnTo>
                    <a:pt x="0" y="21171"/>
                  </a:lnTo>
                  <a:cubicBezTo>
                    <a:pt x="15554" y="21171"/>
                    <a:pt x="25059" y="22467"/>
                    <a:pt x="28516" y="25059"/>
                  </a:cubicBezTo>
                  <a:cubicBezTo>
                    <a:pt x="31972" y="27651"/>
                    <a:pt x="33268" y="33268"/>
                    <a:pt x="33268" y="43205"/>
                  </a:cubicBezTo>
                  <a:lnTo>
                    <a:pt x="33268" y="156836"/>
                  </a:lnTo>
                  <a:cubicBezTo>
                    <a:pt x="33268" y="165045"/>
                    <a:pt x="31540" y="170229"/>
                    <a:pt x="28516" y="171957"/>
                  </a:cubicBezTo>
                  <a:cubicBezTo>
                    <a:pt x="25491" y="173686"/>
                    <a:pt x="15986" y="174550"/>
                    <a:pt x="0" y="174550"/>
                  </a:cubicBezTo>
                  <a:lnTo>
                    <a:pt x="0" y="190968"/>
                  </a:lnTo>
                  <a:lnTo>
                    <a:pt x="49686" y="189672"/>
                  </a:lnTo>
                  <a:lnTo>
                    <a:pt x="98940" y="190968"/>
                  </a:lnTo>
                  <a:lnTo>
                    <a:pt x="98940" y="174550"/>
                  </a:lnTo>
                  <a:cubicBezTo>
                    <a:pt x="82954" y="174550"/>
                    <a:pt x="73881" y="173686"/>
                    <a:pt x="70857" y="171957"/>
                  </a:cubicBezTo>
                  <a:cubicBezTo>
                    <a:pt x="67832" y="170229"/>
                    <a:pt x="66104" y="165045"/>
                    <a:pt x="66104" y="156836"/>
                  </a:cubicBezTo>
                  <a:lnTo>
                    <a:pt x="66104" y="79066"/>
                  </a:lnTo>
                  <a:cubicBezTo>
                    <a:pt x="66104" y="44070"/>
                    <a:pt x="88139" y="12530"/>
                    <a:pt x="121839" y="125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3090689" y="602481"/>
              <a:ext cx="134584" cy="200818"/>
            </a:xfrm>
            <a:custGeom>
              <a:avLst/>
              <a:gdLst/>
              <a:ahLst/>
              <a:cxnLst/>
              <a:rect l="l" t="t" r="r" b="b"/>
              <a:pathLst>
                <a:path w="134584" h="200818">
                  <a:moveTo>
                    <a:pt x="17541" y="72585"/>
                  </a:moveTo>
                  <a:cubicBezTo>
                    <a:pt x="27219" y="72585"/>
                    <a:pt x="34478" y="65327"/>
                    <a:pt x="34478" y="55649"/>
                  </a:cubicBezTo>
                  <a:cubicBezTo>
                    <a:pt x="34478" y="44761"/>
                    <a:pt x="28732" y="39014"/>
                    <a:pt x="17541" y="38712"/>
                  </a:cubicBezTo>
                  <a:cubicBezTo>
                    <a:pt x="24195" y="24497"/>
                    <a:pt x="39317" y="13005"/>
                    <a:pt x="58975" y="13005"/>
                  </a:cubicBezTo>
                  <a:cubicBezTo>
                    <a:pt x="85590" y="13005"/>
                    <a:pt x="103131" y="32966"/>
                    <a:pt x="103131" y="59580"/>
                  </a:cubicBezTo>
                  <a:cubicBezTo>
                    <a:pt x="103131" y="74097"/>
                    <a:pt x="97990" y="88009"/>
                    <a:pt x="87405" y="101619"/>
                  </a:cubicBezTo>
                  <a:cubicBezTo>
                    <a:pt x="82263" y="108575"/>
                    <a:pt x="78331" y="113414"/>
                    <a:pt x="75609" y="116136"/>
                  </a:cubicBezTo>
                  <a:lnTo>
                    <a:pt x="3932" y="187209"/>
                  </a:lnTo>
                  <a:cubicBezTo>
                    <a:pt x="0" y="190838"/>
                    <a:pt x="605" y="191746"/>
                    <a:pt x="605" y="200819"/>
                  </a:cubicBezTo>
                  <a:lnTo>
                    <a:pt x="125209" y="200819"/>
                  </a:lnTo>
                  <a:lnTo>
                    <a:pt x="134585" y="143960"/>
                  </a:lnTo>
                  <a:lnTo>
                    <a:pt x="121882" y="143960"/>
                  </a:lnTo>
                  <a:cubicBezTo>
                    <a:pt x="119765" y="159990"/>
                    <a:pt x="117346" y="169365"/>
                    <a:pt x="114624" y="171482"/>
                  </a:cubicBezTo>
                  <a:cubicBezTo>
                    <a:pt x="113112" y="172390"/>
                    <a:pt x="103736" y="172994"/>
                    <a:pt x="85892" y="172994"/>
                  </a:cubicBezTo>
                  <a:lnTo>
                    <a:pt x="34478" y="172994"/>
                  </a:lnTo>
                  <a:cubicBezTo>
                    <a:pt x="54741" y="155151"/>
                    <a:pt x="73492" y="139121"/>
                    <a:pt x="91336" y="124907"/>
                  </a:cubicBezTo>
                  <a:cubicBezTo>
                    <a:pt x="104946" y="114321"/>
                    <a:pt x="114624" y="104946"/>
                    <a:pt x="120673" y="96780"/>
                  </a:cubicBezTo>
                  <a:cubicBezTo>
                    <a:pt x="129746" y="84985"/>
                    <a:pt x="134282" y="72585"/>
                    <a:pt x="134282" y="59580"/>
                  </a:cubicBezTo>
                  <a:cubicBezTo>
                    <a:pt x="134282" y="40829"/>
                    <a:pt x="127024" y="26010"/>
                    <a:pt x="112204" y="15122"/>
                  </a:cubicBezTo>
                  <a:cubicBezTo>
                    <a:pt x="99200" y="5141"/>
                    <a:pt x="82868" y="0"/>
                    <a:pt x="63512" y="0"/>
                  </a:cubicBezTo>
                  <a:cubicBezTo>
                    <a:pt x="46878" y="0"/>
                    <a:pt x="32663" y="4839"/>
                    <a:pt x="20263" y="14517"/>
                  </a:cubicBezTo>
                  <a:cubicBezTo>
                    <a:pt x="7259" y="25102"/>
                    <a:pt x="605" y="38410"/>
                    <a:pt x="605" y="54741"/>
                  </a:cubicBezTo>
                  <a:cubicBezTo>
                    <a:pt x="605" y="65024"/>
                    <a:pt x="8166" y="72585"/>
                    <a:pt x="17541" y="725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3361702" y="628318"/>
              <a:ext cx="226396" cy="388416"/>
            </a:xfrm>
            <a:custGeom>
              <a:avLst/>
              <a:gdLst/>
              <a:ahLst/>
              <a:cxnLst/>
              <a:rect l="l" t="t" r="r" b="b"/>
              <a:pathLst>
                <a:path w="226396" h="388416">
                  <a:moveTo>
                    <a:pt x="145170" y="107581"/>
                  </a:moveTo>
                  <a:cubicBezTo>
                    <a:pt x="153379" y="73449"/>
                    <a:pt x="162020" y="40181"/>
                    <a:pt x="169797" y="6049"/>
                  </a:cubicBezTo>
                  <a:lnTo>
                    <a:pt x="169797" y="4753"/>
                  </a:lnTo>
                  <a:cubicBezTo>
                    <a:pt x="168501" y="1728"/>
                    <a:pt x="166341" y="0"/>
                    <a:pt x="162884" y="0"/>
                  </a:cubicBezTo>
                  <a:cubicBezTo>
                    <a:pt x="158996" y="0"/>
                    <a:pt x="156404" y="3456"/>
                    <a:pt x="155107" y="9937"/>
                  </a:cubicBezTo>
                  <a:lnTo>
                    <a:pt x="130480" y="107581"/>
                  </a:lnTo>
                  <a:cubicBezTo>
                    <a:pt x="98076" y="108878"/>
                    <a:pt x="68697" y="120975"/>
                    <a:pt x="42341" y="143442"/>
                  </a:cubicBezTo>
                  <a:cubicBezTo>
                    <a:pt x="14258" y="167205"/>
                    <a:pt x="0" y="194856"/>
                    <a:pt x="0" y="226396"/>
                  </a:cubicBezTo>
                  <a:cubicBezTo>
                    <a:pt x="0" y="273058"/>
                    <a:pt x="35860" y="302870"/>
                    <a:pt x="81226" y="305462"/>
                  </a:cubicBezTo>
                  <a:cubicBezTo>
                    <a:pt x="73017" y="339594"/>
                    <a:pt x="66968" y="364222"/>
                    <a:pt x="63080" y="378911"/>
                  </a:cubicBezTo>
                  <a:cubicBezTo>
                    <a:pt x="62648" y="380208"/>
                    <a:pt x="62648" y="381504"/>
                    <a:pt x="62648" y="381936"/>
                  </a:cubicBezTo>
                  <a:cubicBezTo>
                    <a:pt x="62648" y="386256"/>
                    <a:pt x="64808" y="388417"/>
                    <a:pt x="69561" y="388417"/>
                  </a:cubicBezTo>
                  <a:cubicBezTo>
                    <a:pt x="74313" y="388417"/>
                    <a:pt x="75609" y="385824"/>
                    <a:pt x="76906" y="380640"/>
                  </a:cubicBezTo>
                  <a:lnTo>
                    <a:pt x="95916" y="305894"/>
                  </a:lnTo>
                  <a:cubicBezTo>
                    <a:pt x="128320" y="304598"/>
                    <a:pt x="157700" y="292501"/>
                    <a:pt x="184055" y="270034"/>
                  </a:cubicBezTo>
                  <a:cubicBezTo>
                    <a:pt x="212139" y="245839"/>
                    <a:pt x="226396" y="218187"/>
                    <a:pt x="226396" y="186647"/>
                  </a:cubicBezTo>
                  <a:cubicBezTo>
                    <a:pt x="226396" y="140418"/>
                    <a:pt x="189672" y="111470"/>
                    <a:pt x="145170" y="107581"/>
                  </a:cubicBezTo>
                  <a:close/>
                  <a:moveTo>
                    <a:pt x="141714" y="120543"/>
                  </a:moveTo>
                  <a:cubicBezTo>
                    <a:pt x="174550" y="122703"/>
                    <a:pt x="195288" y="143010"/>
                    <a:pt x="195288" y="177574"/>
                  </a:cubicBezTo>
                  <a:cubicBezTo>
                    <a:pt x="195288" y="194856"/>
                    <a:pt x="191400" y="212139"/>
                    <a:pt x="183623" y="228989"/>
                  </a:cubicBezTo>
                  <a:cubicBezTo>
                    <a:pt x="169797" y="260097"/>
                    <a:pt x="138257" y="288612"/>
                    <a:pt x="98940" y="292501"/>
                  </a:cubicBezTo>
                  <a:close/>
                  <a:moveTo>
                    <a:pt x="31108" y="235469"/>
                  </a:moveTo>
                  <a:cubicBezTo>
                    <a:pt x="31108" y="218187"/>
                    <a:pt x="34996" y="200905"/>
                    <a:pt x="42773" y="184055"/>
                  </a:cubicBezTo>
                  <a:cubicBezTo>
                    <a:pt x="56599" y="152947"/>
                    <a:pt x="88139" y="124864"/>
                    <a:pt x="127024" y="120543"/>
                  </a:cubicBezTo>
                  <a:lnTo>
                    <a:pt x="84251" y="292933"/>
                  </a:lnTo>
                  <a:cubicBezTo>
                    <a:pt x="51846" y="290340"/>
                    <a:pt x="31108" y="270034"/>
                    <a:pt x="31108" y="2354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3381314" y="1244185"/>
              <a:ext cx="226396" cy="388416"/>
            </a:xfrm>
            <a:custGeom>
              <a:avLst/>
              <a:gdLst/>
              <a:ahLst/>
              <a:cxnLst/>
              <a:rect l="l" t="t" r="r" b="b"/>
              <a:pathLst>
                <a:path w="226396" h="388416">
                  <a:moveTo>
                    <a:pt x="145170" y="107581"/>
                  </a:moveTo>
                  <a:cubicBezTo>
                    <a:pt x="153379" y="73449"/>
                    <a:pt x="162020" y="40181"/>
                    <a:pt x="169797" y="6049"/>
                  </a:cubicBezTo>
                  <a:lnTo>
                    <a:pt x="169797" y="4753"/>
                  </a:lnTo>
                  <a:cubicBezTo>
                    <a:pt x="168501" y="1728"/>
                    <a:pt x="166341" y="0"/>
                    <a:pt x="162884" y="0"/>
                  </a:cubicBezTo>
                  <a:cubicBezTo>
                    <a:pt x="158996" y="0"/>
                    <a:pt x="156404" y="3456"/>
                    <a:pt x="155107" y="9937"/>
                  </a:cubicBezTo>
                  <a:lnTo>
                    <a:pt x="130480" y="107581"/>
                  </a:lnTo>
                  <a:cubicBezTo>
                    <a:pt x="98076" y="108878"/>
                    <a:pt x="68697" y="120975"/>
                    <a:pt x="42341" y="143442"/>
                  </a:cubicBezTo>
                  <a:cubicBezTo>
                    <a:pt x="14258" y="167205"/>
                    <a:pt x="0" y="194856"/>
                    <a:pt x="0" y="226396"/>
                  </a:cubicBezTo>
                  <a:cubicBezTo>
                    <a:pt x="0" y="273058"/>
                    <a:pt x="35860" y="302870"/>
                    <a:pt x="81226" y="305462"/>
                  </a:cubicBezTo>
                  <a:cubicBezTo>
                    <a:pt x="73017" y="339594"/>
                    <a:pt x="66968" y="364222"/>
                    <a:pt x="63080" y="378911"/>
                  </a:cubicBezTo>
                  <a:cubicBezTo>
                    <a:pt x="62648" y="380208"/>
                    <a:pt x="62648" y="381504"/>
                    <a:pt x="62648" y="381936"/>
                  </a:cubicBezTo>
                  <a:cubicBezTo>
                    <a:pt x="62648" y="386256"/>
                    <a:pt x="64808" y="388417"/>
                    <a:pt x="69561" y="388417"/>
                  </a:cubicBezTo>
                  <a:cubicBezTo>
                    <a:pt x="74313" y="388417"/>
                    <a:pt x="75609" y="385824"/>
                    <a:pt x="76906" y="380640"/>
                  </a:cubicBezTo>
                  <a:lnTo>
                    <a:pt x="95916" y="305894"/>
                  </a:lnTo>
                  <a:cubicBezTo>
                    <a:pt x="128320" y="304598"/>
                    <a:pt x="157700" y="292501"/>
                    <a:pt x="184055" y="270034"/>
                  </a:cubicBezTo>
                  <a:cubicBezTo>
                    <a:pt x="212139" y="245839"/>
                    <a:pt x="226396" y="218187"/>
                    <a:pt x="226396" y="186647"/>
                  </a:cubicBezTo>
                  <a:cubicBezTo>
                    <a:pt x="226396" y="140418"/>
                    <a:pt x="189672" y="111470"/>
                    <a:pt x="145170" y="107581"/>
                  </a:cubicBezTo>
                  <a:close/>
                  <a:moveTo>
                    <a:pt x="141714" y="120543"/>
                  </a:moveTo>
                  <a:cubicBezTo>
                    <a:pt x="174550" y="122703"/>
                    <a:pt x="195288" y="143010"/>
                    <a:pt x="195288" y="177574"/>
                  </a:cubicBezTo>
                  <a:cubicBezTo>
                    <a:pt x="195288" y="194856"/>
                    <a:pt x="191400" y="212139"/>
                    <a:pt x="183623" y="228989"/>
                  </a:cubicBezTo>
                  <a:cubicBezTo>
                    <a:pt x="169797" y="260097"/>
                    <a:pt x="138257" y="288612"/>
                    <a:pt x="98940" y="292501"/>
                  </a:cubicBezTo>
                  <a:close/>
                  <a:moveTo>
                    <a:pt x="31108" y="235469"/>
                  </a:moveTo>
                  <a:cubicBezTo>
                    <a:pt x="31108" y="218187"/>
                    <a:pt x="34996" y="200905"/>
                    <a:pt x="42773" y="184055"/>
                  </a:cubicBezTo>
                  <a:cubicBezTo>
                    <a:pt x="56599" y="152947"/>
                    <a:pt x="88139" y="124864"/>
                    <a:pt x="127024" y="120543"/>
                  </a:cubicBezTo>
                  <a:lnTo>
                    <a:pt x="84251" y="292933"/>
                  </a:lnTo>
                  <a:cubicBezTo>
                    <a:pt x="51846" y="290340"/>
                    <a:pt x="31108" y="270034"/>
                    <a:pt x="31108" y="2354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3613757" y="834063"/>
              <a:ext cx="140331" cy="206867"/>
            </a:xfrm>
            <a:custGeom>
              <a:avLst/>
              <a:gdLst/>
              <a:ahLst/>
              <a:cxnLst/>
              <a:rect l="l" t="t" r="r" b="b"/>
              <a:pathLst>
                <a:path w="140331" h="206867">
                  <a:moveTo>
                    <a:pt x="140331" y="104341"/>
                  </a:moveTo>
                  <a:cubicBezTo>
                    <a:pt x="140331" y="70166"/>
                    <a:pt x="134282" y="44156"/>
                    <a:pt x="122487" y="26312"/>
                  </a:cubicBezTo>
                  <a:cubicBezTo>
                    <a:pt x="112809" y="11190"/>
                    <a:pt x="93453" y="0"/>
                    <a:pt x="70166" y="0"/>
                  </a:cubicBezTo>
                  <a:cubicBezTo>
                    <a:pt x="60488" y="0"/>
                    <a:pt x="51717" y="1512"/>
                    <a:pt x="44156" y="4839"/>
                  </a:cubicBezTo>
                  <a:cubicBezTo>
                    <a:pt x="10888" y="18751"/>
                    <a:pt x="0" y="57463"/>
                    <a:pt x="0" y="104341"/>
                  </a:cubicBezTo>
                  <a:cubicBezTo>
                    <a:pt x="0" y="114624"/>
                    <a:pt x="605" y="124302"/>
                    <a:pt x="1512" y="133678"/>
                  </a:cubicBezTo>
                  <a:cubicBezTo>
                    <a:pt x="6654" y="173297"/>
                    <a:pt x="25102" y="206867"/>
                    <a:pt x="70166" y="206867"/>
                  </a:cubicBezTo>
                  <a:cubicBezTo>
                    <a:pt x="79844" y="206867"/>
                    <a:pt x="88614" y="205355"/>
                    <a:pt x="96175" y="202028"/>
                  </a:cubicBezTo>
                  <a:cubicBezTo>
                    <a:pt x="129443" y="188419"/>
                    <a:pt x="140331" y="150614"/>
                    <a:pt x="140331" y="104341"/>
                  </a:cubicBezTo>
                  <a:close/>
                  <a:moveTo>
                    <a:pt x="105853" y="37200"/>
                  </a:moveTo>
                  <a:cubicBezTo>
                    <a:pt x="109180" y="48390"/>
                    <a:pt x="110995" y="69258"/>
                    <a:pt x="110995" y="100409"/>
                  </a:cubicBezTo>
                  <a:cubicBezTo>
                    <a:pt x="110995" y="130048"/>
                    <a:pt x="109785" y="150916"/>
                    <a:pt x="107063" y="163316"/>
                  </a:cubicBezTo>
                  <a:cubicBezTo>
                    <a:pt x="103434" y="181160"/>
                    <a:pt x="90731" y="195980"/>
                    <a:pt x="70166" y="195980"/>
                  </a:cubicBezTo>
                  <a:cubicBezTo>
                    <a:pt x="62605" y="195980"/>
                    <a:pt x="55044" y="193560"/>
                    <a:pt x="48088" y="188419"/>
                  </a:cubicBezTo>
                  <a:cubicBezTo>
                    <a:pt x="38712" y="181463"/>
                    <a:pt x="32966" y="167853"/>
                    <a:pt x="30546" y="146985"/>
                  </a:cubicBezTo>
                  <a:cubicBezTo>
                    <a:pt x="29639" y="140029"/>
                    <a:pt x="29336" y="124604"/>
                    <a:pt x="29336" y="100409"/>
                  </a:cubicBezTo>
                  <a:cubicBezTo>
                    <a:pt x="29336" y="71073"/>
                    <a:pt x="30849" y="50810"/>
                    <a:pt x="33873" y="39922"/>
                  </a:cubicBezTo>
                  <a:cubicBezTo>
                    <a:pt x="39014" y="20566"/>
                    <a:pt x="51112" y="10888"/>
                    <a:pt x="70166" y="10888"/>
                  </a:cubicBezTo>
                  <a:cubicBezTo>
                    <a:pt x="88312" y="10888"/>
                    <a:pt x="101619" y="22683"/>
                    <a:pt x="105853" y="37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3633369" y="1449930"/>
              <a:ext cx="140331" cy="206867"/>
            </a:xfrm>
            <a:custGeom>
              <a:avLst/>
              <a:gdLst/>
              <a:ahLst/>
              <a:cxnLst/>
              <a:rect l="l" t="t" r="r" b="b"/>
              <a:pathLst>
                <a:path w="140331" h="206867">
                  <a:moveTo>
                    <a:pt x="140331" y="104341"/>
                  </a:moveTo>
                  <a:cubicBezTo>
                    <a:pt x="140331" y="70166"/>
                    <a:pt x="134282" y="44156"/>
                    <a:pt x="122487" y="26312"/>
                  </a:cubicBezTo>
                  <a:cubicBezTo>
                    <a:pt x="112809" y="11190"/>
                    <a:pt x="93453" y="0"/>
                    <a:pt x="70166" y="0"/>
                  </a:cubicBezTo>
                  <a:cubicBezTo>
                    <a:pt x="60488" y="0"/>
                    <a:pt x="51717" y="1512"/>
                    <a:pt x="44156" y="4839"/>
                  </a:cubicBezTo>
                  <a:cubicBezTo>
                    <a:pt x="10888" y="18751"/>
                    <a:pt x="0" y="57463"/>
                    <a:pt x="0" y="104341"/>
                  </a:cubicBezTo>
                  <a:cubicBezTo>
                    <a:pt x="0" y="114624"/>
                    <a:pt x="605" y="124302"/>
                    <a:pt x="1512" y="133678"/>
                  </a:cubicBezTo>
                  <a:cubicBezTo>
                    <a:pt x="6654" y="173297"/>
                    <a:pt x="25102" y="206867"/>
                    <a:pt x="70166" y="206867"/>
                  </a:cubicBezTo>
                  <a:cubicBezTo>
                    <a:pt x="79844" y="206867"/>
                    <a:pt x="88614" y="205355"/>
                    <a:pt x="96175" y="202028"/>
                  </a:cubicBezTo>
                  <a:cubicBezTo>
                    <a:pt x="129443" y="188419"/>
                    <a:pt x="140331" y="150614"/>
                    <a:pt x="140331" y="104341"/>
                  </a:cubicBezTo>
                  <a:close/>
                  <a:moveTo>
                    <a:pt x="105853" y="37200"/>
                  </a:moveTo>
                  <a:cubicBezTo>
                    <a:pt x="109180" y="48390"/>
                    <a:pt x="110995" y="69258"/>
                    <a:pt x="110995" y="100409"/>
                  </a:cubicBezTo>
                  <a:cubicBezTo>
                    <a:pt x="110995" y="130048"/>
                    <a:pt x="109785" y="150916"/>
                    <a:pt x="107063" y="163316"/>
                  </a:cubicBezTo>
                  <a:cubicBezTo>
                    <a:pt x="103434" y="181160"/>
                    <a:pt x="90731" y="195980"/>
                    <a:pt x="70166" y="195980"/>
                  </a:cubicBezTo>
                  <a:cubicBezTo>
                    <a:pt x="62605" y="195980"/>
                    <a:pt x="55044" y="193560"/>
                    <a:pt x="48088" y="188419"/>
                  </a:cubicBezTo>
                  <a:cubicBezTo>
                    <a:pt x="38712" y="181463"/>
                    <a:pt x="32966" y="167853"/>
                    <a:pt x="30546" y="146985"/>
                  </a:cubicBezTo>
                  <a:cubicBezTo>
                    <a:pt x="29639" y="140029"/>
                    <a:pt x="29336" y="124604"/>
                    <a:pt x="29336" y="100409"/>
                  </a:cubicBezTo>
                  <a:cubicBezTo>
                    <a:pt x="29336" y="71073"/>
                    <a:pt x="30849" y="50810"/>
                    <a:pt x="33873" y="39922"/>
                  </a:cubicBezTo>
                  <a:cubicBezTo>
                    <a:pt x="39014" y="20566"/>
                    <a:pt x="51112" y="10888"/>
                    <a:pt x="70166" y="10888"/>
                  </a:cubicBezTo>
                  <a:cubicBezTo>
                    <a:pt x="88312" y="10888"/>
                    <a:pt x="101619" y="22683"/>
                    <a:pt x="105853" y="37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3838560" y="1220854"/>
              <a:ext cx="99804" cy="430325"/>
            </a:xfrm>
            <a:custGeom>
              <a:avLst/>
              <a:gdLst/>
              <a:ahLst/>
              <a:cxnLst/>
              <a:rect l="l" t="t" r="r" b="b"/>
              <a:pathLst>
                <a:path w="99804" h="430325">
                  <a:moveTo>
                    <a:pt x="9073" y="429030"/>
                  </a:moveTo>
                  <a:cubicBezTo>
                    <a:pt x="34996" y="409155"/>
                    <a:pt x="56599" y="379775"/>
                    <a:pt x="74313" y="340459"/>
                  </a:cubicBezTo>
                  <a:cubicBezTo>
                    <a:pt x="91163" y="302870"/>
                    <a:pt x="99804" y="267441"/>
                    <a:pt x="99804" y="233309"/>
                  </a:cubicBezTo>
                  <a:lnTo>
                    <a:pt x="99804" y="197017"/>
                  </a:lnTo>
                  <a:cubicBezTo>
                    <a:pt x="99804" y="162884"/>
                    <a:pt x="91163" y="127456"/>
                    <a:pt x="74313" y="89867"/>
                  </a:cubicBezTo>
                  <a:cubicBezTo>
                    <a:pt x="56599" y="50550"/>
                    <a:pt x="34996" y="21171"/>
                    <a:pt x="9073" y="1296"/>
                  </a:cubicBezTo>
                  <a:cubicBezTo>
                    <a:pt x="7777" y="432"/>
                    <a:pt x="6481" y="0"/>
                    <a:pt x="6049" y="0"/>
                  </a:cubicBezTo>
                  <a:cubicBezTo>
                    <a:pt x="2160" y="0"/>
                    <a:pt x="0" y="2160"/>
                    <a:pt x="0" y="6049"/>
                  </a:cubicBezTo>
                  <a:cubicBezTo>
                    <a:pt x="0" y="7777"/>
                    <a:pt x="864" y="9505"/>
                    <a:pt x="2160" y="10801"/>
                  </a:cubicBezTo>
                  <a:cubicBezTo>
                    <a:pt x="24627" y="28084"/>
                    <a:pt x="42773" y="56599"/>
                    <a:pt x="56167" y="95916"/>
                  </a:cubicBezTo>
                  <a:cubicBezTo>
                    <a:pt x="67832" y="130048"/>
                    <a:pt x="73881" y="163748"/>
                    <a:pt x="73881" y="197017"/>
                  </a:cubicBezTo>
                  <a:lnTo>
                    <a:pt x="73881" y="233309"/>
                  </a:lnTo>
                  <a:cubicBezTo>
                    <a:pt x="73881" y="266577"/>
                    <a:pt x="67832" y="300278"/>
                    <a:pt x="56167" y="334410"/>
                  </a:cubicBezTo>
                  <a:cubicBezTo>
                    <a:pt x="42773" y="373727"/>
                    <a:pt x="24627" y="402242"/>
                    <a:pt x="2160" y="419524"/>
                  </a:cubicBezTo>
                  <a:cubicBezTo>
                    <a:pt x="864" y="421253"/>
                    <a:pt x="0" y="422981"/>
                    <a:pt x="0" y="424277"/>
                  </a:cubicBezTo>
                  <a:cubicBezTo>
                    <a:pt x="0" y="428166"/>
                    <a:pt x="2160" y="430326"/>
                    <a:pt x="6049" y="430326"/>
                  </a:cubicBezTo>
                  <a:cubicBezTo>
                    <a:pt x="6481" y="430326"/>
                    <a:pt x="7777" y="429894"/>
                    <a:pt x="9073" y="4290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133376" y="1606753"/>
              <a:ext cx="102252" cy="216027"/>
            </a:xfrm>
            <a:custGeom>
              <a:avLst/>
              <a:gdLst/>
              <a:ahLst/>
              <a:cxnLst/>
              <a:rect l="l" t="t" r="r" b="b"/>
              <a:pathLst>
                <a:path w="102252" h="216027">
                  <a:moveTo>
                    <a:pt x="93900" y="216027"/>
                  </a:moveTo>
                  <a:cubicBezTo>
                    <a:pt x="99372" y="216027"/>
                    <a:pt x="102253" y="213147"/>
                    <a:pt x="102253" y="207386"/>
                  </a:cubicBezTo>
                  <a:cubicBezTo>
                    <a:pt x="102253" y="203641"/>
                    <a:pt x="100525" y="201049"/>
                    <a:pt x="96780" y="199609"/>
                  </a:cubicBezTo>
                  <a:cubicBezTo>
                    <a:pt x="78922" y="192984"/>
                    <a:pt x="63368" y="180887"/>
                    <a:pt x="50406" y="163028"/>
                  </a:cubicBezTo>
                  <a:cubicBezTo>
                    <a:pt x="37445" y="145170"/>
                    <a:pt x="31108" y="126736"/>
                    <a:pt x="31108" y="108014"/>
                  </a:cubicBezTo>
                  <a:lnTo>
                    <a:pt x="31108" y="0"/>
                  </a:lnTo>
                  <a:lnTo>
                    <a:pt x="0" y="0"/>
                  </a:lnTo>
                  <a:lnTo>
                    <a:pt x="0" y="108014"/>
                  </a:lnTo>
                  <a:cubicBezTo>
                    <a:pt x="0" y="130768"/>
                    <a:pt x="9793" y="152659"/>
                    <a:pt x="29668" y="173974"/>
                  </a:cubicBezTo>
                  <a:cubicBezTo>
                    <a:pt x="47238" y="193272"/>
                    <a:pt x="67688" y="207098"/>
                    <a:pt x="91019" y="215451"/>
                  </a:cubicBezTo>
                  <a:cubicBezTo>
                    <a:pt x="92172" y="215739"/>
                    <a:pt x="93036" y="216027"/>
                    <a:pt x="93900" y="2160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133376" y="1431627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133376" y="1292937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4062231" y="901065"/>
              <a:ext cx="102252" cy="432054"/>
            </a:xfrm>
            <a:custGeom>
              <a:avLst/>
              <a:gdLst/>
              <a:ahLst/>
              <a:cxnLst/>
              <a:rect l="l" t="t" r="r" b="b"/>
              <a:pathLst>
                <a:path w="102252" h="432054">
                  <a:moveTo>
                    <a:pt x="28804" y="216027"/>
                  </a:moveTo>
                  <a:cubicBezTo>
                    <a:pt x="62792" y="197593"/>
                    <a:pt x="102253" y="155827"/>
                    <a:pt x="102253" y="108590"/>
                  </a:cubicBezTo>
                  <a:lnTo>
                    <a:pt x="102253" y="0"/>
                  </a:lnTo>
                  <a:lnTo>
                    <a:pt x="71145" y="0"/>
                  </a:lnTo>
                  <a:lnTo>
                    <a:pt x="71145" y="108590"/>
                  </a:lnTo>
                  <a:cubicBezTo>
                    <a:pt x="71145" y="129040"/>
                    <a:pt x="65096" y="148627"/>
                    <a:pt x="52711" y="167925"/>
                  </a:cubicBezTo>
                  <a:cubicBezTo>
                    <a:pt x="39749" y="187799"/>
                    <a:pt x="24195" y="201337"/>
                    <a:pt x="5473" y="207962"/>
                  </a:cubicBezTo>
                  <a:cubicBezTo>
                    <a:pt x="1728" y="209402"/>
                    <a:pt x="0" y="211994"/>
                    <a:pt x="0" y="216027"/>
                  </a:cubicBezTo>
                  <a:cubicBezTo>
                    <a:pt x="0" y="220060"/>
                    <a:pt x="1728" y="222652"/>
                    <a:pt x="5473" y="224092"/>
                  </a:cubicBezTo>
                  <a:cubicBezTo>
                    <a:pt x="24195" y="230717"/>
                    <a:pt x="39749" y="244255"/>
                    <a:pt x="52711" y="264129"/>
                  </a:cubicBezTo>
                  <a:cubicBezTo>
                    <a:pt x="65096" y="283427"/>
                    <a:pt x="71145" y="303014"/>
                    <a:pt x="71145" y="323464"/>
                  </a:cubicBezTo>
                  <a:lnTo>
                    <a:pt x="71145" y="432054"/>
                  </a:lnTo>
                  <a:lnTo>
                    <a:pt x="102253" y="432054"/>
                  </a:lnTo>
                  <a:lnTo>
                    <a:pt x="102253" y="323464"/>
                  </a:lnTo>
                  <a:cubicBezTo>
                    <a:pt x="102253" y="276227"/>
                    <a:pt x="62792" y="234461"/>
                    <a:pt x="28804" y="2160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4133376" y="725939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4133376" y="587249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4133376" y="411547"/>
              <a:ext cx="102252" cy="216027"/>
            </a:xfrm>
            <a:custGeom>
              <a:avLst/>
              <a:gdLst/>
              <a:ahLst/>
              <a:cxnLst/>
              <a:rect l="l" t="t" r="r" b="b"/>
              <a:pathLst>
                <a:path w="102252" h="216027">
                  <a:moveTo>
                    <a:pt x="96780" y="16418"/>
                  </a:moveTo>
                  <a:cubicBezTo>
                    <a:pt x="100525" y="14978"/>
                    <a:pt x="102253" y="12386"/>
                    <a:pt x="102253" y="8641"/>
                  </a:cubicBezTo>
                  <a:cubicBezTo>
                    <a:pt x="102253" y="2880"/>
                    <a:pt x="99372" y="0"/>
                    <a:pt x="93900" y="0"/>
                  </a:cubicBezTo>
                  <a:cubicBezTo>
                    <a:pt x="93036" y="0"/>
                    <a:pt x="92172" y="288"/>
                    <a:pt x="91019" y="576"/>
                  </a:cubicBezTo>
                  <a:cubicBezTo>
                    <a:pt x="67688" y="8929"/>
                    <a:pt x="47238" y="22755"/>
                    <a:pt x="29668" y="42053"/>
                  </a:cubicBezTo>
                  <a:cubicBezTo>
                    <a:pt x="9793" y="63368"/>
                    <a:pt x="0" y="85259"/>
                    <a:pt x="0" y="108013"/>
                  </a:cubicBezTo>
                  <a:lnTo>
                    <a:pt x="0" y="216027"/>
                  </a:lnTo>
                  <a:lnTo>
                    <a:pt x="31108" y="216027"/>
                  </a:lnTo>
                  <a:lnTo>
                    <a:pt x="31108" y="108013"/>
                  </a:lnTo>
                  <a:cubicBezTo>
                    <a:pt x="31108" y="89291"/>
                    <a:pt x="37445" y="70857"/>
                    <a:pt x="50406" y="52999"/>
                  </a:cubicBezTo>
                  <a:cubicBezTo>
                    <a:pt x="63368" y="35140"/>
                    <a:pt x="78922" y="23043"/>
                    <a:pt x="96780" y="164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4262554" y="632594"/>
              <a:ext cx="182758" cy="389712"/>
            </a:xfrm>
            <a:custGeom>
              <a:avLst/>
              <a:gdLst/>
              <a:ahLst/>
              <a:cxnLst/>
              <a:rect l="l" t="t" r="r" b="b"/>
              <a:pathLst>
                <a:path w="182758" h="389712">
                  <a:moveTo>
                    <a:pt x="33700" y="119679"/>
                  </a:moveTo>
                  <a:cubicBezTo>
                    <a:pt x="33700" y="139121"/>
                    <a:pt x="42341" y="154243"/>
                    <a:pt x="59623" y="165045"/>
                  </a:cubicBezTo>
                  <a:cubicBezTo>
                    <a:pt x="19874" y="195720"/>
                    <a:pt x="0" y="225964"/>
                    <a:pt x="0" y="255776"/>
                  </a:cubicBezTo>
                  <a:cubicBezTo>
                    <a:pt x="0" y="270898"/>
                    <a:pt x="7345" y="282995"/>
                    <a:pt x="12530" y="290772"/>
                  </a:cubicBezTo>
                  <a:cubicBezTo>
                    <a:pt x="19874" y="298117"/>
                    <a:pt x="27219" y="303734"/>
                    <a:pt x="35428" y="308055"/>
                  </a:cubicBezTo>
                  <a:cubicBezTo>
                    <a:pt x="56599" y="317128"/>
                    <a:pt x="87707" y="328793"/>
                    <a:pt x="113630" y="339162"/>
                  </a:cubicBezTo>
                  <a:cubicBezTo>
                    <a:pt x="122703" y="343483"/>
                    <a:pt x="127456" y="344779"/>
                    <a:pt x="127456" y="356012"/>
                  </a:cubicBezTo>
                  <a:cubicBezTo>
                    <a:pt x="127456" y="366814"/>
                    <a:pt x="119247" y="376751"/>
                    <a:pt x="108446" y="376751"/>
                  </a:cubicBezTo>
                  <a:cubicBezTo>
                    <a:pt x="96348" y="376751"/>
                    <a:pt x="84251" y="372431"/>
                    <a:pt x="72153" y="363357"/>
                  </a:cubicBezTo>
                  <a:cubicBezTo>
                    <a:pt x="69993" y="362061"/>
                    <a:pt x="67832" y="361197"/>
                    <a:pt x="66536" y="361197"/>
                  </a:cubicBezTo>
                  <a:cubicBezTo>
                    <a:pt x="62648" y="361197"/>
                    <a:pt x="60488" y="363357"/>
                    <a:pt x="60488" y="367246"/>
                  </a:cubicBezTo>
                  <a:cubicBezTo>
                    <a:pt x="60488" y="369406"/>
                    <a:pt x="63080" y="372431"/>
                    <a:pt x="67832" y="376319"/>
                  </a:cubicBezTo>
                  <a:cubicBezTo>
                    <a:pt x="79498" y="385392"/>
                    <a:pt x="92892" y="389713"/>
                    <a:pt x="108446" y="389713"/>
                  </a:cubicBezTo>
                  <a:cubicBezTo>
                    <a:pt x="133073" y="389713"/>
                    <a:pt x="154243" y="366814"/>
                    <a:pt x="154243" y="342187"/>
                  </a:cubicBezTo>
                  <a:cubicBezTo>
                    <a:pt x="154243" y="326201"/>
                    <a:pt x="147330" y="315831"/>
                    <a:pt x="133073" y="310215"/>
                  </a:cubicBezTo>
                  <a:lnTo>
                    <a:pt x="107149" y="300278"/>
                  </a:lnTo>
                  <a:cubicBezTo>
                    <a:pt x="94620" y="295525"/>
                    <a:pt x="85979" y="292501"/>
                    <a:pt x="81226" y="290340"/>
                  </a:cubicBezTo>
                  <a:lnTo>
                    <a:pt x="55735" y="280403"/>
                  </a:lnTo>
                  <a:cubicBezTo>
                    <a:pt x="35428" y="272194"/>
                    <a:pt x="25059" y="259664"/>
                    <a:pt x="25059" y="243678"/>
                  </a:cubicBezTo>
                  <a:cubicBezTo>
                    <a:pt x="25059" y="214731"/>
                    <a:pt x="54439" y="184055"/>
                    <a:pt x="75609" y="172822"/>
                  </a:cubicBezTo>
                  <a:cubicBezTo>
                    <a:pt x="85979" y="176278"/>
                    <a:pt x="98508" y="178006"/>
                    <a:pt x="112766" y="178006"/>
                  </a:cubicBezTo>
                  <a:cubicBezTo>
                    <a:pt x="139985" y="178006"/>
                    <a:pt x="153811" y="173254"/>
                    <a:pt x="153811" y="163316"/>
                  </a:cubicBezTo>
                  <a:cubicBezTo>
                    <a:pt x="153811" y="154243"/>
                    <a:pt x="141714" y="149923"/>
                    <a:pt x="117519" y="149923"/>
                  </a:cubicBezTo>
                  <a:cubicBezTo>
                    <a:pt x="104557" y="149923"/>
                    <a:pt x="92892" y="151651"/>
                    <a:pt x="82522" y="154675"/>
                  </a:cubicBezTo>
                  <a:cubicBezTo>
                    <a:pt x="74745" y="146466"/>
                    <a:pt x="70857" y="136097"/>
                    <a:pt x="70857" y="123135"/>
                  </a:cubicBezTo>
                  <a:cubicBezTo>
                    <a:pt x="70857" y="91595"/>
                    <a:pt x="93324" y="63944"/>
                    <a:pt x="115790" y="52711"/>
                  </a:cubicBezTo>
                  <a:cubicBezTo>
                    <a:pt x="121407" y="58759"/>
                    <a:pt x="130480" y="61784"/>
                    <a:pt x="143442" y="61784"/>
                  </a:cubicBezTo>
                  <a:cubicBezTo>
                    <a:pt x="169797" y="61784"/>
                    <a:pt x="182759" y="56599"/>
                    <a:pt x="182759" y="46662"/>
                  </a:cubicBezTo>
                  <a:cubicBezTo>
                    <a:pt x="182759" y="37589"/>
                    <a:pt x="170661" y="33268"/>
                    <a:pt x="146034" y="33268"/>
                  </a:cubicBezTo>
                  <a:cubicBezTo>
                    <a:pt x="136097" y="33268"/>
                    <a:pt x="127456" y="34132"/>
                    <a:pt x="120111" y="35428"/>
                  </a:cubicBezTo>
                  <a:cubicBezTo>
                    <a:pt x="119247" y="31540"/>
                    <a:pt x="118815" y="27651"/>
                    <a:pt x="118815" y="23331"/>
                  </a:cubicBezTo>
                  <a:cubicBezTo>
                    <a:pt x="118815" y="19442"/>
                    <a:pt x="119679" y="13826"/>
                    <a:pt x="120975" y="7345"/>
                  </a:cubicBezTo>
                  <a:cubicBezTo>
                    <a:pt x="120975" y="2592"/>
                    <a:pt x="118815" y="0"/>
                    <a:pt x="114062" y="0"/>
                  </a:cubicBezTo>
                  <a:cubicBezTo>
                    <a:pt x="107581" y="0"/>
                    <a:pt x="104557" y="7777"/>
                    <a:pt x="104557" y="22899"/>
                  </a:cubicBezTo>
                  <a:cubicBezTo>
                    <a:pt x="104557" y="25923"/>
                    <a:pt x="105421" y="30676"/>
                    <a:pt x="107149" y="38021"/>
                  </a:cubicBezTo>
                  <a:cubicBezTo>
                    <a:pt x="72153" y="48822"/>
                    <a:pt x="33700" y="78202"/>
                    <a:pt x="33700" y="119679"/>
                  </a:cubicBezTo>
                  <a:close/>
                  <a:moveTo>
                    <a:pt x="146466" y="46230"/>
                  </a:moveTo>
                  <a:cubicBezTo>
                    <a:pt x="152515" y="46230"/>
                    <a:pt x="158132" y="46662"/>
                    <a:pt x="162884" y="47526"/>
                  </a:cubicBezTo>
                  <a:cubicBezTo>
                    <a:pt x="157700" y="48390"/>
                    <a:pt x="151219" y="48822"/>
                    <a:pt x="143874" y="48822"/>
                  </a:cubicBezTo>
                  <a:cubicBezTo>
                    <a:pt x="138257" y="48822"/>
                    <a:pt x="133937" y="48390"/>
                    <a:pt x="130912" y="47094"/>
                  </a:cubicBezTo>
                  <a:cubicBezTo>
                    <a:pt x="134801" y="46662"/>
                    <a:pt x="139985" y="46230"/>
                    <a:pt x="146466" y="46230"/>
                  </a:cubicBezTo>
                  <a:close/>
                  <a:moveTo>
                    <a:pt x="117087" y="162884"/>
                  </a:moveTo>
                  <a:cubicBezTo>
                    <a:pt x="123567" y="162884"/>
                    <a:pt x="129616" y="163316"/>
                    <a:pt x="134369" y="163748"/>
                  </a:cubicBezTo>
                  <a:cubicBezTo>
                    <a:pt x="129616" y="165045"/>
                    <a:pt x="122703" y="165477"/>
                    <a:pt x="114062" y="165477"/>
                  </a:cubicBezTo>
                  <a:cubicBezTo>
                    <a:pt x="108446" y="165477"/>
                    <a:pt x="103261" y="165045"/>
                    <a:pt x="99372" y="163748"/>
                  </a:cubicBezTo>
                  <a:cubicBezTo>
                    <a:pt x="104557" y="163316"/>
                    <a:pt x="110606" y="162884"/>
                    <a:pt x="117087" y="162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4293231" y="1373970"/>
              <a:ext cx="163892" cy="190103"/>
            </a:xfrm>
            <a:custGeom>
              <a:avLst/>
              <a:gdLst/>
              <a:ahLst/>
              <a:cxnLst/>
              <a:rect l="l" t="t" r="r" b="b"/>
              <a:pathLst>
                <a:path w="163892" h="190103">
                  <a:moveTo>
                    <a:pt x="130480" y="0"/>
                  </a:moveTo>
                  <a:cubicBezTo>
                    <a:pt x="125584" y="0"/>
                    <a:pt x="121263" y="864"/>
                    <a:pt x="116943" y="2304"/>
                  </a:cubicBezTo>
                  <a:cubicBezTo>
                    <a:pt x="98796" y="8353"/>
                    <a:pt x="86123" y="26211"/>
                    <a:pt x="78922" y="42629"/>
                  </a:cubicBezTo>
                  <a:cubicBezTo>
                    <a:pt x="66824" y="69417"/>
                    <a:pt x="63368" y="80362"/>
                    <a:pt x="54439" y="110606"/>
                  </a:cubicBezTo>
                  <a:cubicBezTo>
                    <a:pt x="24771" y="104557"/>
                    <a:pt x="9793" y="91019"/>
                    <a:pt x="9793" y="69705"/>
                  </a:cubicBezTo>
                  <a:cubicBezTo>
                    <a:pt x="9793" y="50406"/>
                    <a:pt x="23331" y="22467"/>
                    <a:pt x="32836" y="11521"/>
                  </a:cubicBezTo>
                  <a:cubicBezTo>
                    <a:pt x="34564" y="9505"/>
                    <a:pt x="35428" y="8065"/>
                    <a:pt x="35428" y="7201"/>
                  </a:cubicBezTo>
                  <a:cubicBezTo>
                    <a:pt x="35428" y="4609"/>
                    <a:pt x="33988" y="3168"/>
                    <a:pt x="30820" y="3168"/>
                  </a:cubicBezTo>
                  <a:cubicBezTo>
                    <a:pt x="25923" y="3168"/>
                    <a:pt x="19586" y="11521"/>
                    <a:pt x="11809" y="28228"/>
                  </a:cubicBezTo>
                  <a:cubicBezTo>
                    <a:pt x="4033" y="44934"/>
                    <a:pt x="0" y="59911"/>
                    <a:pt x="0" y="72873"/>
                  </a:cubicBezTo>
                  <a:cubicBezTo>
                    <a:pt x="0" y="102829"/>
                    <a:pt x="22755" y="121839"/>
                    <a:pt x="48966" y="128176"/>
                  </a:cubicBezTo>
                  <a:lnTo>
                    <a:pt x="34276" y="174838"/>
                  </a:lnTo>
                  <a:cubicBezTo>
                    <a:pt x="33124" y="178006"/>
                    <a:pt x="32548" y="180023"/>
                    <a:pt x="32548" y="180887"/>
                  </a:cubicBezTo>
                  <a:cubicBezTo>
                    <a:pt x="32548" y="186935"/>
                    <a:pt x="35716" y="190104"/>
                    <a:pt x="42053" y="190104"/>
                  </a:cubicBezTo>
                  <a:cubicBezTo>
                    <a:pt x="47526" y="190104"/>
                    <a:pt x="51270" y="187223"/>
                    <a:pt x="53575" y="181751"/>
                  </a:cubicBezTo>
                  <a:lnTo>
                    <a:pt x="63368" y="130768"/>
                  </a:lnTo>
                  <a:cubicBezTo>
                    <a:pt x="66536" y="131056"/>
                    <a:pt x="69129" y="131056"/>
                    <a:pt x="71721" y="131056"/>
                  </a:cubicBezTo>
                  <a:cubicBezTo>
                    <a:pt x="95340" y="131056"/>
                    <a:pt x="116367" y="121839"/>
                    <a:pt x="135377" y="103405"/>
                  </a:cubicBezTo>
                  <a:cubicBezTo>
                    <a:pt x="154387" y="84971"/>
                    <a:pt x="163892" y="63944"/>
                    <a:pt x="163892" y="40325"/>
                  </a:cubicBezTo>
                  <a:cubicBezTo>
                    <a:pt x="163892" y="17858"/>
                    <a:pt x="152083" y="0"/>
                    <a:pt x="130480" y="0"/>
                  </a:cubicBezTo>
                  <a:close/>
                  <a:moveTo>
                    <a:pt x="153523" y="46662"/>
                  </a:moveTo>
                  <a:cubicBezTo>
                    <a:pt x="153523" y="64808"/>
                    <a:pt x="144882" y="80650"/>
                    <a:pt x="127312" y="94188"/>
                  </a:cubicBezTo>
                  <a:cubicBezTo>
                    <a:pt x="110894" y="106285"/>
                    <a:pt x="93324" y="112334"/>
                    <a:pt x="74313" y="112334"/>
                  </a:cubicBezTo>
                  <a:cubicBezTo>
                    <a:pt x="72585" y="112334"/>
                    <a:pt x="70857" y="112334"/>
                    <a:pt x="69417" y="112046"/>
                  </a:cubicBezTo>
                  <a:cubicBezTo>
                    <a:pt x="67688" y="112046"/>
                    <a:pt x="66824" y="112046"/>
                    <a:pt x="66824" y="112334"/>
                  </a:cubicBezTo>
                  <a:cubicBezTo>
                    <a:pt x="71145" y="89579"/>
                    <a:pt x="73737" y="76042"/>
                    <a:pt x="74889" y="72009"/>
                  </a:cubicBezTo>
                  <a:cubicBezTo>
                    <a:pt x="81514" y="49254"/>
                    <a:pt x="101101" y="18722"/>
                    <a:pt x="127600" y="18722"/>
                  </a:cubicBezTo>
                  <a:cubicBezTo>
                    <a:pt x="143730" y="18722"/>
                    <a:pt x="153523" y="30244"/>
                    <a:pt x="153523" y="466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4285454" y="630218"/>
              <a:ext cx="121839" cy="259808"/>
            </a:xfrm>
            <a:custGeom>
              <a:avLst/>
              <a:gdLst/>
              <a:ahLst/>
              <a:cxnLst/>
              <a:rect l="l" t="t" r="r" b="b"/>
              <a:pathLst>
                <a:path w="121839" h="259808">
                  <a:moveTo>
                    <a:pt x="22467" y="79786"/>
                  </a:moveTo>
                  <a:cubicBezTo>
                    <a:pt x="22467" y="92748"/>
                    <a:pt x="28228" y="102829"/>
                    <a:pt x="39749" y="110030"/>
                  </a:cubicBezTo>
                  <a:cubicBezTo>
                    <a:pt x="13250" y="130480"/>
                    <a:pt x="0" y="150643"/>
                    <a:pt x="0" y="170517"/>
                  </a:cubicBezTo>
                  <a:cubicBezTo>
                    <a:pt x="0" y="180599"/>
                    <a:pt x="4897" y="188664"/>
                    <a:pt x="8353" y="193848"/>
                  </a:cubicBezTo>
                  <a:cubicBezTo>
                    <a:pt x="13250" y="198745"/>
                    <a:pt x="18146" y="202489"/>
                    <a:pt x="23619" y="205370"/>
                  </a:cubicBezTo>
                  <a:cubicBezTo>
                    <a:pt x="37733" y="211418"/>
                    <a:pt x="58471" y="219195"/>
                    <a:pt x="75753" y="226108"/>
                  </a:cubicBezTo>
                  <a:cubicBezTo>
                    <a:pt x="81802" y="228989"/>
                    <a:pt x="84971" y="229853"/>
                    <a:pt x="84971" y="237342"/>
                  </a:cubicBezTo>
                  <a:cubicBezTo>
                    <a:pt x="84971" y="244543"/>
                    <a:pt x="79498" y="251167"/>
                    <a:pt x="72297" y="251167"/>
                  </a:cubicBezTo>
                  <a:cubicBezTo>
                    <a:pt x="64232" y="251167"/>
                    <a:pt x="56167" y="248287"/>
                    <a:pt x="48102" y="242238"/>
                  </a:cubicBezTo>
                  <a:cubicBezTo>
                    <a:pt x="46662" y="241374"/>
                    <a:pt x="45222" y="240798"/>
                    <a:pt x="44358" y="240798"/>
                  </a:cubicBezTo>
                  <a:cubicBezTo>
                    <a:pt x="41765" y="240798"/>
                    <a:pt x="40325" y="242238"/>
                    <a:pt x="40325" y="244831"/>
                  </a:cubicBezTo>
                  <a:cubicBezTo>
                    <a:pt x="40325" y="246271"/>
                    <a:pt x="42053" y="248287"/>
                    <a:pt x="45222" y="250879"/>
                  </a:cubicBezTo>
                  <a:cubicBezTo>
                    <a:pt x="52999" y="256928"/>
                    <a:pt x="61928" y="259808"/>
                    <a:pt x="72297" y="259808"/>
                  </a:cubicBezTo>
                  <a:cubicBezTo>
                    <a:pt x="88715" y="259808"/>
                    <a:pt x="102829" y="244543"/>
                    <a:pt x="102829" y="228125"/>
                  </a:cubicBezTo>
                  <a:cubicBezTo>
                    <a:pt x="102829" y="217467"/>
                    <a:pt x="98220" y="210554"/>
                    <a:pt x="88715" y="206810"/>
                  </a:cubicBezTo>
                  <a:lnTo>
                    <a:pt x="71433" y="200185"/>
                  </a:lnTo>
                  <a:cubicBezTo>
                    <a:pt x="63080" y="197017"/>
                    <a:pt x="57319" y="195000"/>
                    <a:pt x="54151" y="193560"/>
                  </a:cubicBezTo>
                  <a:lnTo>
                    <a:pt x="37157" y="186935"/>
                  </a:lnTo>
                  <a:cubicBezTo>
                    <a:pt x="23619" y="181463"/>
                    <a:pt x="16706" y="173110"/>
                    <a:pt x="16706" y="162452"/>
                  </a:cubicBezTo>
                  <a:cubicBezTo>
                    <a:pt x="16706" y="143154"/>
                    <a:pt x="36293" y="122703"/>
                    <a:pt x="50406" y="115214"/>
                  </a:cubicBezTo>
                  <a:cubicBezTo>
                    <a:pt x="57319" y="117519"/>
                    <a:pt x="65672" y="118671"/>
                    <a:pt x="75177" y="118671"/>
                  </a:cubicBezTo>
                  <a:cubicBezTo>
                    <a:pt x="93324" y="118671"/>
                    <a:pt x="102541" y="115502"/>
                    <a:pt x="102541" y="108878"/>
                  </a:cubicBezTo>
                  <a:cubicBezTo>
                    <a:pt x="102541" y="102829"/>
                    <a:pt x="94476" y="99948"/>
                    <a:pt x="78346" y="99948"/>
                  </a:cubicBezTo>
                  <a:cubicBezTo>
                    <a:pt x="69705" y="99948"/>
                    <a:pt x="61928" y="101101"/>
                    <a:pt x="55015" y="103117"/>
                  </a:cubicBezTo>
                  <a:cubicBezTo>
                    <a:pt x="49830" y="97644"/>
                    <a:pt x="47238" y="90731"/>
                    <a:pt x="47238" y="82090"/>
                  </a:cubicBezTo>
                  <a:cubicBezTo>
                    <a:pt x="47238" y="61064"/>
                    <a:pt x="62216" y="42629"/>
                    <a:pt x="77194" y="35140"/>
                  </a:cubicBezTo>
                  <a:cubicBezTo>
                    <a:pt x="80938" y="39173"/>
                    <a:pt x="86987" y="41189"/>
                    <a:pt x="95628" y="41189"/>
                  </a:cubicBezTo>
                  <a:cubicBezTo>
                    <a:pt x="113198" y="41189"/>
                    <a:pt x="121839" y="37733"/>
                    <a:pt x="121839" y="31108"/>
                  </a:cubicBezTo>
                  <a:cubicBezTo>
                    <a:pt x="121839" y="25059"/>
                    <a:pt x="113774" y="22179"/>
                    <a:pt x="97356" y="22179"/>
                  </a:cubicBezTo>
                  <a:cubicBezTo>
                    <a:pt x="90731" y="22179"/>
                    <a:pt x="84971" y="22755"/>
                    <a:pt x="80074" y="23619"/>
                  </a:cubicBezTo>
                  <a:cubicBezTo>
                    <a:pt x="79498" y="21027"/>
                    <a:pt x="79210" y="18434"/>
                    <a:pt x="79210" y="15554"/>
                  </a:cubicBezTo>
                  <a:cubicBezTo>
                    <a:pt x="79210" y="12962"/>
                    <a:pt x="79786" y="9217"/>
                    <a:pt x="80650" y="4897"/>
                  </a:cubicBezTo>
                  <a:cubicBezTo>
                    <a:pt x="80650" y="1728"/>
                    <a:pt x="79210" y="0"/>
                    <a:pt x="76042" y="0"/>
                  </a:cubicBezTo>
                  <a:cubicBezTo>
                    <a:pt x="71721" y="0"/>
                    <a:pt x="69705" y="5185"/>
                    <a:pt x="69705" y="15266"/>
                  </a:cubicBezTo>
                  <a:cubicBezTo>
                    <a:pt x="69705" y="17282"/>
                    <a:pt x="70281" y="20451"/>
                    <a:pt x="71433" y="25347"/>
                  </a:cubicBezTo>
                  <a:cubicBezTo>
                    <a:pt x="48102" y="32548"/>
                    <a:pt x="22467" y="52135"/>
                    <a:pt x="22467" y="79786"/>
                  </a:cubicBezTo>
                  <a:close/>
                  <a:moveTo>
                    <a:pt x="97644" y="30820"/>
                  </a:moveTo>
                  <a:cubicBezTo>
                    <a:pt x="101677" y="30820"/>
                    <a:pt x="105421" y="31108"/>
                    <a:pt x="108590" y="31684"/>
                  </a:cubicBezTo>
                  <a:cubicBezTo>
                    <a:pt x="105133" y="32260"/>
                    <a:pt x="100813" y="32548"/>
                    <a:pt x="95916" y="32548"/>
                  </a:cubicBezTo>
                  <a:cubicBezTo>
                    <a:pt x="92172" y="32548"/>
                    <a:pt x="89291" y="32260"/>
                    <a:pt x="87275" y="31396"/>
                  </a:cubicBezTo>
                  <a:cubicBezTo>
                    <a:pt x="89867" y="31108"/>
                    <a:pt x="93324" y="30820"/>
                    <a:pt x="97644" y="30820"/>
                  </a:cubicBezTo>
                  <a:close/>
                  <a:moveTo>
                    <a:pt x="78058" y="108590"/>
                  </a:moveTo>
                  <a:cubicBezTo>
                    <a:pt x="82378" y="108590"/>
                    <a:pt x="86411" y="108878"/>
                    <a:pt x="89579" y="109166"/>
                  </a:cubicBezTo>
                  <a:cubicBezTo>
                    <a:pt x="86411" y="110030"/>
                    <a:pt x="81802" y="110318"/>
                    <a:pt x="76042" y="110318"/>
                  </a:cubicBezTo>
                  <a:cubicBezTo>
                    <a:pt x="72297" y="110318"/>
                    <a:pt x="68841" y="110030"/>
                    <a:pt x="66248" y="109166"/>
                  </a:cubicBezTo>
                  <a:cubicBezTo>
                    <a:pt x="69705" y="108878"/>
                    <a:pt x="73737" y="108590"/>
                    <a:pt x="78058" y="108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4444453" y="615529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2504" y="286884"/>
                  </a:moveTo>
                  <a:cubicBezTo>
                    <a:pt x="65096" y="286884"/>
                    <a:pt x="66536" y="285444"/>
                    <a:pt x="66536" y="282851"/>
                  </a:cubicBezTo>
                  <a:cubicBezTo>
                    <a:pt x="66536" y="281987"/>
                    <a:pt x="65960" y="280835"/>
                    <a:pt x="65096" y="279683"/>
                  </a:cubicBezTo>
                  <a:cubicBezTo>
                    <a:pt x="50118" y="268162"/>
                    <a:pt x="38021" y="249151"/>
                    <a:pt x="29092" y="222940"/>
                  </a:cubicBezTo>
                  <a:cubicBezTo>
                    <a:pt x="21315" y="200185"/>
                    <a:pt x="17282" y="177718"/>
                    <a:pt x="17282" y="155539"/>
                  </a:cubicBezTo>
                  <a:lnTo>
                    <a:pt x="17282" y="131344"/>
                  </a:lnTo>
                  <a:cubicBezTo>
                    <a:pt x="17282" y="109166"/>
                    <a:pt x="21315" y="86699"/>
                    <a:pt x="29092" y="63944"/>
                  </a:cubicBezTo>
                  <a:cubicBezTo>
                    <a:pt x="38021" y="37733"/>
                    <a:pt x="50118" y="18722"/>
                    <a:pt x="65096" y="7201"/>
                  </a:cubicBezTo>
                  <a:cubicBezTo>
                    <a:pt x="65960" y="6337"/>
                    <a:pt x="66536" y="5185"/>
                    <a:pt x="66536" y="4033"/>
                  </a:cubicBezTo>
                  <a:cubicBezTo>
                    <a:pt x="66536" y="1440"/>
                    <a:pt x="65096" y="0"/>
                    <a:pt x="62504" y="0"/>
                  </a:cubicBezTo>
                  <a:cubicBezTo>
                    <a:pt x="62216" y="0"/>
                    <a:pt x="61352" y="288"/>
                    <a:pt x="60488" y="864"/>
                  </a:cubicBezTo>
                  <a:cubicBezTo>
                    <a:pt x="43205" y="14114"/>
                    <a:pt x="28804" y="33700"/>
                    <a:pt x="16994" y="59911"/>
                  </a:cubicBezTo>
                  <a:cubicBezTo>
                    <a:pt x="5761" y="84971"/>
                    <a:pt x="0" y="108590"/>
                    <a:pt x="0" y="131344"/>
                  </a:cubicBezTo>
                  <a:lnTo>
                    <a:pt x="0" y="155539"/>
                  </a:lnTo>
                  <a:cubicBezTo>
                    <a:pt x="0" y="178294"/>
                    <a:pt x="5761" y="201913"/>
                    <a:pt x="16994" y="226972"/>
                  </a:cubicBezTo>
                  <a:cubicBezTo>
                    <a:pt x="28804" y="253184"/>
                    <a:pt x="43205" y="272770"/>
                    <a:pt x="60488" y="286020"/>
                  </a:cubicBezTo>
                  <a:cubicBezTo>
                    <a:pt x="61352" y="286596"/>
                    <a:pt x="62216" y="286884"/>
                    <a:pt x="62504" y="286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4462728" y="833888"/>
              <a:ext cx="269472" cy="206565"/>
            </a:xfrm>
            <a:custGeom>
              <a:avLst/>
              <a:gdLst/>
              <a:ahLst/>
              <a:cxnLst/>
              <a:rect l="l" t="t" r="r" b="b"/>
              <a:pathLst>
                <a:path w="269472" h="206565">
                  <a:moveTo>
                    <a:pt x="269472" y="5444"/>
                  </a:moveTo>
                  <a:cubicBezTo>
                    <a:pt x="269472" y="1815"/>
                    <a:pt x="267355" y="0"/>
                    <a:pt x="263423" y="0"/>
                  </a:cubicBezTo>
                  <a:cubicBezTo>
                    <a:pt x="256165" y="0"/>
                    <a:pt x="231365" y="1210"/>
                    <a:pt x="224106" y="1210"/>
                  </a:cubicBezTo>
                  <a:cubicBezTo>
                    <a:pt x="210194" y="1210"/>
                    <a:pt x="191141" y="0"/>
                    <a:pt x="184789" y="0"/>
                  </a:cubicBezTo>
                  <a:cubicBezTo>
                    <a:pt x="179648" y="0"/>
                    <a:pt x="177229" y="2722"/>
                    <a:pt x="177229" y="7863"/>
                  </a:cubicBezTo>
                  <a:cubicBezTo>
                    <a:pt x="177229" y="11190"/>
                    <a:pt x="179346" y="12702"/>
                    <a:pt x="183277" y="13005"/>
                  </a:cubicBezTo>
                  <a:lnTo>
                    <a:pt x="199307" y="13610"/>
                  </a:lnTo>
                  <a:cubicBezTo>
                    <a:pt x="202936" y="13912"/>
                    <a:pt x="205053" y="13912"/>
                    <a:pt x="205053" y="16634"/>
                  </a:cubicBezTo>
                  <a:lnTo>
                    <a:pt x="186302" y="92546"/>
                  </a:lnTo>
                  <a:lnTo>
                    <a:pt x="88312" y="92546"/>
                  </a:lnTo>
                  <a:lnTo>
                    <a:pt x="105551" y="24800"/>
                  </a:lnTo>
                  <a:cubicBezTo>
                    <a:pt x="107063" y="18751"/>
                    <a:pt x="110087" y="15122"/>
                    <a:pt x="114624" y="13610"/>
                  </a:cubicBezTo>
                  <a:cubicBezTo>
                    <a:pt x="116136" y="13307"/>
                    <a:pt x="121278" y="13005"/>
                    <a:pt x="130653" y="13005"/>
                  </a:cubicBezTo>
                  <a:cubicBezTo>
                    <a:pt x="137307" y="13005"/>
                    <a:pt x="140936" y="12098"/>
                    <a:pt x="140936" y="5444"/>
                  </a:cubicBezTo>
                  <a:cubicBezTo>
                    <a:pt x="140936" y="1815"/>
                    <a:pt x="138819" y="0"/>
                    <a:pt x="134887" y="0"/>
                  </a:cubicBezTo>
                  <a:cubicBezTo>
                    <a:pt x="127326" y="0"/>
                    <a:pt x="103131" y="1210"/>
                    <a:pt x="95570" y="1210"/>
                  </a:cubicBezTo>
                  <a:cubicBezTo>
                    <a:pt x="81356" y="1210"/>
                    <a:pt x="62605" y="0"/>
                    <a:pt x="55951" y="0"/>
                  </a:cubicBezTo>
                  <a:cubicBezTo>
                    <a:pt x="51112" y="0"/>
                    <a:pt x="48692" y="2722"/>
                    <a:pt x="48692" y="7863"/>
                  </a:cubicBezTo>
                  <a:cubicBezTo>
                    <a:pt x="48692" y="11190"/>
                    <a:pt x="50810" y="12702"/>
                    <a:pt x="54741" y="13005"/>
                  </a:cubicBezTo>
                  <a:lnTo>
                    <a:pt x="70770" y="13610"/>
                  </a:lnTo>
                  <a:cubicBezTo>
                    <a:pt x="74400" y="13912"/>
                    <a:pt x="76517" y="13912"/>
                    <a:pt x="76517" y="16634"/>
                  </a:cubicBezTo>
                  <a:lnTo>
                    <a:pt x="35385" y="181765"/>
                  </a:lnTo>
                  <a:cubicBezTo>
                    <a:pt x="33873" y="187814"/>
                    <a:pt x="30849" y="191443"/>
                    <a:pt x="26312" y="192653"/>
                  </a:cubicBezTo>
                  <a:cubicBezTo>
                    <a:pt x="24800" y="193258"/>
                    <a:pt x="19356" y="193560"/>
                    <a:pt x="10283" y="193560"/>
                  </a:cubicBezTo>
                  <a:lnTo>
                    <a:pt x="5141" y="193560"/>
                  </a:lnTo>
                  <a:cubicBezTo>
                    <a:pt x="1815" y="193863"/>
                    <a:pt x="0" y="196282"/>
                    <a:pt x="0" y="200819"/>
                  </a:cubicBezTo>
                  <a:cubicBezTo>
                    <a:pt x="0" y="204750"/>
                    <a:pt x="2117" y="206565"/>
                    <a:pt x="6049" y="206565"/>
                  </a:cubicBezTo>
                  <a:cubicBezTo>
                    <a:pt x="13307" y="206565"/>
                    <a:pt x="37805" y="205355"/>
                    <a:pt x="45063" y="205355"/>
                  </a:cubicBezTo>
                  <a:cubicBezTo>
                    <a:pt x="59278" y="205355"/>
                    <a:pt x="78029" y="206565"/>
                    <a:pt x="84683" y="206565"/>
                  </a:cubicBezTo>
                  <a:cubicBezTo>
                    <a:pt x="89824" y="206565"/>
                    <a:pt x="92244" y="204146"/>
                    <a:pt x="92244" y="199004"/>
                  </a:cubicBezTo>
                  <a:cubicBezTo>
                    <a:pt x="92244" y="195677"/>
                    <a:pt x="90429" y="193863"/>
                    <a:pt x="87102" y="193560"/>
                  </a:cubicBezTo>
                  <a:lnTo>
                    <a:pt x="81356" y="193560"/>
                  </a:lnTo>
                  <a:cubicBezTo>
                    <a:pt x="70468" y="193560"/>
                    <a:pt x="64419" y="193863"/>
                    <a:pt x="64419" y="189629"/>
                  </a:cubicBezTo>
                  <a:lnTo>
                    <a:pt x="85287" y="105853"/>
                  </a:lnTo>
                  <a:lnTo>
                    <a:pt x="182975" y="105853"/>
                  </a:lnTo>
                  <a:lnTo>
                    <a:pt x="163921" y="181765"/>
                  </a:lnTo>
                  <a:cubicBezTo>
                    <a:pt x="162409" y="187814"/>
                    <a:pt x="159385" y="191443"/>
                    <a:pt x="154848" y="192653"/>
                  </a:cubicBezTo>
                  <a:cubicBezTo>
                    <a:pt x="153336" y="193258"/>
                    <a:pt x="148195" y="193560"/>
                    <a:pt x="138819" y="193560"/>
                  </a:cubicBezTo>
                  <a:lnTo>
                    <a:pt x="133980" y="193560"/>
                  </a:lnTo>
                  <a:cubicBezTo>
                    <a:pt x="130351" y="193863"/>
                    <a:pt x="128536" y="196282"/>
                    <a:pt x="128536" y="200819"/>
                  </a:cubicBezTo>
                  <a:cubicBezTo>
                    <a:pt x="128536" y="204750"/>
                    <a:pt x="130653" y="206565"/>
                    <a:pt x="134585" y="206565"/>
                  </a:cubicBezTo>
                  <a:cubicBezTo>
                    <a:pt x="141843" y="206565"/>
                    <a:pt x="166341" y="205355"/>
                    <a:pt x="173599" y="205355"/>
                  </a:cubicBezTo>
                  <a:cubicBezTo>
                    <a:pt x="187814" y="205355"/>
                    <a:pt x="206867" y="206565"/>
                    <a:pt x="213521" y="206565"/>
                  </a:cubicBezTo>
                  <a:cubicBezTo>
                    <a:pt x="218360" y="206565"/>
                    <a:pt x="220780" y="204146"/>
                    <a:pt x="220780" y="199004"/>
                  </a:cubicBezTo>
                  <a:cubicBezTo>
                    <a:pt x="220780" y="195677"/>
                    <a:pt x="218965" y="193863"/>
                    <a:pt x="215638" y="193560"/>
                  </a:cubicBezTo>
                  <a:lnTo>
                    <a:pt x="209892" y="193560"/>
                  </a:lnTo>
                  <a:cubicBezTo>
                    <a:pt x="199004" y="193560"/>
                    <a:pt x="192955" y="193863"/>
                    <a:pt x="192955" y="189629"/>
                  </a:cubicBezTo>
                  <a:cubicBezTo>
                    <a:pt x="192955" y="189629"/>
                    <a:pt x="193258" y="188419"/>
                    <a:pt x="194165" y="183277"/>
                  </a:cubicBezTo>
                  <a:lnTo>
                    <a:pt x="233784" y="25707"/>
                  </a:lnTo>
                  <a:cubicBezTo>
                    <a:pt x="235297" y="19356"/>
                    <a:pt x="238019" y="15424"/>
                    <a:pt x="241950" y="13912"/>
                  </a:cubicBezTo>
                  <a:cubicBezTo>
                    <a:pt x="243462" y="13307"/>
                    <a:pt x="248906" y="13005"/>
                    <a:pt x="257979" y="13005"/>
                  </a:cubicBezTo>
                  <a:cubicBezTo>
                    <a:pt x="266145" y="13005"/>
                    <a:pt x="269472" y="11795"/>
                    <a:pt x="269472" y="54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4466314" y="1249757"/>
              <a:ext cx="261824" cy="388416"/>
            </a:xfrm>
            <a:custGeom>
              <a:avLst/>
              <a:gdLst/>
              <a:ahLst/>
              <a:cxnLst/>
              <a:rect l="l" t="t" r="r" b="b"/>
              <a:pathLst>
                <a:path w="261824" h="388416">
                  <a:moveTo>
                    <a:pt x="218187" y="130048"/>
                  </a:moveTo>
                  <a:cubicBezTo>
                    <a:pt x="218187" y="133937"/>
                    <a:pt x="220348" y="138257"/>
                    <a:pt x="225100" y="143010"/>
                  </a:cubicBezTo>
                  <a:cubicBezTo>
                    <a:pt x="235037" y="152515"/>
                    <a:pt x="240222" y="164181"/>
                    <a:pt x="240222" y="178006"/>
                  </a:cubicBezTo>
                  <a:cubicBezTo>
                    <a:pt x="240222" y="190536"/>
                    <a:pt x="236334" y="203929"/>
                    <a:pt x="228125" y="219051"/>
                  </a:cubicBezTo>
                  <a:cubicBezTo>
                    <a:pt x="213003" y="247999"/>
                    <a:pt x="193128" y="268738"/>
                    <a:pt x="169365" y="281267"/>
                  </a:cubicBezTo>
                  <a:cubicBezTo>
                    <a:pt x="155107" y="288612"/>
                    <a:pt x="140850" y="292069"/>
                    <a:pt x="126592" y="292501"/>
                  </a:cubicBezTo>
                  <a:lnTo>
                    <a:pt x="196585" y="13394"/>
                  </a:lnTo>
                  <a:cubicBezTo>
                    <a:pt x="197449" y="9505"/>
                    <a:pt x="197881" y="7345"/>
                    <a:pt x="197881" y="6481"/>
                  </a:cubicBezTo>
                  <a:cubicBezTo>
                    <a:pt x="197881" y="2160"/>
                    <a:pt x="195720" y="0"/>
                    <a:pt x="190968" y="0"/>
                  </a:cubicBezTo>
                  <a:cubicBezTo>
                    <a:pt x="188808" y="0"/>
                    <a:pt x="187511" y="432"/>
                    <a:pt x="186215" y="1296"/>
                  </a:cubicBezTo>
                  <a:cubicBezTo>
                    <a:pt x="184487" y="4753"/>
                    <a:pt x="183623" y="7777"/>
                    <a:pt x="183191" y="9937"/>
                  </a:cubicBezTo>
                  <a:lnTo>
                    <a:pt x="112766" y="291636"/>
                  </a:lnTo>
                  <a:cubicBezTo>
                    <a:pt x="82090" y="287748"/>
                    <a:pt x="66968" y="272194"/>
                    <a:pt x="66968" y="245407"/>
                  </a:cubicBezTo>
                  <a:cubicBezTo>
                    <a:pt x="66968" y="233741"/>
                    <a:pt x="74745" y="207386"/>
                    <a:pt x="89867" y="166341"/>
                  </a:cubicBezTo>
                  <a:cubicBezTo>
                    <a:pt x="92892" y="157700"/>
                    <a:pt x="94620" y="150355"/>
                    <a:pt x="94620" y="144738"/>
                  </a:cubicBezTo>
                  <a:cubicBezTo>
                    <a:pt x="94620" y="123135"/>
                    <a:pt x="79498" y="108014"/>
                    <a:pt x="57895" y="108014"/>
                  </a:cubicBezTo>
                  <a:cubicBezTo>
                    <a:pt x="38453" y="108014"/>
                    <a:pt x="23763" y="118815"/>
                    <a:pt x="12962" y="140418"/>
                  </a:cubicBezTo>
                  <a:cubicBezTo>
                    <a:pt x="4321" y="157700"/>
                    <a:pt x="0" y="169365"/>
                    <a:pt x="0" y="175414"/>
                  </a:cubicBezTo>
                  <a:cubicBezTo>
                    <a:pt x="0" y="179302"/>
                    <a:pt x="2160" y="181463"/>
                    <a:pt x="6913" y="181463"/>
                  </a:cubicBezTo>
                  <a:cubicBezTo>
                    <a:pt x="12530" y="181463"/>
                    <a:pt x="13394" y="178870"/>
                    <a:pt x="15122" y="172822"/>
                  </a:cubicBezTo>
                  <a:cubicBezTo>
                    <a:pt x="25059" y="138257"/>
                    <a:pt x="38885" y="120975"/>
                    <a:pt x="56599" y="120975"/>
                  </a:cubicBezTo>
                  <a:cubicBezTo>
                    <a:pt x="62648" y="120975"/>
                    <a:pt x="65672" y="124864"/>
                    <a:pt x="65672" y="132641"/>
                  </a:cubicBezTo>
                  <a:cubicBezTo>
                    <a:pt x="65672" y="139553"/>
                    <a:pt x="62648" y="151651"/>
                    <a:pt x="56167" y="168933"/>
                  </a:cubicBezTo>
                  <a:cubicBezTo>
                    <a:pt x="42341" y="205658"/>
                    <a:pt x="35428" y="229853"/>
                    <a:pt x="35428" y="241950"/>
                  </a:cubicBezTo>
                  <a:cubicBezTo>
                    <a:pt x="35428" y="279539"/>
                    <a:pt x="60056" y="300278"/>
                    <a:pt x="109310" y="304166"/>
                  </a:cubicBezTo>
                  <a:cubicBezTo>
                    <a:pt x="105853" y="319288"/>
                    <a:pt x="102829" y="331817"/>
                    <a:pt x="100237" y="341323"/>
                  </a:cubicBezTo>
                  <a:cubicBezTo>
                    <a:pt x="93756" y="365950"/>
                    <a:pt x="90299" y="379775"/>
                    <a:pt x="90299" y="382800"/>
                  </a:cubicBezTo>
                  <a:cubicBezTo>
                    <a:pt x="91595" y="386256"/>
                    <a:pt x="92028" y="388417"/>
                    <a:pt x="97644" y="388417"/>
                  </a:cubicBezTo>
                  <a:lnTo>
                    <a:pt x="101965" y="386688"/>
                  </a:lnTo>
                  <a:cubicBezTo>
                    <a:pt x="104557" y="379775"/>
                    <a:pt x="106717" y="373295"/>
                    <a:pt x="108013" y="367678"/>
                  </a:cubicBezTo>
                  <a:lnTo>
                    <a:pt x="123567" y="305462"/>
                  </a:lnTo>
                  <a:cubicBezTo>
                    <a:pt x="158996" y="305030"/>
                    <a:pt x="190104" y="289476"/>
                    <a:pt x="216891" y="258800"/>
                  </a:cubicBezTo>
                  <a:cubicBezTo>
                    <a:pt x="231149" y="242814"/>
                    <a:pt x="241518" y="225532"/>
                    <a:pt x="248431" y="206954"/>
                  </a:cubicBezTo>
                  <a:cubicBezTo>
                    <a:pt x="257504" y="183191"/>
                    <a:pt x="261825" y="160724"/>
                    <a:pt x="261825" y="139553"/>
                  </a:cubicBezTo>
                  <a:cubicBezTo>
                    <a:pt x="261825" y="118383"/>
                    <a:pt x="254912" y="108014"/>
                    <a:pt x="241518" y="108014"/>
                  </a:cubicBezTo>
                  <a:cubicBezTo>
                    <a:pt x="230285" y="108014"/>
                    <a:pt x="218187" y="118815"/>
                    <a:pt x="218187" y="1300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4496297" y="1285831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2504" y="286884"/>
                  </a:moveTo>
                  <a:cubicBezTo>
                    <a:pt x="65096" y="286884"/>
                    <a:pt x="66536" y="285444"/>
                    <a:pt x="66536" y="282851"/>
                  </a:cubicBezTo>
                  <a:cubicBezTo>
                    <a:pt x="66536" y="281987"/>
                    <a:pt x="65960" y="280835"/>
                    <a:pt x="65096" y="279683"/>
                  </a:cubicBezTo>
                  <a:cubicBezTo>
                    <a:pt x="50118" y="268162"/>
                    <a:pt x="38021" y="249151"/>
                    <a:pt x="29092" y="222940"/>
                  </a:cubicBezTo>
                  <a:cubicBezTo>
                    <a:pt x="21315" y="200185"/>
                    <a:pt x="17282" y="177718"/>
                    <a:pt x="17282" y="155539"/>
                  </a:cubicBezTo>
                  <a:lnTo>
                    <a:pt x="17282" y="131344"/>
                  </a:lnTo>
                  <a:cubicBezTo>
                    <a:pt x="17282" y="109166"/>
                    <a:pt x="21315" y="86699"/>
                    <a:pt x="29092" y="63944"/>
                  </a:cubicBezTo>
                  <a:cubicBezTo>
                    <a:pt x="38021" y="37733"/>
                    <a:pt x="50118" y="18722"/>
                    <a:pt x="65096" y="7201"/>
                  </a:cubicBezTo>
                  <a:cubicBezTo>
                    <a:pt x="65960" y="6337"/>
                    <a:pt x="66536" y="5185"/>
                    <a:pt x="66536" y="4033"/>
                  </a:cubicBezTo>
                  <a:cubicBezTo>
                    <a:pt x="66536" y="1440"/>
                    <a:pt x="65096" y="0"/>
                    <a:pt x="62504" y="0"/>
                  </a:cubicBezTo>
                  <a:cubicBezTo>
                    <a:pt x="62216" y="0"/>
                    <a:pt x="61352" y="288"/>
                    <a:pt x="60488" y="864"/>
                  </a:cubicBezTo>
                  <a:cubicBezTo>
                    <a:pt x="43205" y="14114"/>
                    <a:pt x="28804" y="33700"/>
                    <a:pt x="16994" y="59911"/>
                  </a:cubicBezTo>
                  <a:cubicBezTo>
                    <a:pt x="5761" y="84971"/>
                    <a:pt x="0" y="108590"/>
                    <a:pt x="0" y="131344"/>
                  </a:cubicBezTo>
                  <a:lnTo>
                    <a:pt x="0" y="155539"/>
                  </a:lnTo>
                  <a:cubicBezTo>
                    <a:pt x="0" y="178294"/>
                    <a:pt x="5761" y="201913"/>
                    <a:pt x="16994" y="226972"/>
                  </a:cubicBezTo>
                  <a:cubicBezTo>
                    <a:pt x="28804" y="253184"/>
                    <a:pt x="43205" y="272770"/>
                    <a:pt x="60488" y="286020"/>
                  </a:cubicBezTo>
                  <a:cubicBezTo>
                    <a:pt x="61352" y="286596"/>
                    <a:pt x="62216" y="286884"/>
                    <a:pt x="62504" y="286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4541517" y="631083"/>
              <a:ext cx="150930" cy="258944"/>
            </a:xfrm>
            <a:custGeom>
              <a:avLst/>
              <a:gdLst/>
              <a:ahLst/>
              <a:cxnLst/>
              <a:rect l="l" t="t" r="r" b="b"/>
              <a:pathLst>
                <a:path w="150930" h="258944">
                  <a:moveTo>
                    <a:pt x="96780" y="71721"/>
                  </a:moveTo>
                  <a:cubicBezTo>
                    <a:pt x="102253" y="48966"/>
                    <a:pt x="108013" y="26787"/>
                    <a:pt x="113198" y="4033"/>
                  </a:cubicBezTo>
                  <a:lnTo>
                    <a:pt x="113198" y="3168"/>
                  </a:lnTo>
                  <a:cubicBezTo>
                    <a:pt x="112334" y="1152"/>
                    <a:pt x="110894" y="0"/>
                    <a:pt x="108590" y="0"/>
                  </a:cubicBezTo>
                  <a:cubicBezTo>
                    <a:pt x="105997" y="0"/>
                    <a:pt x="104269" y="2304"/>
                    <a:pt x="103405" y="6625"/>
                  </a:cubicBezTo>
                  <a:lnTo>
                    <a:pt x="86987" y="71721"/>
                  </a:lnTo>
                  <a:cubicBezTo>
                    <a:pt x="65384" y="72585"/>
                    <a:pt x="45798" y="80650"/>
                    <a:pt x="28228" y="95628"/>
                  </a:cubicBezTo>
                  <a:cubicBezTo>
                    <a:pt x="9505" y="111470"/>
                    <a:pt x="0" y="129904"/>
                    <a:pt x="0" y="150931"/>
                  </a:cubicBezTo>
                  <a:cubicBezTo>
                    <a:pt x="0" y="182039"/>
                    <a:pt x="23907" y="201913"/>
                    <a:pt x="54151" y="203641"/>
                  </a:cubicBezTo>
                  <a:cubicBezTo>
                    <a:pt x="48678" y="226396"/>
                    <a:pt x="44646" y="242814"/>
                    <a:pt x="42053" y="252608"/>
                  </a:cubicBezTo>
                  <a:cubicBezTo>
                    <a:pt x="41765" y="253472"/>
                    <a:pt x="41765" y="254336"/>
                    <a:pt x="41765" y="254624"/>
                  </a:cubicBezTo>
                  <a:cubicBezTo>
                    <a:pt x="41765" y="257504"/>
                    <a:pt x="43205" y="258944"/>
                    <a:pt x="46374" y="258944"/>
                  </a:cubicBezTo>
                  <a:cubicBezTo>
                    <a:pt x="49542" y="258944"/>
                    <a:pt x="50406" y="257216"/>
                    <a:pt x="51270" y="253760"/>
                  </a:cubicBezTo>
                  <a:lnTo>
                    <a:pt x="63944" y="203929"/>
                  </a:lnTo>
                  <a:cubicBezTo>
                    <a:pt x="85547" y="203065"/>
                    <a:pt x="105133" y="195000"/>
                    <a:pt x="122703" y="180022"/>
                  </a:cubicBezTo>
                  <a:cubicBezTo>
                    <a:pt x="141426" y="163892"/>
                    <a:pt x="150931" y="145458"/>
                    <a:pt x="150931" y="124432"/>
                  </a:cubicBezTo>
                  <a:cubicBezTo>
                    <a:pt x="150931" y="93612"/>
                    <a:pt x="126448" y="74313"/>
                    <a:pt x="96780" y="71721"/>
                  </a:cubicBezTo>
                  <a:close/>
                  <a:moveTo>
                    <a:pt x="94476" y="80362"/>
                  </a:moveTo>
                  <a:cubicBezTo>
                    <a:pt x="116367" y="81802"/>
                    <a:pt x="130192" y="95340"/>
                    <a:pt x="130192" y="118383"/>
                  </a:cubicBezTo>
                  <a:cubicBezTo>
                    <a:pt x="130192" y="129904"/>
                    <a:pt x="127600" y="141426"/>
                    <a:pt x="122415" y="152659"/>
                  </a:cubicBezTo>
                  <a:cubicBezTo>
                    <a:pt x="113198" y="173398"/>
                    <a:pt x="92172" y="192408"/>
                    <a:pt x="65960" y="195000"/>
                  </a:cubicBezTo>
                  <a:close/>
                  <a:moveTo>
                    <a:pt x="20739" y="156980"/>
                  </a:moveTo>
                  <a:cubicBezTo>
                    <a:pt x="20739" y="145458"/>
                    <a:pt x="23331" y="133937"/>
                    <a:pt x="28516" y="122703"/>
                  </a:cubicBezTo>
                  <a:cubicBezTo>
                    <a:pt x="37733" y="101965"/>
                    <a:pt x="58759" y="83242"/>
                    <a:pt x="84683" y="80362"/>
                  </a:cubicBezTo>
                  <a:lnTo>
                    <a:pt x="56167" y="195288"/>
                  </a:lnTo>
                  <a:cubicBezTo>
                    <a:pt x="34564" y="193560"/>
                    <a:pt x="20739" y="180022"/>
                    <a:pt x="20739" y="156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4593362" y="1301385"/>
              <a:ext cx="150930" cy="258944"/>
            </a:xfrm>
            <a:custGeom>
              <a:avLst/>
              <a:gdLst/>
              <a:ahLst/>
              <a:cxnLst/>
              <a:rect l="l" t="t" r="r" b="b"/>
              <a:pathLst>
                <a:path w="150930" h="258944">
                  <a:moveTo>
                    <a:pt x="96780" y="71721"/>
                  </a:moveTo>
                  <a:cubicBezTo>
                    <a:pt x="102253" y="48966"/>
                    <a:pt x="108013" y="26787"/>
                    <a:pt x="113198" y="4033"/>
                  </a:cubicBezTo>
                  <a:lnTo>
                    <a:pt x="113198" y="3168"/>
                  </a:lnTo>
                  <a:cubicBezTo>
                    <a:pt x="112334" y="1152"/>
                    <a:pt x="110894" y="0"/>
                    <a:pt x="108590" y="0"/>
                  </a:cubicBezTo>
                  <a:cubicBezTo>
                    <a:pt x="105997" y="0"/>
                    <a:pt x="104269" y="2304"/>
                    <a:pt x="103405" y="6625"/>
                  </a:cubicBezTo>
                  <a:lnTo>
                    <a:pt x="86987" y="71721"/>
                  </a:lnTo>
                  <a:cubicBezTo>
                    <a:pt x="65384" y="72585"/>
                    <a:pt x="45798" y="80650"/>
                    <a:pt x="28228" y="95628"/>
                  </a:cubicBezTo>
                  <a:cubicBezTo>
                    <a:pt x="9505" y="111470"/>
                    <a:pt x="0" y="129904"/>
                    <a:pt x="0" y="150931"/>
                  </a:cubicBezTo>
                  <a:cubicBezTo>
                    <a:pt x="0" y="182039"/>
                    <a:pt x="23907" y="201913"/>
                    <a:pt x="54151" y="203641"/>
                  </a:cubicBezTo>
                  <a:cubicBezTo>
                    <a:pt x="48678" y="226396"/>
                    <a:pt x="44646" y="242814"/>
                    <a:pt x="42053" y="252608"/>
                  </a:cubicBezTo>
                  <a:cubicBezTo>
                    <a:pt x="41765" y="253472"/>
                    <a:pt x="41765" y="254336"/>
                    <a:pt x="41765" y="254624"/>
                  </a:cubicBezTo>
                  <a:cubicBezTo>
                    <a:pt x="41765" y="257504"/>
                    <a:pt x="43205" y="258944"/>
                    <a:pt x="46374" y="258944"/>
                  </a:cubicBezTo>
                  <a:cubicBezTo>
                    <a:pt x="49542" y="258944"/>
                    <a:pt x="50406" y="257216"/>
                    <a:pt x="51270" y="253760"/>
                  </a:cubicBezTo>
                  <a:lnTo>
                    <a:pt x="63944" y="203929"/>
                  </a:lnTo>
                  <a:cubicBezTo>
                    <a:pt x="85547" y="203065"/>
                    <a:pt x="105133" y="195000"/>
                    <a:pt x="122703" y="180023"/>
                  </a:cubicBezTo>
                  <a:cubicBezTo>
                    <a:pt x="141426" y="163892"/>
                    <a:pt x="150931" y="145458"/>
                    <a:pt x="150931" y="124432"/>
                  </a:cubicBezTo>
                  <a:cubicBezTo>
                    <a:pt x="150931" y="93612"/>
                    <a:pt x="126448" y="74313"/>
                    <a:pt x="96780" y="71721"/>
                  </a:cubicBezTo>
                  <a:close/>
                  <a:moveTo>
                    <a:pt x="94476" y="80362"/>
                  </a:moveTo>
                  <a:cubicBezTo>
                    <a:pt x="116367" y="81802"/>
                    <a:pt x="130192" y="95340"/>
                    <a:pt x="130192" y="118383"/>
                  </a:cubicBezTo>
                  <a:cubicBezTo>
                    <a:pt x="130192" y="129904"/>
                    <a:pt x="127600" y="141426"/>
                    <a:pt x="122415" y="152659"/>
                  </a:cubicBezTo>
                  <a:cubicBezTo>
                    <a:pt x="113198" y="173398"/>
                    <a:pt x="92172" y="192408"/>
                    <a:pt x="65960" y="195000"/>
                  </a:cubicBezTo>
                  <a:close/>
                  <a:moveTo>
                    <a:pt x="20739" y="156980"/>
                  </a:moveTo>
                  <a:cubicBezTo>
                    <a:pt x="20739" y="145458"/>
                    <a:pt x="23331" y="133937"/>
                    <a:pt x="28516" y="122703"/>
                  </a:cubicBezTo>
                  <a:cubicBezTo>
                    <a:pt x="37733" y="101965"/>
                    <a:pt x="58759" y="83242"/>
                    <a:pt x="84683" y="80362"/>
                  </a:cubicBezTo>
                  <a:lnTo>
                    <a:pt x="56167" y="195288"/>
                  </a:lnTo>
                  <a:cubicBezTo>
                    <a:pt x="34564" y="193560"/>
                    <a:pt x="20739" y="180023"/>
                    <a:pt x="20739" y="1569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4709557" y="768243"/>
              <a:ext cx="93554" cy="137911"/>
            </a:xfrm>
            <a:custGeom>
              <a:avLst/>
              <a:gdLst/>
              <a:ahLst/>
              <a:cxnLst/>
              <a:rect l="l" t="t" r="r" b="b"/>
              <a:pathLst>
                <a:path w="93554" h="137911">
                  <a:moveTo>
                    <a:pt x="93554" y="69561"/>
                  </a:moveTo>
                  <a:cubicBezTo>
                    <a:pt x="93554" y="46777"/>
                    <a:pt x="89522" y="29437"/>
                    <a:pt x="81658" y="17541"/>
                  </a:cubicBezTo>
                  <a:cubicBezTo>
                    <a:pt x="75206" y="7460"/>
                    <a:pt x="62302" y="0"/>
                    <a:pt x="46777" y="0"/>
                  </a:cubicBezTo>
                  <a:cubicBezTo>
                    <a:pt x="40325" y="0"/>
                    <a:pt x="34478" y="1008"/>
                    <a:pt x="29437" y="3226"/>
                  </a:cubicBezTo>
                  <a:cubicBezTo>
                    <a:pt x="7259" y="12501"/>
                    <a:pt x="0" y="38309"/>
                    <a:pt x="0" y="69561"/>
                  </a:cubicBezTo>
                  <a:cubicBezTo>
                    <a:pt x="0" y="76416"/>
                    <a:pt x="403" y="82868"/>
                    <a:pt x="1008" y="89118"/>
                  </a:cubicBezTo>
                  <a:cubicBezTo>
                    <a:pt x="4436" y="115531"/>
                    <a:pt x="16735" y="137912"/>
                    <a:pt x="46777" y="137912"/>
                  </a:cubicBezTo>
                  <a:cubicBezTo>
                    <a:pt x="53229" y="137912"/>
                    <a:pt x="59076" y="136904"/>
                    <a:pt x="64117" y="134686"/>
                  </a:cubicBezTo>
                  <a:cubicBezTo>
                    <a:pt x="86296" y="125612"/>
                    <a:pt x="93554" y="100409"/>
                    <a:pt x="93554" y="69561"/>
                  </a:cubicBezTo>
                  <a:close/>
                  <a:moveTo>
                    <a:pt x="70569" y="24800"/>
                  </a:moveTo>
                  <a:cubicBezTo>
                    <a:pt x="72787" y="32260"/>
                    <a:pt x="73996" y="46172"/>
                    <a:pt x="73996" y="66940"/>
                  </a:cubicBezTo>
                  <a:cubicBezTo>
                    <a:pt x="73996" y="86699"/>
                    <a:pt x="73190" y="100611"/>
                    <a:pt x="71375" y="108878"/>
                  </a:cubicBezTo>
                  <a:cubicBezTo>
                    <a:pt x="68956" y="120773"/>
                    <a:pt x="60488" y="130653"/>
                    <a:pt x="46777" y="130653"/>
                  </a:cubicBezTo>
                  <a:cubicBezTo>
                    <a:pt x="41736" y="130653"/>
                    <a:pt x="36696" y="129040"/>
                    <a:pt x="32058" y="125612"/>
                  </a:cubicBezTo>
                  <a:cubicBezTo>
                    <a:pt x="25808" y="120975"/>
                    <a:pt x="21977" y="111902"/>
                    <a:pt x="20364" y="97990"/>
                  </a:cubicBezTo>
                  <a:cubicBezTo>
                    <a:pt x="19759" y="93352"/>
                    <a:pt x="19558" y="83070"/>
                    <a:pt x="19558" y="66940"/>
                  </a:cubicBezTo>
                  <a:cubicBezTo>
                    <a:pt x="19558" y="47382"/>
                    <a:pt x="20566" y="33873"/>
                    <a:pt x="22582" y="26615"/>
                  </a:cubicBezTo>
                  <a:cubicBezTo>
                    <a:pt x="26010" y="13711"/>
                    <a:pt x="34075" y="7259"/>
                    <a:pt x="46777" y="7259"/>
                  </a:cubicBezTo>
                  <a:cubicBezTo>
                    <a:pt x="58875" y="7259"/>
                    <a:pt x="67746" y="15122"/>
                    <a:pt x="70569" y="248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4755917" y="1449756"/>
              <a:ext cx="269472" cy="206565"/>
            </a:xfrm>
            <a:custGeom>
              <a:avLst/>
              <a:gdLst/>
              <a:ahLst/>
              <a:cxnLst/>
              <a:rect l="l" t="t" r="r" b="b"/>
              <a:pathLst>
                <a:path w="269472" h="206565">
                  <a:moveTo>
                    <a:pt x="269472" y="5444"/>
                  </a:moveTo>
                  <a:cubicBezTo>
                    <a:pt x="269472" y="1815"/>
                    <a:pt x="267355" y="0"/>
                    <a:pt x="263423" y="0"/>
                  </a:cubicBezTo>
                  <a:cubicBezTo>
                    <a:pt x="256165" y="0"/>
                    <a:pt x="231365" y="1210"/>
                    <a:pt x="224106" y="1210"/>
                  </a:cubicBezTo>
                  <a:cubicBezTo>
                    <a:pt x="210194" y="1210"/>
                    <a:pt x="191141" y="0"/>
                    <a:pt x="184789" y="0"/>
                  </a:cubicBezTo>
                  <a:cubicBezTo>
                    <a:pt x="179648" y="0"/>
                    <a:pt x="177229" y="2722"/>
                    <a:pt x="177229" y="7863"/>
                  </a:cubicBezTo>
                  <a:cubicBezTo>
                    <a:pt x="177229" y="11190"/>
                    <a:pt x="179346" y="12702"/>
                    <a:pt x="183277" y="13005"/>
                  </a:cubicBezTo>
                  <a:lnTo>
                    <a:pt x="199307" y="13610"/>
                  </a:lnTo>
                  <a:cubicBezTo>
                    <a:pt x="202936" y="13912"/>
                    <a:pt x="205053" y="13912"/>
                    <a:pt x="205053" y="16634"/>
                  </a:cubicBezTo>
                  <a:lnTo>
                    <a:pt x="186302" y="92546"/>
                  </a:lnTo>
                  <a:lnTo>
                    <a:pt x="88312" y="92546"/>
                  </a:lnTo>
                  <a:lnTo>
                    <a:pt x="105551" y="24800"/>
                  </a:lnTo>
                  <a:cubicBezTo>
                    <a:pt x="107063" y="18751"/>
                    <a:pt x="110087" y="15122"/>
                    <a:pt x="114624" y="13610"/>
                  </a:cubicBezTo>
                  <a:cubicBezTo>
                    <a:pt x="116136" y="13307"/>
                    <a:pt x="121278" y="13005"/>
                    <a:pt x="130653" y="13005"/>
                  </a:cubicBezTo>
                  <a:cubicBezTo>
                    <a:pt x="137307" y="13005"/>
                    <a:pt x="140936" y="12098"/>
                    <a:pt x="140936" y="5444"/>
                  </a:cubicBezTo>
                  <a:cubicBezTo>
                    <a:pt x="140936" y="1815"/>
                    <a:pt x="138819" y="0"/>
                    <a:pt x="134887" y="0"/>
                  </a:cubicBezTo>
                  <a:cubicBezTo>
                    <a:pt x="127326" y="0"/>
                    <a:pt x="103131" y="1210"/>
                    <a:pt x="95570" y="1210"/>
                  </a:cubicBezTo>
                  <a:cubicBezTo>
                    <a:pt x="81356" y="1210"/>
                    <a:pt x="62605" y="0"/>
                    <a:pt x="55951" y="0"/>
                  </a:cubicBezTo>
                  <a:cubicBezTo>
                    <a:pt x="51112" y="0"/>
                    <a:pt x="48692" y="2722"/>
                    <a:pt x="48692" y="7863"/>
                  </a:cubicBezTo>
                  <a:cubicBezTo>
                    <a:pt x="48692" y="11190"/>
                    <a:pt x="50810" y="12702"/>
                    <a:pt x="54741" y="13005"/>
                  </a:cubicBezTo>
                  <a:lnTo>
                    <a:pt x="70770" y="13610"/>
                  </a:lnTo>
                  <a:cubicBezTo>
                    <a:pt x="74400" y="13912"/>
                    <a:pt x="76517" y="13912"/>
                    <a:pt x="76517" y="16634"/>
                  </a:cubicBezTo>
                  <a:lnTo>
                    <a:pt x="35385" y="181765"/>
                  </a:lnTo>
                  <a:cubicBezTo>
                    <a:pt x="33873" y="187814"/>
                    <a:pt x="30849" y="191443"/>
                    <a:pt x="26312" y="192653"/>
                  </a:cubicBezTo>
                  <a:cubicBezTo>
                    <a:pt x="24800" y="193258"/>
                    <a:pt x="19356" y="193560"/>
                    <a:pt x="10283" y="193560"/>
                  </a:cubicBezTo>
                  <a:lnTo>
                    <a:pt x="5141" y="193560"/>
                  </a:lnTo>
                  <a:cubicBezTo>
                    <a:pt x="1815" y="193863"/>
                    <a:pt x="0" y="196282"/>
                    <a:pt x="0" y="200819"/>
                  </a:cubicBezTo>
                  <a:cubicBezTo>
                    <a:pt x="0" y="204750"/>
                    <a:pt x="2117" y="206565"/>
                    <a:pt x="6049" y="206565"/>
                  </a:cubicBezTo>
                  <a:cubicBezTo>
                    <a:pt x="13307" y="206565"/>
                    <a:pt x="37805" y="205355"/>
                    <a:pt x="45063" y="205355"/>
                  </a:cubicBezTo>
                  <a:cubicBezTo>
                    <a:pt x="59278" y="205355"/>
                    <a:pt x="78029" y="206565"/>
                    <a:pt x="84683" y="206565"/>
                  </a:cubicBezTo>
                  <a:cubicBezTo>
                    <a:pt x="89824" y="206565"/>
                    <a:pt x="92244" y="204146"/>
                    <a:pt x="92244" y="199004"/>
                  </a:cubicBezTo>
                  <a:cubicBezTo>
                    <a:pt x="92244" y="195677"/>
                    <a:pt x="90429" y="193863"/>
                    <a:pt x="87102" y="193560"/>
                  </a:cubicBezTo>
                  <a:lnTo>
                    <a:pt x="81356" y="193560"/>
                  </a:lnTo>
                  <a:cubicBezTo>
                    <a:pt x="70468" y="193560"/>
                    <a:pt x="64419" y="193863"/>
                    <a:pt x="64419" y="189629"/>
                  </a:cubicBezTo>
                  <a:lnTo>
                    <a:pt x="85287" y="105853"/>
                  </a:lnTo>
                  <a:lnTo>
                    <a:pt x="182975" y="105853"/>
                  </a:lnTo>
                  <a:lnTo>
                    <a:pt x="163921" y="181765"/>
                  </a:lnTo>
                  <a:cubicBezTo>
                    <a:pt x="162409" y="187814"/>
                    <a:pt x="159385" y="191443"/>
                    <a:pt x="154848" y="192653"/>
                  </a:cubicBezTo>
                  <a:cubicBezTo>
                    <a:pt x="153336" y="193258"/>
                    <a:pt x="148195" y="193560"/>
                    <a:pt x="138819" y="193560"/>
                  </a:cubicBezTo>
                  <a:lnTo>
                    <a:pt x="133980" y="193560"/>
                  </a:lnTo>
                  <a:cubicBezTo>
                    <a:pt x="130351" y="193863"/>
                    <a:pt x="128536" y="196282"/>
                    <a:pt x="128536" y="200819"/>
                  </a:cubicBezTo>
                  <a:cubicBezTo>
                    <a:pt x="128536" y="204750"/>
                    <a:pt x="130653" y="206565"/>
                    <a:pt x="134585" y="206565"/>
                  </a:cubicBezTo>
                  <a:cubicBezTo>
                    <a:pt x="141843" y="206565"/>
                    <a:pt x="166341" y="205355"/>
                    <a:pt x="173599" y="205355"/>
                  </a:cubicBezTo>
                  <a:cubicBezTo>
                    <a:pt x="187814" y="205355"/>
                    <a:pt x="206867" y="206565"/>
                    <a:pt x="213521" y="206565"/>
                  </a:cubicBezTo>
                  <a:cubicBezTo>
                    <a:pt x="218360" y="206565"/>
                    <a:pt x="220780" y="204146"/>
                    <a:pt x="220780" y="199004"/>
                  </a:cubicBezTo>
                  <a:cubicBezTo>
                    <a:pt x="220780" y="195677"/>
                    <a:pt x="218965" y="193863"/>
                    <a:pt x="215638" y="193560"/>
                  </a:cubicBezTo>
                  <a:lnTo>
                    <a:pt x="209892" y="193560"/>
                  </a:lnTo>
                  <a:cubicBezTo>
                    <a:pt x="199004" y="193560"/>
                    <a:pt x="192955" y="193863"/>
                    <a:pt x="192955" y="189629"/>
                  </a:cubicBezTo>
                  <a:cubicBezTo>
                    <a:pt x="192955" y="189629"/>
                    <a:pt x="193258" y="188419"/>
                    <a:pt x="194165" y="183277"/>
                  </a:cubicBezTo>
                  <a:lnTo>
                    <a:pt x="233784" y="25707"/>
                  </a:lnTo>
                  <a:cubicBezTo>
                    <a:pt x="235297" y="19356"/>
                    <a:pt x="238019" y="15424"/>
                    <a:pt x="241950" y="13912"/>
                  </a:cubicBezTo>
                  <a:cubicBezTo>
                    <a:pt x="243462" y="13307"/>
                    <a:pt x="248906" y="13005"/>
                    <a:pt x="257979" y="13005"/>
                  </a:cubicBezTo>
                  <a:cubicBezTo>
                    <a:pt x="266145" y="13005"/>
                    <a:pt x="269472" y="11795"/>
                    <a:pt x="269472" y="54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4761402" y="1438545"/>
              <a:ext cx="93554" cy="137911"/>
            </a:xfrm>
            <a:custGeom>
              <a:avLst/>
              <a:gdLst/>
              <a:ahLst/>
              <a:cxnLst/>
              <a:rect l="l" t="t" r="r" b="b"/>
              <a:pathLst>
                <a:path w="93554" h="137911">
                  <a:moveTo>
                    <a:pt x="93554" y="69561"/>
                  </a:moveTo>
                  <a:cubicBezTo>
                    <a:pt x="93554" y="46777"/>
                    <a:pt x="89522" y="29437"/>
                    <a:pt x="81658" y="17541"/>
                  </a:cubicBezTo>
                  <a:cubicBezTo>
                    <a:pt x="75206" y="7460"/>
                    <a:pt x="62302" y="0"/>
                    <a:pt x="46777" y="0"/>
                  </a:cubicBezTo>
                  <a:cubicBezTo>
                    <a:pt x="40325" y="0"/>
                    <a:pt x="34478" y="1008"/>
                    <a:pt x="29437" y="3226"/>
                  </a:cubicBezTo>
                  <a:cubicBezTo>
                    <a:pt x="7259" y="12501"/>
                    <a:pt x="0" y="38309"/>
                    <a:pt x="0" y="69561"/>
                  </a:cubicBezTo>
                  <a:cubicBezTo>
                    <a:pt x="0" y="76416"/>
                    <a:pt x="403" y="82868"/>
                    <a:pt x="1008" y="89118"/>
                  </a:cubicBezTo>
                  <a:cubicBezTo>
                    <a:pt x="4436" y="115531"/>
                    <a:pt x="16735" y="137912"/>
                    <a:pt x="46777" y="137912"/>
                  </a:cubicBezTo>
                  <a:cubicBezTo>
                    <a:pt x="53229" y="137912"/>
                    <a:pt x="59076" y="136904"/>
                    <a:pt x="64117" y="134686"/>
                  </a:cubicBezTo>
                  <a:cubicBezTo>
                    <a:pt x="86296" y="125612"/>
                    <a:pt x="93554" y="100409"/>
                    <a:pt x="93554" y="69561"/>
                  </a:cubicBezTo>
                  <a:close/>
                  <a:moveTo>
                    <a:pt x="70569" y="24800"/>
                  </a:moveTo>
                  <a:cubicBezTo>
                    <a:pt x="72787" y="32260"/>
                    <a:pt x="73996" y="46172"/>
                    <a:pt x="73996" y="66940"/>
                  </a:cubicBezTo>
                  <a:cubicBezTo>
                    <a:pt x="73996" y="86699"/>
                    <a:pt x="73190" y="100611"/>
                    <a:pt x="71375" y="108878"/>
                  </a:cubicBezTo>
                  <a:cubicBezTo>
                    <a:pt x="68956" y="120773"/>
                    <a:pt x="60488" y="130653"/>
                    <a:pt x="46777" y="130653"/>
                  </a:cubicBezTo>
                  <a:cubicBezTo>
                    <a:pt x="41736" y="130653"/>
                    <a:pt x="36696" y="129040"/>
                    <a:pt x="32058" y="125612"/>
                  </a:cubicBezTo>
                  <a:cubicBezTo>
                    <a:pt x="25808" y="120975"/>
                    <a:pt x="21977" y="111902"/>
                    <a:pt x="20364" y="97990"/>
                  </a:cubicBezTo>
                  <a:cubicBezTo>
                    <a:pt x="19759" y="93352"/>
                    <a:pt x="19558" y="83070"/>
                    <a:pt x="19558" y="66940"/>
                  </a:cubicBezTo>
                  <a:cubicBezTo>
                    <a:pt x="19558" y="47382"/>
                    <a:pt x="20566" y="33873"/>
                    <a:pt x="22582" y="26615"/>
                  </a:cubicBezTo>
                  <a:cubicBezTo>
                    <a:pt x="26010" y="13711"/>
                    <a:pt x="34075" y="7259"/>
                    <a:pt x="46777" y="7259"/>
                  </a:cubicBezTo>
                  <a:cubicBezTo>
                    <a:pt x="58875" y="7259"/>
                    <a:pt x="67746" y="15122"/>
                    <a:pt x="70569" y="248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4846345" y="615529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049" y="286020"/>
                  </a:moveTo>
                  <a:cubicBezTo>
                    <a:pt x="23331" y="272770"/>
                    <a:pt x="37733" y="253184"/>
                    <a:pt x="49542" y="226972"/>
                  </a:cubicBezTo>
                  <a:cubicBezTo>
                    <a:pt x="60776" y="201913"/>
                    <a:pt x="66536" y="178294"/>
                    <a:pt x="66536" y="155539"/>
                  </a:cubicBezTo>
                  <a:lnTo>
                    <a:pt x="66536" y="131344"/>
                  </a:lnTo>
                  <a:cubicBezTo>
                    <a:pt x="66536" y="108590"/>
                    <a:pt x="60776" y="84971"/>
                    <a:pt x="49542" y="59911"/>
                  </a:cubicBezTo>
                  <a:cubicBezTo>
                    <a:pt x="37733" y="33700"/>
                    <a:pt x="23331" y="14114"/>
                    <a:pt x="6049" y="864"/>
                  </a:cubicBezTo>
                  <a:cubicBezTo>
                    <a:pt x="5185" y="288"/>
                    <a:pt x="4321" y="0"/>
                    <a:pt x="4033" y="0"/>
                  </a:cubicBezTo>
                  <a:cubicBezTo>
                    <a:pt x="1440" y="0"/>
                    <a:pt x="0" y="1440"/>
                    <a:pt x="0" y="4033"/>
                  </a:cubicBezTo>
                  <a:cubicBezTo>
                    <a:pt x="0" y="5185"/>
                    <a:pt x="576" y="6337"/>
                    <a:pt x="1440" y="7201"/>
                  </a:cubicBezTo>
                  <a:cubicBezTo>
                    <a:pt x="16418" y="18722"/>
                    <a:pt x="28516" y="37733"/>
                    <a:pt x="37445" y="63944"/>
                  </a:cubicBezTo>
                  <a:cubicBezTo>
                    <a:pt x="45222" y="86699"/>
                    <a:pt x="49254" y="109166"/>
                    <a:pt x="49254" y="131344"/>
                  </a:cubicBezTo>
                  <a:lnTo>
                    <a:pt x="49254" y="155539"/>
                  </a:lnTo>
                  <a:cubicBezTo>
                    <a:pt x="49254" y="177718"/>
                    <a:pt x="45222" y="200185"/>
                    <a:pt x="37445" y="222940"/>
                  </a:cubicBezTo>
                  <a:cubicBezTo>
                    <a:pt x="28516" y="249151"/>
                    <a:pt x="16418" y="268162"/>
                    <a:pt x="1440" y="279683"/>
                  </a:cubicBezTo>
                  <a:cubicBezTo>
                    <a:pt x="576" y="280835"/>
                    <a:pt x="0" y="281987"/>
                    <a:pt x="0" y="282851"/>
                  </a:cubicBezTo>
                  <a:cubicBezTo>
                    <a:pt x="0" y="285444"/>
                    <a:pt x="1440" y="286884"/>
                    <a:pt x="4033" y="286884"/>
                  </a:cubicBezTo>
                  <a:cubicBezTo>
                    <a:pt x="4321" y="286884"/>
                    <a:pt x="5185" y="286596"/>
                    <a:pt x="6049" y="2860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4898190" y="1285831"/>
              <a:ext cx="66536" cy="286883"/>
            </a:xfrm>
            <a:custGeom>
              <a:avLst/>
              <a:gdLst/>
              <a:ahLst/>
              <a:cxnLst/>
              <a:rect l="l" t="t" r="r" b="b"/>
              <a:pathLst>
                <a:path w="66536" h="286883">
                  <a:moveTo>
                    <a:pt x="6049" y="286020"/>
                  </a:moveTo>
                  <a:cubicBezTo>
                    <a:pt x="23331" y="272770"/>
                    <a:pt x="37733" y="253184"/>
                    <a:pt x="49542" y="226972"/>
                  </a:cubicBezTo>
                  <a:cubicBezTo>
                    <a:pt x="60776" y="201913"/>
                    <a:pt x="66536" y="178294"/>
                    <a:pt x="66536" y="155539"/>
                  </a:cubicBezTo>
                  <a:lnTo>
                    <a:pt x="66536" y="131344"/>
                  </a:lnTo>
                  <a:cubicBezTo>
                    <a:pt x="66536" y="108590"/>
                    <a:pt x="60776" y="84971"/>
                    <a:pt x="49542" y="59911"/>
                  </a:cubicBezTo>
                  <a:cubicBezTo>
                    <a:pt x="37733" y="33700"/>
                    <a:pt x="23331" y="14114"/>
                    <a:pt x="6049" y="864"/>
                  </a:cubicBezTo>
                  <a:cubicBezTo>
                    <a:pt x="5185" y="288"/>
                    <a:pt x="4321" y="0"/>
                    <a:pt x="4033" y="0"/>
                  </a:cubicBezTo>
                  <a:cubicBezTo>
                    <a:pt x="1440" y="0"/>
                    <a:pt x="0" y="1440"/>
                    <a:pt x="0" y="4033"/>
                  </a:cubicBezTo>
                  <a:cubicBezTo>
                    <a:pt x="0" y="5185"/>
                    <a:pt x="576" y="6337"/>
                    <a:pt x="1440" y="7201"/>
                  </a:cubicBezTo>
                  <a:cubicBezTo>
                    <a:pt x="16418" y="18722"/>
                    <a:pt x="28516" y="37733"/>
                    <a:pt x="37445" y="63944"/>
                  </a:cubicBezTo>
                  <a:cubicBezTo>
                    <a:pt x="45222" y="86699"/>
                    <a:pt x="49254" y="109166"/>
                    <a:pt x="49254" y="131344"/>
                  </a:cubicBezTo>
                  <a:lnTo>
                    <a:pt x="49254" y="155539"/>
                  </a:lnTo>
                  <a:cubicBezTo>
                    <a:pt x="49254" y="177718"/>
                    <a:pt x="45222" y="200185"/>
                    <a:pt x="37445" y="222940"/>
                  </a:cubicBezTo>
                  <a:cubicBezTo>
                    <a:pt x="28516" y="249151"/>
                    <a:pt x="16418" y="268162"/>
                    <a:pt x="1440" y="279683"/>
                  </a:cubicBezTo>
                  <a:cubicBezTo>
                    <a:pt x="576" y="280835"/>
                    <a:pt x="0" y="281987"/>
                    <a:pt x="0" y="282851"/>
                  </a:cubicBezTo>
                  <a:cubicBezTo>
                    <a:pt x="0" y="285444"/>
                    <a:pt x="1440" y="286884"/>
                    <a:pt x="4033" y="286884"/>
                  </a:cubicBezTo>
                  <a:cubicBezTo>
                    <a:pt x="4321" y="286884"/>
                    <a:pt x="5185" y="286596"/>
                    <a:pt x="6049" y="2860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5038119" y="725270"/>
              <a:ext cx="191831" cy="67400"/>
            </a:xfrm>
            <a:custGeom>
              <a:avLst/>
              <a:gdLst/>
              <a:ahLst/>
              <a:cxnLst/>
              <a:rect l="l" t="t" r="r" b="b"/>
              <a:pathLst>
                <a:path w="191831" h="67400">
                  <a:moveTo>
                    <a:pt x="184919" y="0"/>
                  </a:moveTo>
                  <a:lnTo>
                    <a:pt x="6913" y="0"/>
                  </a:lnTo>
                  <a:cubicBezTo>
                    <a:pt x="2304" y="0"/>
                    <a:pt x="0" y="2304"/>
                    <a:pt x="0" y="6625"/>
                  </a:cubicBezTo>
                  <a:cubicBezTo>
                    <a:pt x="0" y="10945"/>
                    <a:pt x="2304" y="13250"/>
                    <a:pt x="6913" y="13250"/>
                  </a:cubicBezTo>
                  <a:lnTo>
                    <a:pt x="184919" y="13250"/>
                  </a:lnTo>
                  <a:cubicBezTo>
                    <a:pt x="189528" y="13250"/>
                    <a:pt x="191832" y="10945"/>
                    <a:pt x="191832" y="6625"/>
                  </a:cubicBezTo>
                  <a:cubicBezTo>
                    <a:pt x="191832" y="3168"/>
                    <a:pt x="188664" y="0"/>
                    <a:pt x="184919" y="0"/>
                  </a:cubicBezTo>
                  <a:close/>
                  <a:moveTo>
                    <a:pt x="184919" y="54151"/>
                  </a:moveTo>
                  <a:lnTo>
                    <a:pt x="6913" y="54151"/>
                  </a:lnTo>
                  <a:cubicBezTo>
                    <a:pt x="2304" y="54151"/>
                    <a:pt x="0" y="56455"/>
                    <a:pt x="0" y="60776"/>
                  </a:cubicBezTo>
                  <a:cubicBezTo>
                    <a:pt x="0" y="65096"/>
                    <a:pt x="2304" y="67400"/>
                    <a:pt x="6913" y="67400"/>
                  </a:cubicBezTo>
                  <a:lnTo>
                    <a:pt x="184919" y="67400"/>
                  </a:lnTo>
                  <a:cubicBezTo>
                    <a:pt x="189528" y="67400"/>
                    <a:pt x="191832" y="65096"/>
                    <a:pt x="191832" y="60776"/>
                  </a:cubicBezTo>
                  <a:cubicBezTo>
                    <a:pt x="191832" y="57031"/>
                    <a:pt x="188664" y="54151"/>
                    <a:pt x="184919" y="541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5089964" y="1395573"/>
              <a:ext cx="191831" cy="67400"/>
            </a:xfrm>
            <a:custGeom>
              <a:avLst/>
              <a:gdLst/>
              <a:ahLst/>
              <a:cxnLst/>
              <a:rect l="l" t="t" r="r" b="b"/>
              <a:pathLst>
                <a:path w="191831" h="67400">
                  <a:moveTo>
                    <a:pt x="184919" y="0"/>
                  </a:moveTo>
                  <a:lnTo>
                    <a:pt x="6913" y="0"/>
                  </a:lnTo>
                  <a:cubicBezTo>
                    <a:pt x="2304" y="0"/>
                    <a:pt x="0" y="2304"/>
                    <a:pt x="0" y="6625"/>
                  </a:cubicBezTo>
                  <a:cubicBezTo>
                    <a:pt x="0" y="10945"/>
                    <a:pt x="2304" y="13250"/>
                    <a:pt x="6913" y="13250"/>
                  </a:cubicBezTo>
                  <a:lnTo>
                    <a:pt x="184919" y="13250"/>
                  </a:lnTo>
                  <a:cubicBezTo>
                    <a:pt x="189528" y="13250"/>
                    <a:pt x="191832" y="10945"/>
                    <a:pt x="191832" y="6625"/>
                  </a:cubicBezTo>
                  <a:cubicBezTo>
                    <a:pt x="191832" y="3168"/>
                    <a:pt x="188664" y="0"/>
                    <a:pt x="184919" y="0"/>
                  </a:cubicBezTo>
                  <a:close/>
                  <a:moveTo>
                    <a:pt x="184919" y="54151"/>
                  </a:moveTo>
                  <a:lnTo>
                    <a:pt x="6913" y="54151"/>
                  </a:lnTo>
                  <a:cubicBezTo>
                    <a:pt x="2304" y="54151"/>
                    <a:pt x="0" y="56455"/>
                    <a:pt x="0" y="60776"/>
                  </a:cubicBezTo>
                  <a:cubicBezTo>
                    <a:pt x="0" y="65096"/>
                    <a:pt x="2304" y="67400"/>
                    <a:pt x="6913" y="67400"/>
                  </a:cubicBezTo>
                  <a:lnTo>
                    <a:pt x="184919" y="67400"/>
                  </a:lnTo>
                  <a:cubicBezTo>
                    <a:pt x="189528" y="67400"/>
                    <a:pt x="191832" y="65096"/>
                    <a:pt x="191832" y="60776"/>
                  </a:cubicBezTo>
                  <a:cubicBezTo>
                    <a:pt x="191832" y="57031"/>
                    <a:pt x="188664" y="54151"/>
                    <a:pt x="184919" y="541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5338182" y="634251"/>
              <a:ext cx="288612" cy="196728"/>
            </a:xfrm>
            <a:custGeom>
              <a:avLst/>
              <a:gdLst/>
              <a:ahLst/>
              <a:cxnLst/>
              <a:rect l="l" t="t" r="r" b="b"/>
              <a:pathLst>
                <a:path w="288612" h="196728">
                  <a:moveTo>
                    <a:pt x="158996" y="192120"/>
                  </a:moveTo>
                  <a:cubicBezTo>
                    <a:pt x="158996" y="195288"/>
                    <a:pt x="160724" y="196729"/>
                    <a:pt x="164469" y="196729"/>
                  </a:cubicBezTo>
                  <a:lnTo>
                    <a:pt x="199897" y="195864"/>
                  </a:lnTo>
                  <a:cubicBezTo>
                    <a:pt x="206522" y="195576"/>
                    <a:pt x="229853" y="196729"/>
                    <a:pt x="235325" y="196729"/>
                  </a:cubicBezTo>
                  <a:cubicBezTo>
                    <a:pt x="239646" y="196729"/>
                    <a:pt x="241950" y="194424"/>
                    <a:pt x="241950" y="189816"/>
                  </a:cubicBezTo>
                  <a:cubicBezTo>
                    <a:pt x="241950" y="186935"/>
                    <a:pt x="239070" y="185495"/>
                    <a:pt x="233021" y="185495"/>
                  </a:cubicBezTo>
                  <a:cubicBezTo>
                    <a:pt x="221212" y="185495"/>
                    <a:pt x="215451" y="184343"/>
                    <a:pt x="215451" y="181751"/>
                  </a:cubicBezTo>
                  <a:cubicBezTo>
                    <a:pt x="215451" y="180887"/>
                    <a:pt x="216027" y="178870"/>
                    <a:pt x="216891" y="175126"/>
                  </a:cubicBezTo>
                  <a:lnTo>
                    <a:pt x="254912" y="23331"/>
                  </a:lnTo>
                  <a:cubicBezTo>
                    <a:pt x="256352" y="17282"/>
                    <a:pt x="259232" y="13538"/>
                    <a:pt x="262977" y="12098"/>
                  </a:cubicBezTo>
                  <a:cubicBezTo>
                    <a:pt x="264705" y="11521"/>
                    <a:pt x="269890" y="11233"/>
                    <a:pt x="278243" y="11233"/>
                  </a:cubicBezTo>
                  <a:cubicBezTo>
                    <a:pt x="285444" y="11233"/>
                    <a:pt x="288612" y="10945"/>
                    <a:pt x="288612" y="4321"/>
                  </a:cubicBezTo>
                  <a:cubicBezTo>
                    <a:pt x="288612" y="1440"/>
                    <a:pt x="285732" y="0"/>
                    <a:pt x="279683" y="0"/>
                  </a:cubicBezTo>
                  <a:lnTo>
                    <a:pt x="241950" y="0"/>
                  </a:lnTo>
                  <a:cubicBezTo>
                    <a:pt x="233597" y="0"/>
                    <a:pt x="233597" y="576"/>
                    <a:pt x="229853" y="6049"/>
                  </a:cubicBezTo>
                  <a:lnTo>
                    <a:pt x="127312" y="165621"/>
                  </a:lnTo>
                  <a:lnTo>
                    <a:pt x="105421" y="7489"/>
                  </a:lnTo>
                  <a:cubicBezTo>
                    <a:pt x="104269" y="288"/>
                    <a:pt x="103693" y="0"/>
                    <a:pt x="95340" y="0"/>
                  </a:cubicBezTo>
                  <a:lnTo>
                    <a:pt x="56167" y="0"/>
                  </a:lnTo>
                  <a:cubicBezTo>
                    <a:pt x="49830" y="0"/>
                    <a:pt x="46662" y="288"/>
                    <a:pt x="46662" y="6625"/>
                  </a:cubicBezTo>
                  <a:cubicBezTo>
                    <a:pt x="46662" y="9793"/>
                    <a:pt x="49830" y="11233"/>
                    <a:pt x="55879" y="11233"/>
                  </a:cubicBezTo>
                  <a:cubicBezTo>
                    <a:pt x="61640" y="11233"/>
                    <a:pt x="73449" y="10369"/>
                    <a:pt x="73449" y="14978"/>
                  </a:cubicBezTo>
                  <a:cubicBezTo>
                    <a:pt x="73449" y="15554"/>
                    <a:pt x="73161" y="17282"/>
                    <a:pt x="72297" y="20163"/>
                  </a:cubicBezTo>
                  <a:lnTo>
                    <a:pt x="36004" y="165045"/>
                  </a:lnTo>
                  <a:cubicBezTo>
                    <a:pt x="33412" y="175990"/>
                    <a:pt x="26787" y="182615"/>
                    <a:pt x="16706" y="184631"/>
                  </a:cubicBezTo>
                  <a:cubicBezTo>
                    <a:pt x="9505" y="185495"/>
                    <a:pt x="0" y="184343"/>
                    <a:pt x="0" y="192120"/>
                  </a:cubicBezTo>
                  <a:cubicBezTo>
                    <a:pt x="0" y="195288"/>
                    <a:pt x="1728" y="196729"/>
                    <a:pt x="5185" y="196729"/>
                  </a:cubicBezTo>
                  <a:cubicBezTo>
                    <a:pt x="10369" y="196729"/>
                    <a:pt x="28516" y="195864"/>
                    <a:pt x="33700" y="195864"/>
                  </a:cubicBezTo>
                  <a:cubicBezTo>
                    <a:pt x="39173" y="195864"/>
                    <a:pt x="57607" y="196729"/>
                    <a:pt x="63080" y="196729"/>
                  </a:cubicBezTo>
                  <a:cubicBezTo>
                    <a:pt x="67400" y="196729"/>
                    <a:pt x="69417" y="194424"/>
                    <a:pt x="69417" y="189816"/>
                  </a:cubicBezTo>
                  <a:cubicBezTo>
                    <a:pt x="69417" y="187223"/>
                    <a:pt x="67400" y="185783"/>
                    <a:pt x="63080" y="185495"/>
                  </a:cubicBezTo>
                  <a:cubicBezTo>
                    <a:pt x="50982" y="185495"/>
                    <a:pt x="44934" y="181751"/>
                    <a:pt x="44934" y="174262"/>
                  </a:cubicBezTo>
                  <a:cubicBezTo>
                    <a:pt x="44934" y="173110"/>
                    <a:pt x="45222" y="171093"/>
                    <a:pt x="46086" y="167925"/>
                  </a:cubicBezTo>
                  <a:lnTo>
                    <a:pt x="83530" y="17858"/>
                  </a:lnTo>
                  <a:lnTo>
                    <a:pt x="107437" y="189240"/>
                  </a:lnTo>
                  <a:cubicBezTo>
                    <a:pt x="108302" y="194136"/>
                    <a:pt x="110030" y="196729"/>
                    <a:pt x="112910" y="196729"/>
                  </a:cubicBezTo>
                  <a:cubicBezTo>
                    <a:pt x="115214" y="196729"/>
                    <a:pt x="117519" y="194712"/>
                    <a:pt x="120111" y="190968"/>
                  </a:cubicBezTo>
                  <a:lnTo>
                    <a:pt x="232157" y="16130"/>
                  </a:lnTo>
                  <a:lnTo>
                    <a:pt x="192984" y="173110"/>
                  </a:lnTo>
                  <a:cubicBezTo>
                    <a:pt x="191256" y="179446"/>
                    <a:pt x="188376" y="183191"/>
                    <a:pt x="184055" y="184631"/>
                  </a:cubicBezTo>
                  <a:cubicBezTo>
                    <a:pt x="182327" y="185207"/>
                    <a:pt x="176854" y="185495"/>
                    <a:pt x="167925" y="185495"/>
                  </a:cubicBezTo>
                  <a:cubicBezTo>
                    <a:pt x="161876" y="185495"/>
                    <a:pt x="158996" y="186071"/>
                    <a:pt x="158996" y="1921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5390026" y="1304554"/>
              <a:ext cx="288612" cy="196728"/>
            </a:xfrm>
            <a:custGeom>
              <a:avLst/>
              <a:gdLst/>
              <a:ahLst/>
              <a:cxnLst/>
              <a:rect l="l" t="t" r="r" b="b"/>
              <a:pathLst>
                <a:path w="288612" h="196728">
                  <a:moveTo>
                    <a:pt x="158996" y="192120"/>
                  </a:moveTo>
                  <a:cubicBezTo>
                    <a:pt x="158996" y="195288"/>
                    <a:pt x="160724" y="196729"/>
                    <a:pt x="164469" y="196729"/>
                  </a:cubicBezTo>
                  <a:lnTo>
                    <a:pt x="199897" y="195864"/>
                  </a:lnTo>
                  <a:cubicBezTo>
                    <a:pt x="206522" y="195576"/>
                    <a:pt x="229853" y="196729"/>
                    <a:pt x="235325" y="196729"/>
                  </a:cubicBezTo>
                  <a:cubicBezTo>
                    <a:pt x="239646" y="196729"/>
                    <a:pt x="241950" y="194424"/>
                    <a:pt x="241950" y="189816"/>
                  </a:cubicBezTo>
                  <a:cubicBezTo>
                    <a:pt x="241950" y="186935"/>
                    <a:pt x="239070" y="185495"/>
                    <a:pt x="233021" y="185495"/>
                  </a:cubicBezTo>
                  <a:cubicBezTo>
                    <a:pt x="221212" y="185495"/>
                    <a:pt x="215451" y="184343"/>
                    <a:pt x="215451" y="181751"/>
                  </a:cubicBezTo>
                  <a:cubicBezTo>
                    <a:pt x="215451" y="180887"/>
                    <a:pt x="216027" y="178870"/>
                    <a:pt x="216891" y="175126"/>
                  </a:cubicBezTo>
                  <a:lnTo>
                    <a:pt x="254912" y="23331"/>
                  </a:lnTo>
                  <a:cubicBezTo>
                    <a:pt x="256352" y="17282"/>
                    <a:pt x="259232" y="13538"/>
                    <a:pt x="262977" y="12098"/>
                  </a:cubicBezTo>
                  <a:cubicBezTo>
                    <a:pt x="264705" y="11521"/>
                    <a:pt x="269890" y="11233"/>
                    <a:pt x="278243" y="11233"/>
                  </a:cubicBezTo>
                  <a:cubicBezTo>
                    <a:pt x="285444" y="11233"/>
                    <a:pt x="288612" y="10945"/>
                    <a:pt x="288612" y="4321"/>
                  </a:cubicBezTo>
                  <a:cubicBezTo>
                    <a:pt x="288612" y="1440"/>
                    <a:pt x="285732" y="0"/>
                    <a:pt x="279683" y="0"/>
                  </a:cubicBezTo>
                  <a:lnTo>
                    <a:pt x="241950" y="0"/>
                  </a:lnTo>
                  <a:cubicBezTo>
                    <a:pt x="233597" y="0"/>
                    <a:pt x="233597" y="576"/>
                    <a:pt x="229853" y="6049"/>
                  </a:cubicBezTo>
                  <a:lnTo>
                    <a:pt x="127312" y="165621"/>
                  </a:lnTo>
                  <a:lnTo>
                    <a:pt x="105421" y="7489"/>
                  </a:lnTo>
                  <a:cubicBezTo>
                    <a:pt x="104269" y="288"/>
                    <a:pt x="103693" y="0"/>
                    <a:pt x="95340" y="0"/>
                  </a:cubicBezTo>
                  <a:lnTo>
                    <a:pt x="56167" y="0"/>
                  </a:lnTo>
                  <a:cubicBezTo>
                    <a:pt x="49830" y="0"/>
                    <a:pt x="46662" y="288"/>
                    <a:pt x="46662" y="6625"/>
                  </a:cubicBezTo>
                  <a:cubicBezTo>
                    <a:pt x="46662" y="9793"/>
                    <a:pt x="49830" y="11233"/>
                    <a:pt x="55879" y="11233"/>
                  </a:cubicBezTo>
                  <a:cubicBezTo>
                    <a:pt x="61640" y="11233"/>
                    <a:pt x="73449" y="10369"/>
                    <a:pt x="73449" y="14978"/>
                  </a:cubicBezTo>
                  <a:cubicBezTo>
                    <a:pt x="73449" y="15554"/>
                    <a:pt x="73161" y="17282"/>
                    <a:pt x="72297" y="20163"/>
                  </a:cubicBezTo>
                  <a:lnTo>
                    <a:pt x="36004" y="165045"/>
                  </a:lnTo>
                  <a:cubicBezTo>
                    <a:pt x="33412" y="175990"/>
                    <a:pt x="26787" y="182615"/>
                    <a:pt x="16706" y="184631"/>
                  </a:cubicBezTo>
                  <a:cubicBezTo>
                    <a:pt x="9505" y="185495"/>
                    <a:pt x="0" y="184343"/>
                    <a:pt x="0" y="192120"/>
                  </a:cubicBezTo>
                  <a:cubicBezTo>
                    <a:pt x="0" y="195288"/>
                    <a:pt x="1728" y="196729"/>
                    <a:pt x="5185" y="196729"/>
                  </a:cubicBezTo>
                  <a:cubicBezTo>
                    <a:pt x="10369" y="196729"/>
                    <a:pt x="28516" y="195864"/>
                    <a:pt x="33700" y="195864"/>
                  </a:cubicBezTo>
                  <a:cubicBezTo>
                    <a:pt x="39173" y="195864"/>
                    <a:pt x="57607" y="196729"/>
                    <a:pt x="63080" y="196729"/>
                  </a:cubicBezTo>
                  <a:cubicBezTo>
                    <a:pt x="67400" y="196729"/>
                    <a:pt x="69417" y="194424"/>
                    <a:pt x="69417" y="189816"/>
                  </a:cubicBezTo>
                  <a:cubicBezTo>
                    <a:pt x="69417" y="187223"/>
                    <a:pt x="67400" y="185783"/>
                    <a:pt x="63080" y="185495"/>
                  </a:cubicBezTo>
                  <a:cubicBezTo>
                    <a:pt x="50982" y="185495"/>
                    <a:pt x="44934" y="181751"/>
                    <a:pt x="44934" y="174262"/>
                  </a:cubicBezTo>
                  <a:cubicBezTo>
                    <a:pt x="44934" y="173110"/>
                    <a:pt x="45222" y="171093"/>
                    <a:pt x="46086" y="167925"/>
                  </a:cubicBezTo>
                  <a:lnTo>
                    <a:pt x="83530" y="17858"/>
                  </a:lnTo>
                  <a:lnTo>
                    <a:pt x="107437" y="189240"/>
                  </a:lnTo>
                  <a:cubicBezTo>
                    <a:pt x="108302" y="194136"/>
                    <a:pt x="110030" y="196729"/>
                    <a:pt x="112910" y="196729"/>
                  </a:cubicBezTo>
                  <a:cubicBezTo>
                    <a:pt x="115214" y="196729"/>
                    <a:pt x="117519" y="194712"/>
                    <a:pt x="120111" y="190968"/>
                  </a:cubicBezTo>
                  <a:lnTo>
                    <a:pt x="232157" y="16130"/>
                  </a:lnTo>
                  <a:lnTo>
                    <a:pt x="192984" y="173110"/>
                  </a:lnTo>
                  <a:cubicBezTo>
                    <a:pt x="191256" y="179446"/>
                    <a:pt x="188376" y="183191"/>
                    <a:pt x="184055" y="184631"/>
                  </a:cubicBezTo>
                  <a:cubicBezTo>
                    <a:pt x="182327" y="185207"/>
                    <a:pt x="176854" y="185495"/>
                    <a:pt x="167925" y="185495"/>
                  </a:cubicBezTo>
                  <a:cubicBezTo>
                    <a:pt x="161876" y="185495"/>
                    <a:pt x="158996" y="186071"/>
                    <a:pt x="158996" y="1921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5839766" y="529901"/>
              <a:ext cx="134584" cy="200818"/>
            </a:xfrm>
            <a:custGeom>
              <a:avLst/>
              <a:gdLst/>
              <a:ahLst/>
              <a:cxnLst/>
              <a:rect l="l" t="t" r="r" b="b"/>
              <a:pathLst>
                <a:path w="134584" h="200818">
                  <a:moveTo>
                    <a:pt x="17541" y="72585"/>
                  </a:moveTo>
                  <a:cubicBezTo>
                    <a:pt x="27219" y="72585"/>
                    <a:pt x="34478" y="65327"/>
                    <a:pt x="34478" y="55649"/>
                  </a:cubicBezTo>
                  <a:cubicBezTo>
                    <a:pt x="34478" y="44761"/>
                    <a:pt x="28732" y="39014"/>
                    <a:pt x="17541" y="38712"/>
                  </a:cubicBezTo>
                  <a:cubicBezTo>
                    <a:pt x="24195" y="24497"/>
                    <a:pt x="39317" y="13005"/>
                    <a:pt x="58975" y="13005"/>
                  </a:cubicBezTo>
                  <a:cubicBezTo>
                    <a:pt x="85590" y="13005"/>
                    <a:pt x="103131" y="32966"/>
                    <a:pt x="103131" y="59580"/>
                  </a:cubicBezTo>
                  <a:cubicBezTo>
                    <a:pt x="103131" y="74097"/>
                    <a:pt x="97990" y="88009"/>
                    <a:pt x="87405" y="101619"/>
                  </a:cubicBezTo>
                  <a:cubicBezTo>
                    <a:pt x="82263" y="108575"/>
                    <a:pt x="78331" y="113414"/>
                    <a:pt x="75609" y="116136"/>
                  </a:cubicBezTo>
                  <a:lnTo>
                    <a:pt x="3932" y="187209"/>
                  </a:lnTo>
                  <a:cubicBezTo>
                    <a:pt x="0" y="190838"/>
                    <a:pt x="605" y="191746"/>
                    <a:pt x="605" y="200819"/>
                  </a:cubicBezTo>
                  <a:lnTo>
                    <a:pt x="125209" y="200819"/>
                  </a:lnTo>
                  <a:lnTo>
                    <a:pt x="134585" y="143960"/>
                  </a:lnTo>
                  <a:lnTo>
                    <a:pt x="121882" y="143960"/>
                  </a:lnTo>
                  <a:cubicBezTo>
                    <a:pt x="119765" y="159990"/>
                    <a:pt x="117346" y="169365"/>
                    <a:pt x="114624" y="171482"/>
                  </a:cubicBezTo>
                  <a:cubicBezTo>
                    <a:pt x="113112" y="172390"/>
                    <a:pt x="103736" y="172994"/>
                    <a:pt x="85892" y="172994"/>
                  </a:cubicBezTo>
                  <a:lnTo>
                    <a:pt x="34478" y="172994"/>
                  </a:lnTo>
                  <a:cubicBezTo>
                    <a:pt x="54741" y="155151"/>
                    <a:pt x="73492" y="139121"/>
                    <a:pt x="91336" y="124907"/>
                  </a:cubicBezTo>
                  <a:cubicBezTo>
                    <a:pt x="104946" y="114321"/>
                    <a:pt x="114624" y="104946"/>
                    <a:pt x="120673" y="96780"/>
                  </a:cubicBezTo>
                  <a:cubicBezTo>
                    <a:pt x="129746" y="84985"/>
                    <a:pt x="134282" y="72585"/>
                    <a:pt x="134282" y="59580"/>
                  </a:cubicBezTo>
                  <a:cubicBezTo>
                    <a:pt x="134282" y="40829"/>
                    <a:pt x="127024" y="26010"/>
                    <a:pt x="112204" y="15122"/>
                  </a:cubicBezTo>
                  <a:cubicBezTo>
                    <a:pt x="99200" y="5141"/>
                    <a:pt x="82868" y="0"/>
                    <a:pt x="63512" y="0"/>
                  </a:cubicBezTo>
                  <a:cubicBezTo>
                    <a:pt x="46878" y="0"/>
                    <a:pt x="32663" y="4839"/>
                    <a:pt x="20263" y="14517"/>
                  </a:cubicBezTo>
                  <a:cubicBezTo>
                    <a:pt x="7259" y="25102"/>
                    <a:pt x="605" y="38410"/>
                    <a:pt x="605" y="54741"/>
                  </a:cubicBezTo>
                  <a:cubicBezTo>
                    <a:pt x="605" y="65024"/>
                    <a:pt x="8166" y="72585"/>
                    <a:pt x="17541" y="725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5884957" y="1197170"/>
              <a:ext cx="148194" cy="203843"/>
            </a:xfrm>
            <a:custGeom>
              <a:avLst/>
              <a:gdLst/>
              <a:ahLst/>
              <a:cxnLst/>
              <a:rect l="l" t="t" r="r" b="b"/>
              <a:pathLst>
                <a:path w="148194" h="203843">
                  <a:moveTo>
                    <a:pt x="107365" y="0"/>
                  </a:moveTo>
                  <a:cubicBezTo>
                    <a:pt x="104039" y="0"/>
                    <a:pt x="101014" y="1512"/>
                    <a:pt x="98595" y="4537"/>
                  </a:cubicBezTo>
                  <a:lnTo>
                    <a:pt x="0" y="142448"/>
                  </a:lnTo>
                  <a:lnTo>
                    <a:pt x="0" y="154848"/>
                  </a:lnTo>
                  <a:lnTo>
                    <a:pt x="87405" y="154848"/>
                  </a:lnTo>
                  <a:lnTo>
                    <a:pt x="87405" y="178136"/>
                  </a:lnTo>
                  <a:cubicBezTo>
                    <a:pt x="87405" y="183277"/>
                    <a:pt x="86497" y="186907"/>
                    <a:pt x="84380" y="188419"/>
                  </a:cubicBezTo>
                  <a:cubicBezTo>
                    <a:pt x="82263" y="189931"/>
                    <a:pt x="75609" y="190838"/>
                    <a:pt x="64722" y="190838"/>
                  </a:cubicBezTo>
                  <a:lnTo>
                    <a:pt x="55346" y="190838"/>
                  </a:lnTo>
                  <a:lnTo>
                    <a:pt x="55346" y="203843"/>
                  </a:lnTo>
                  <a:lnTo>
                    <a:pt x="101014" y="202633"/>
                  </a:lnTo>
                  <a:lnTo>
                    <a:pt x="147287" y="203843"/>
                  </a:lnTo>
                  <a:lnTo>
                    <a:pt x="147287" y="190838"/>
                  </a:lnTo>
                  <a:lnTo>
                    <a:pt x="138214" y="190838"/>
                  </a:lnTo>
                  <a:cubicBezTo>
                    <a:pt x="127024" y="190838"/>
                    <a:pt x="120370" y="189931"/>
                    <a:pt x="118253" y="188419"/>
                  </a:cubicBezTo>
                  <a:cubicBezTo>
                    <a:pt x="116136" y="186907"/>
                    <a:pt x="115229" y="183277"/>
                    <a:pt x="115229" y="178136"/>
                  </a:cubicBezTo>
                  <a:lnTo>
                    <a:pt x="115229" y="154848"/>
                  </a:lnTo>
                  <a:lnTo>
                    <a:pt x="148195" y="154848"/>
                  </a:lnTo>
                  <a:lnTo>
                    <a:pt x="148195" y="141541"/>
                  </a:lnTo>
                  <a:lnTo>
                    <a:pt x="115229" y="141541"/>
                  </a:lnTo>
                  <a:lnTo>
                    <a:pt x="115229" y="9678"/>
                  </a:lnTo>
                  <a:cubicBezTo>
                    <a:pt x="115229" y="2420"/>
                    <a:pt x="114321" y="0"/>
                    <a:pt x="107365" y="0"/>
                  </a:cubicBezTo>
                  <a:close/>
                  <a:moveTo>
                    <a:pt x="89522" y="37200"/>
                  </a:moveTo>
                  <a:lnTo>
                    <a:pt x="89522" y="141541"/>
                  </a:lnTo>
                  <a:lnTo>
                    <a:pt x="14517" y="14154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6012157" y="597344"/>
              <a:ext cx="185696" cy="136399"/>
            </a:xfrm>
            <a:custGeom>
              <a:avLst/>
              <a:gdLst/>
              <a:ahLst/>
              <a:cxnLst/>
              <a:rect l="l" t="t" r="r" b="b"/>
              <a:pathLst>
                <a:path w="185696" h="136399">
                  <a:moveTo>
                    <a:pt x="55951" y="136399"/>
                  </a:moveTo>
                  <a:cubicBezTo>
                    <a:pt x="79541" y="136399"/>
                    <a:pt x="102224" y="128234"/>
                    <a:pt x="124302" y="111902"/>
                  </a:cubicBezTo>
                  <a:cubicBezTo>
                    <a:pt x="130048" y="128234"/>
                    <a:pt x="140331" y="136399"/>
                    <a:pt x="155755" y="136399"/>
                  </a:cubicBezTo>
                  <a:cubicBezTo>
                    <a:pt x="167853" y="136399"/>
                    <a:pt x="185092" y="125814"/>
                    <a:pt x="185092" y="114321"/>
                  </a:cubicBezTo>
                  <a:cubicBezTo>
                    <a:pt x="185092" y="111297"/>
                    <a:pt x="182975" y="109785"/>
                    <a:pt x="178741" y="109785"/>
                  </a:cubicBezTo>
                  <a:cubicBezTo>
                    <a:pt x="175414" y="109785"/>
                    <a:pt x="173599" y="110995"/>
                    <a:pt x="172692" y="113414"/>
                  </a:cubicBezTo>
                  <a:cubicBezTo>
                    <a:pt x="169668" y="121580"/>
                    <a:pt x="164224" y="125814"/>
                    <a:pt x="156663" y="125814"/>
                  </a:cubicBezTo>
                  <a:cubicBezTo>
                    <a:pt x="155151" y="125814"/>
                    <a:pt x="153941" y="125512"/>
                    <a:pt x="153034" y="124907"/>
                  </a:cubicBezTo>
                  <a:cubicBezTo>
                    <a:pt x="149707" y="122185"/>
                    <a:pt x="147892" y="110995"/>
                    <a:pt x="147287" y="90731"/>
                  </a:cubicBezTo>
                  <a:cubicBezTo>
                    <a:pt x="155453" y="82263"/>
                    <a:pt x="162409" y="72283"/>
                    <a:pt x="168760" y="60790"/>
                  </a:cubicBezTo>
                  <a:cubicBezTo>
                    <a:pt x="179950" y="40527"/>
                    <a:pt x="185697" y="26917"/>
                    <a:pt x="185697" y="19356"/>
                  </a:cubicBezTo>
                  <a:cubicBezTo>
                    <a:pt x="185697" y="16029"/>
                    <a:pt x="183580" y="14215"/>
                    <a:pt x="179346" y="14215"/>
                  </a:cubicBezTo>
                  <a:cubicBezTo>
                    <a:pt x="174809" y="14819"/>
                    <a:pt x="172994" y="16029"/>
                    <a:pt x="172087" y="22683"/>
                  </a:cubicBezTo>
                  <a:cubicBezTo>
                    <a:pt x="167248" y="40527"/>
                    <a:pt x="158780" y="57161"/>
                    <a:pt x="146380" y="73190"/>
                  </a:cubicBezTo>
                  <a:lnTo>
                    <a:pt x="146380" y="68653"/>
                  </a:lnTo>
                  <a:cubicBezTo>
                    <a:pt x="145775" y="58068"/>
                    <a:pt x="145473" y="51717"/>
                    <a:pt x="145170" y="49297"/>
                  </a:cubicBezTo>
                  <a:cubicBezTo>
                    <a:pt x="140634" y="21171"/>
                    <a:pt x="119160" y="0"/>
                    <a:pt x="87102" y="0"/>
                  </a:cubicBezTo>
                  <a:cubicBezTo>
                    <a:pt x="65024" y="0"/>
                    <a:pt x="45366" y="8468"/>
                    <a:pt x="27219" y="25405"/>
                  </a:cubicBezTo>
                  <a:cubicBezTo>
                    <a:pt x="9073" y="42341"/>
                    <a:pt x="0" y="61697"/>
                    <a:pt x="0" y="83473"/>
                  </a:cubicBezTo>
                  <a:cubicBezTo>
                    <a:pt x="0" y="114624"/>
                    <a:pt x="24195" y="136399"/>
                    <a:pt x="55951" y="136399"/>
                  </a:cubicBezTo>
                  <a:close/>
                  <a:moveTo>
                    <a:pt x="27219" y="93756"/>
                  </a:moveTo>
                  <a:cubicBezTo>
                    <a:pt x="27219" y="72888"/>
                    <a:pt x="37200" y="45366"/>
                    <a:pt x="46575" y="32966"/>
                  </a:cubicBezTo>
                  <a:cubicBezTo>
                    <a:pt x="58068" y="18146"/>
                    <a:pt x="71375" y="10585"/>
                    <a:pt x="86800" y="10585"/>
                  </a:cubicBezTo>
                  <a:cubicBezTo>
                    <a:pt x="104643" y="10585"/>
                    <a:pt x="115531" y="24195"/>
                    <a:pt x="118858" y="51112"/>
                  </a:cubicBezTo>
                  <a:cubicBezTo>
                    <a:pt x="120370" y="72585"/>
                    <a:pt x="121278" y="88917"/>
                    <a:pt x="121580" y="99804"/>
                  </a:cubicBezTo>
                  <a:cubicBezTo>
                    <a:pt x="100107" y="117043"/>
                    <a:pt x="78634" y="125814"/>
                    <a:pt x="56858" y="125814"/>
                  </a:cubicBezTo>
                  <a:cubicBezTo>
                    <a:pt x="37502" y="125814"/>
                    <a:pt x="27219" y="113112"/>
                    <a:pt x="27219" y="93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6016457" y="837091"/>
              <a:ext cx="176623" cy="271589"/>
            </a:xfrm>
            <a:custGeom>
              <a:avLst/>
              <a:gdLst/>
              <a:ahLst/>
              <a:cxnLst/>
              <a:rect l="l" t="t" r="r" b="b"/>
              <a:pathLst>
                <a:path w="176623" h="271589">
                  <a:moveTo>
                    <a:pt x="126419" y="0"/>
                  </a:moveTo>
                  <a:cubicBezTo>
                    <a:pt x="85287" y="0"/>
                    <a:pt x="55649" y="45063"/>
                    <a:pt x="46273" y="82263"/>
                  </a:cubicBezTo>
                  <a:lnTo>
                    <a:pt x="605" y="265843"/>
                  </a:lnTo>
                  <a:cubicBezTo>
                    <a:pt x="0" y="269775"/>
                    <a:pt x="1512" y="271589"/>
                    <a:pt x="5141" y="271589"/>
                  </a:cubicBezTo>
                  <a:lnTo>
                    <a:pt x="8166" y="271589"/>
                  </a:lnTo>
                  <a:cubicBezTo>
                    <a:pt x="10585" y="271589"/>
                    <a:pt x="12098" y="270379"/>
                    <a:pt x="12702" y="267960"/>
                  </a:cubicBezTo>
                  <a:lnTo>
                    <a:pt x="31756" y="191746"/>
                  </a:lnTo>
                  <a:cubicBezTo>
                    <a:pt x="40527" y="208380"/>
                    <a:pt x="55044" y="216545"/>
                    <a:pt x="75307" y="216545"/>
                  </a:cubicBezTo>
                  <a:cubicBezTo>
                    <a:pt x="95570" y="216545"/>
                    <a:pt x="114321" y="210799"/>
                    <a:pt x="130956" y="199004"/>
                  </a:cubicBezTo>
                  <a:cubicBezTo>
                    <a:pt x="153941" y="183580"/>
                    <a:pt x="165433" y="163619"/>
                    <a:pt x="165433" y="139121"/>
                  </a:cubicBezTo>
                  <a:cubicBezTo>
                    <a:pt x="165433" y="118858"/>
                    <a:pt x="157873" y="103434"/>
                    <a:pt x="143053" y="93151"/>
                  </a:cubicBezTo>
                  <a:cubicBezTo>
                    <a:pt x="160292" y="84380"/>
                    <a:pt x="171180" y="69863"/>
                    <a:pt x="175111" y="53229"/>
                  </a:cubicBezTo>
                  <a:cubicBezTo>
                    <a:pt x="176019" y="49297"/>
                    <a:pt x="176624" y="45668"/>
                    <a:pt x="176624" y="42644"/>
                  </a:cubicBezTo>
                  <a:cubicBezTo>
                    <a:pt x="176624" y="15727"/>
                    <a:pt x="153638" y="0"/>
                    <a:pt x="126419" y="0"/>
                  </a:cubicBezTo>
                  <a:close/>
                  <a:moveTo>
                    <a:pt x="88614" y="93453"/>
                  </a:moveTo>
                  <a:cubicBezTo>
                    <a:pt x="90126" y="92848"/>
                    <a:pt x="95873" y="92546"/>
                    <a:pt x="105853" y="92546"/>
                  </a:cubicBezTo>
                  <a:cubicBezTo>
                    <a:pt x="107668" y="92546"/>
                    <a:pt x="109482" y="92848"/>
                    <a:pt x="111600" y="93151"/>
                  </a:cubicBezTo>
                  <a:cubicBezTo>
                    <a:pt x="108878" y="93453"/>
                    <a:pt x="106156" y="93756"/>
                    <a:pt x="103131" y="93756"/>
                  </a:cubicBezTo>
                  <a:lnTo>
                    <a:pt x="97687" y="93756"/>
                  </a:lnTo>
                  <a:cubicBezTo>
                    <a:pt x="94965" y="93756"/>
                    <a:pt x="91941" y="93756"/>
                    <a:pt x="88614" y="93453"/>
                  </a:cubicBezTo>
                  <a:close/>
                  <a:moveTo>
                    <a:pt x="154546" y="36897"/>
                  </a:moveTo>
                  <a:cubicBezTo>
                    <a:pt x="154546" y="40829"/>
                    <a:pt x="153941" y="45366"/>
                    <a:pt x="152429" y="51112"/>
                  </a:cubicBezTo>
                  <a:cubicBezTo>
                    <a:pt x="149404" y="64117"/>
                    <a:pt x="143658" y="74097"/>
                    <a:pt x="134887" y="81658"/>
                  </a:cubicBezTo>
                  <a:cubicBezTo>
                    <a:pt x="133678" y="82566"/>
                    <a:pt x="131863" y="84078"/>
                    <a:pt x="129443" y="85892"/>
                  </a:cubicBezTo>
                  <a:cubicBezTo>
                    <a:pt x="121882" y="83170"/>
                    <a:pt x="114321" y="81961"/>
                    <a:pt x="106156" y="81961"/>
                  </a:cubicBezTo>
                  <a:cubicBezTo>
                    <a:pt x="91941" y="81961"/>
                    <a:pt x="82868" y="83170"/>
                    <a:pt x="79239" y="85892"/>
                  </a:cubicBezTo>
                  <a:cubicBezTo>
                    <a:pt x="76517" y="88312"/>
                    <a:pt x="75005" y="91336"/>
                    <a:pt x="75005" y="94663"/>
                  </a:cubicBezTo>
                  <a:cubicBezTo>
                    <a:pt x="75005" y="97083"/>
                    <a:pt x="75912" y="98897"/>
                    <a:pt x="77424" y="100409"/>
                  </a:cubicBezTo>
                  <a:cubicBezTo>
                    <a:pt x="80146" y="103131"/>
                    <a:pt x="88614" y="104643"/>
                    <a:pt x="102829" y="104643"/>
                  </a:cubicBezTo>
                  <a:cubicBezTo>
                    <a:pt x="111600" y="104643"/>
                    <a:pt x="120068" y="103131"/>
                    <a:pt x="128536" y="100409"/>
                  </a:cubicBezTo>
                  <a:cubicBezTo>
                    <a:pt x="137307" y="106761"/>
                    <a:pt x="141541" y="116741"/>
                    <a:pt x="141541" y="130653"/>
                  </a:cubicBezTo>
                  <a:cubicBezTo>
                    <a:pt x="141541" y="136702"/>
                    <a:pt x="140331" y="144565"/>
                    <a:pt x="137912" y="154243"/>
                  </a:cubicBezTo>
                  <a:cubicBezTo>
                    <a:pt x="130956" y="182068"/>
                    <a:pt x="108575" y="205658"/>
                    <a:pt x="75609" y="205658"/>
                  </a:cubicBezTo>
                  <a:cubicBezTo>
                    <a:pt x="53834" y="205658"/>
                    <a:pt x="38712" y="190838"/>
                    <a:pt x="38712" y="169063"/>
                  </a:cubicBezTo>
                  <a:cubicBezTo>
                    <a:pt x="38712" y="165433"/>
                    <a:pt x="39317" y="161199"/>
                    <a:pt x="40527" y="156360"/>
                  </a:cubicBezTo>
                  <a:lnTo>
                    <a:pt x="58370" y="84078"/>
                  </a:lnTo>
                  <a:cubicBezTo>
                    <a:pt x="66536" y="51717"/>
                    <a:pt x="91034" y="10585"/>
                    <a:pt x="126117" y="10585"/>
                  </a:cubicBezTo>
                  <a:cubicBezTo>
                    <a:pt x="143053" y="10585"/>
                    <a:pt x="154546" y="19961"/>
                    <a:pt x="154546" y="368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6064001" y="1267638"/>
              <a:ext cx="185696" cy="136399"/>
            </a:xfrm>
            <a:custGeom>
              <a:avLst/>
              <a:gdLst/>
              <a:ahLst/>
              <a:cxnLst/>
              <a:rect l="l" t="t" r="r" b="b"/>
              <a:pathLst>
                <a:path w="185696" h="136399">
                  <a:moveTo>
                    <a:pt x="55951" y="136399"/>
                  </a:moveTo>
                  <a:cubicBezTo>
                    <a:pt x="79541" y="136399"/>
                    <a:pt x="102224" y="128234"/>
                    <a:pt x="124302" y="111902"/>
                  </a:cubicBezTo>
                  <a:cubicBezTo>
                    <a:pt x="130048" y="128234"/>
                    <a:pt x="140331" y="136399"/>
                    <a:pt x="155755" y="136399"/>
                  </a:cubicBezTo>
                  <a:cubicBezTo>
                    <a:pt x="167853" y="136399"/>
                    <a:pt x="185092" y="125814"/>
                    <a:pt x="185092" y="114321"/>
                  </a:cubicBezTo>
                  <a:cubicBezTo>
                    <a:pt x="185092" y="111297"/>
                    <a:pt x="182975" y="109785"/>
                    <a:pt x="178741" y="109785"/>
                  </a:cubicBezTo>
                  <a:cubicBezTo>
                    <a:pt x="175414" y="109785"/>
                    <a:pt x="173599" y="110995"/>
                    <a:pt x="172692" y="113414"/>
                  </a:cubicBezTo>
                  <a:cubicBezTo>
                    <a:pt x="169668" y="121580"/>
                    <a:pt x="164224" y="125814"/>
                    <a:pt x="156663" y="125814"/>
                  </a:cubicBezTo>
                  <a:cubicBezTo>
                    <a:pt x="155151" y="125814"/>
                    <a:pt x="153941" y="125512"/>
                    <a:pt x="153034" y="124907"/>
                  </a:cubicBezTo>
                  <a:cubicBezTo>
                    <a:pt x="149707" y="122185"/>
                    <a:pt x="147892" y="110995"/>
                    <a:pt x="147287" y="90731"/>
                  </a:cubicBezTo>
                  <a:cubicBezTo>
                    <a:pt x="155453" y="82263"/>
                    <a:pt x="162409" y="72283"/>
                    <a:pt x="168760" y="60790"/>
                  </a:cubicBezTo>
                  <a:cubicBezTo>
                    <a:pt x="179950" y="40527"/>
                    <a:pt x="185697" y="26917"/>
                    <a:pt x="185697" y="19356"/>
                  </a:cubicBezTo>
                  <a:cubicBezTo>
                    <a:pt x="185697" y="16029"/>
                    <a:pt x="183580" y="14215"/>
                    <a:pt x="179346" y="14215"/>
                  </a:cubicBezTo>
                  <a:cubicBezTo>
                    <a:pt x="174809" y="14819"/>
                    <a:pt x="172994" y="16029"/>
                    <a:pt x="172087" y="22683"/>
                  </a:cubicBezTo>
                  <a:cubicBezTo>
                    <a:pt x="167248" y="40527"/>
                    <a:pt x="158780" y="57161"/>
                    <a:pt x="146380" y="73190"/>
                  </a:cubicBezTo>
                  <a:lnTo>
                    <a:pt x="146380" y="68653"/>
                  </a:lnTo>
                  <a:cubicBezTo>
                    <a:pt x="145775" y="58068"/>
                    <a:pt x="145473" y="51717"/>
                    <a:pt x="145170" y="49297"/>
                  </a:cubicBezTo>
                  <a:cubicBezTo>
                    <a:pt x="140634" y="21171"/>
                    <a:pt x="119160" y="0"/>
                    <a:pt x="87102" y="0"/>
                  </a:cubicBezTo>
                  <a:cubicBezTo>
                    <a:pt x="65024" y="0"/>
                    <a:pt x="45366" y="8468"/>
                    <a:pt x="27219" y="25405"/>
                  </a:cubicBezTo>
                  <a:cubicBezTo>
                    <a:pt x="9073" y="42341"/>
                    <a:pt x="0" y="61697"/>
                    <a:pt x="0" y="83473"/>
                  </a:cubicBezTo>
                  <a:cubicBezTo>
                    <a:pt x="0" y="114624"/>
                    <a:pt x="24195" y="136399"/>
                    <a:pt x="55951" y="136399"/>
                  </a:cubicBezTo>
                  <a:close/>
                  <a:moveTo>
                    <a:pt x="27219" y="93756"/>
                  </a:moveTo>
                  <a:cubicBezTo>
                    <a:pt x="27219" y="72888"/>
                    <a:pt x="37200" y="45366"/>
                    <a:pt x="46575" y="32966"/>
                  </a:cubicBezTo>
                  <a:cubicBezTo>
                    <a:pt x="58068" y="18146"/>
                    <a:pt x="71375" y="10585"/>
                    <a:pt x="86800" y="10585"/>
                  </a:cubicBezTo>
                  <a:cubicBezTo>
                    <a:pt x="104643" y="10585"/>
                    <a:pt x="115531" y="24195"/>
                    <a:pt x="118858" y="51112"/>
                  </a:cubicBezTo>
                  <a:cubicBezTo>
                    <a:pt x="120370" y="72585"/>
                    <a:pt x="121278" y="88917"/>
                    <a:pt x="121580" y="99804"/>
                  </a:cubicBezTo>
                  <a:cubicBezTo>
                    <a:pt x="100107" y="117043"/>
                    <a:pt x="78634" y="125814"/>
                    <a:pt x="56858" y="125814"/>
                  </a:cubicBezTo>
                  <a:cubicBezTo>
                    <a:pt x="37502" y="125814"/>
                    <a:pt x="27219" y="113112"/>
                    <a:pt x="27219" y="93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6068302" y="1507384"/>
              <a:ext cx="176623" cy="271589"/>
            </a:xfrm>
            <a:custGeom>
              <a:avLst/>
              <a:gdLst/>
              <a:ahLst/>
              <a:cxnLst/>
              <a:rect l="l" t="t" r="r" b="b"/>
              <a:pathLst>
                <a:path w="176623" h="271589">
                  <a:moveTo>
                    <a:pt x="126419" y="0"/>
                  </a:moveTo>
                  <a:cubicBezTo>
                    <a:pt x="85287" y="0"/>
                    <a:pt x="55649" y="45063"/>
                    <a:pt x="46273" y="82263"/>
                  </a:cubicBezTo>
                  <a:lnTo>
                    <a:pt x="605" y="265843"/>
                  </a:lnTo>
                  <a:cubicBezTo>
                    <a:pt x="0" y="269775"/>
                    <a:pt x="1512" y="271589"/>
                    <a:pt x="5141" y="271589"/>
                  </a:cubicBezTo>
                  <a:lnTo>
                    <a:pt x="8166" y="271589"/>
                  </a:lnTo>
                  <a:cubicBezTo>
                    <a:pt x="10585" y="271589"/>
                    <a:pt x="12098" y="270379"/>
                    <a:pt x="12702" y="267960"/>
                  </a:cubicBezTo>
                  <a:lnTo>
                    <a:pt x="31756" y="191746"/>
                  </a:lnTo>
                  <a:cubicBezTo>
                    <a:pt x="40527" y="208380"/>
                    <a:pt x="55044" y="216545"/>
                    <a:pt x="75307" y="216545"/>
                  </a:cubicBezTo>
                  <a:cubicBezTo>
                    <a:pt x="95570" y="216545"/>
                    <a:pt x="114321" y="210799"/>
                    <a:pt x="130956" y="199004"/>
                  </a:cubicBezTo>
                  <a:cubicBezTo>
                    <a:pt x="153941" y="183580"/>
                    <a:pt x="165433" y="163619"/>
                    <a:pt x="165433" y="139121"/>
                  </a:cubicBezTo>
                  <a:cubicBezTo>
                    <a:pt x="165433" y="118858"/>
                    <a:pt x="157873" y="103434"/>
                    <a:pt x="143053" y="93151"/>
                  </a:cubicBezTo>
                  <a:cubicBezTo>
                    <a:pt x="160292" y="84380"/>
                    <a:pt x="171180" y="69863"/>
                    <a:pt x="175111" y="53229"/>
                  </a:cubicBezTo>
                  <a:cubicBezTo>
                    <a:pt x="176019" y="49297"/>
                    <a:pt x="176624" y="45668"/>
                    <a:pt x="176624" y="42644"/>
                  </a:cubicBezTo>
                  <a:cubicBezTo>
                    <a:pt x="176624" y="15727"/>
                    <a:pt x="153638" y="0"/>
                    <a:pt x="126419" y="0"/>
                  </a:cubicBezTo>
                  <a:close/>
                  <a:moveTo>
                    <a:pt x="88614" y="93453"/>
                  </a:moveTo>
                  <a:cubicBezTo>
                    <a:pt x="90126" y="92848"/>
                    <a:pt x="95873" y="92546"/>
                    <a:pt x="105853" y="92546"/>
                  </a:cubicBezTo>
                  <a:cubicBezTo>
                    <a:pt x="107668" y="92546"/>
                    <a:pt x="109482" y="92848"/>
                    <a:pt x="111600" y="93151"/>
                  </a:cubicBezTo>
                  <a:cubicBezTo>
                    <a:pt x="108878" y="93453"/>
                    <a:pt x="106156" y="93756"/>
                    <a:pt x="103131" y="93756"/>
                  </a:cubicBezTo>
                  <a:lnTo>
                    <a:pt x="97687" y="93756"/>
                  </a:lnTo>
                  <a:cubicBezTo>
                    <a:pt x="94965" y="93756"/>
                    <a:pt x="91941" y="93756"/>
                    <a:pt x="88614" y="93453"/>
                  </a:cubicBezTo>
                  <a:close/>
                  <a:moveTo>
                    <a:pt x="154546" y="36897"/>
                  </a:moveTo>
                  <a:cubicBezTo>
                    <a:pt x="154546" y="40829"/>
                    <a:pt x="153941" y="45366"/>
                    <a:pt x="152429" y="51112"/>
                  </a:cubicBezTo>
                  <a:cubicBezTo>
                    <a:pt x="149404" y="64117"/>
                    <a:pt x="143658" y="74097"/>
                    <a:pt x="134887" y="81658"/>
                  </a:cubicBezTo>
                  <a:cubicBezTo>
                    <a:pt x="133678" y="82566"/>
                    <a:pt x="131863" y="84078"/>
                    <a:pt x="129443" y="85892"/>
                  </a:cubicBezTo>
                  <a:cubicBezTo>
                    <a:pt x="121882" y="83170"/>
                    <a:pt x="114321" y="81961"/>
                    <a:pt x="106156" y="81961"/>
                  </a:cubicBezTo>
                  <a:cubicBezTo>
                    <a:pt x="91941" y="81961"/>
                    <a:pt x="82868" y="83170"/>
                    <a:pt x="79239" y="85892"/>
                  </a:cubicBezTo>
                  <a:cubicBezTo>
                    <a:pt x="76517" y="88312"/>
                    <a:pt x="75005" y="91336"/>
                    <a:pt x="75005" y="94663"/>
                  </a:cubicBezTo>
                  <a:cubicBezTo>
                    <a:pt x="75005" y="97083"/>
                    <a:pt x="75912" y="98897"/>
                    <a:pt x="77424" y="100409"/>
                  </a:cubicBezTo>
                  <a:cubicBezTo>
                    <a:pt x="80146" y="103131"/>
                    <a:pt x="88614" y="104643"/>
                    <a:pt x="102829" y="104643"/>
                  </a:cubicBezTo>
                  <a:cubicBezTo>
                    <a:pt x="111600" y="104643"/>
                    <a:pt x="120068" y="103131"/>
                    <a:pt x="128536" y="100409"/>
                  </a:cubicBezTo>
                  <a:cubicBezTo>
                    <a:pt x="137307" y="106761"/>
                    <a:pt x="141541" y="116741"/>
                    <a:pt x="141541" y="130653"/>
                  </a:cubicBezTo>
                  <a:cubicBezTo>
                    <a:pt x="141541" y="136702"/>
                    <a:pt x="140331" y="144565"/>
                    <a:pt x="137912" y="154243"/>
                  </a:cubicBezTo>
                  <a:cubicBezTo>
                    <a:pt x="130956" y="182068"/>
                    <a:pt x="108575" y="205658"/>
                    <a:pt x="75609" y="205658"/>
                  </a:cubicBezTo>
                  <a:cubicBezTo>
                    <a:pt x="53834" y="205658"/>
                    <a:pt x="38712" y="190838"/>
                    <a:pt x="38712" y="169063"/>
                  </a:cubicBezTo>
                  <a:cubicBezTo>
                    <a:pt x="38712" y="165433"/>
                    <a:pt x="39317" y="161199"/>
                    <a:pt x="40527" y="156360"/>
                  </a:cubicBezTo>
                  <a:lnTo>
                    <a:pt x="58370" y="84078"/>
                  </a:lnTo>
                  <a:cubicBezTo>
                    <a:pt x="66536" y="51717"/>
                    <a:pt x="91034" y="10585"/>
                    <a:pt x="126117" y="10585"/>
                  </a:cubicBezTo>
                  <a:cubicBezTo>
                    <a:pt x="143053" y="10585"/>
                    <a:pt x="154546" y="19961"/>
                    <a:pt x="154546" y="368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6237778" y="499444"/>
              <a:ext cx="107797" cy="143873"/>
            </a:xfrm>
            <a:custGeom>
              <a:avLst/>
              <a:gdLst/>
              <a:ahLst/>
              <a:cxnLst/>
              <a:rect l="l" t="t" r="r" b="b"/>
              <a:pathLst>
                <a:path w="107797" h="143873">
                  <a:moveTo>
                    <a:pt x="13178" y="52279"/>
                  </a:moveTo>
                  <a:cubicBezTo>
                    <a:pt x="20955" y="52279"/>
                    <a:pt x="26571" y="46662"/>
                    <a:pt x="26571" y="38885"/>
                  </a:cubicBezTo>
                  <a:cubicBezTo>
                    <a:pt x="26571" y="31324"/>
                    <a:pt x="22683" y="26787"/>
                    <a:pt x="15122" y="25491"/>
                  </a:cubicBezTo>
                  <a:cubicBezTo>
                    <a:pt x="21819" y="15770"/>
                    <a:pt x="32188" y="11017"/>
                    <a:pt x="46230" y="11017"/>
                  </a:cubicBezTo>
                  <a:cubicBezTo>
                    <a:pt x="66752" y="11017"/>
                    <a:pt x="83170" y="23763"/>
                    <a:pt x="83170" y="43637"/>
                  </a:cubicBezTo>
                  <a:cubicBezTo>
                    <a:pt x="83170" y="57247"/>
                    <a:pt x="73665" y="72153"/>
                    <a:pt x="54655" y="88355"/>
                  </a:cubicBezTo>
                  <a:lnTo>
                    <a:pt x="2808" y="132641"/>
                  </a:lnTo>
                  <a:cubicBezTo>
                    <a:pt x="1080" y="134153"/>
                    <a:pt x="216" y="135449"/>
                    <a:pt x="0" y="136529"/>
                  </a:cubicBezTo>
                  <a:lnTo>
                    <a:pt x="0" y="143874"/>
                  </a:lnTo>
                  <a:lnTo>
                    <a:pt x="100453" y="143874"/>
                  </a:lnTo>
                  <a:lnTo>
                    <a:pt x="107797" y="100885"/>
                  </a:lnTo>
                  <a:lnTo>
                    <a:pt x="96996" y="100885"/>
                  </a:lnTo>
                  <a:cubicBezTo>
                    <a:pt x="95052" y="112550"/>
                    <a:pt x="93108" y="119031"/>
                    <a:pt x="91163" y="120543"/>
                  </a:cubicBezTo>
                  <a:cubicBezTo>
                    <a:pt x="90083" y="121191"/>
                    <a:pt x="82522" y="121623"/>
                    <a:pt x="68913" y="121623"/>
                  </a:cubicBezTo>
                  <a:lnTo>
                    <a:pt x="29812" y="121623"/>
                  </a:lnTo>
                  <a:cubicBezTo>
                    <a:pt x="57679" y="101101"/>
                    <a:pt x="63728" y="96996"/>
                    <a:pt x="81658" y="84251"/>
                  </a:cubicBezTo>
                  <a:cubicBezTo>
                    <a:pt x="90299" y="77986"/>
                    <a:pt x="96348" y="72153"/>
                    <a:pt x="100021" y="66752"/>
                  </a:cubicBezTo>
                  <a:cubicBezTo>
                    <a:pt x="104989" y="59191"/>
                    <a:pt x="107581" y="51414"/>
                    <a:pt x="107581" y="43421"/>
                  </a:cubicBezTo>
                  <a:cubicBezTo>
                    <a:pt x="107581" y="28948"/>
                    <a:pt x="101317" y="17930"/>
                    <a:pt x="89003" y="10153"/>
                  </a:cubicBezTo>
                  <a:cubicBezTo>
                    <a:pt x="78418" y="3456"/>
                    <a:pt x="65672" y="0"/>
                    <a:pt x="50550" y="0"/>
                  </a:cubicBezTo>
                  <a:cubicBezTo>
                    <a:pt x="37805" y="0"/>
                    <a:pt x="26571" y="3240"/>
                    <a:pt x="16850" y="9505"/>
                  </a:cubicBezTo>
                  <a:cubicBezTo>
                    <a:pt x="5617" y="16634"/>
                    <a:pt x="0" y="26355"/>
                    <a:pt x="0" y="38453"/>
                  </a:cubicBezTo>
                  <a:cubicBezTo>
                    <a:pt x="0" y="46662"/>
                    <a:pt x="6481" y="52279"/>
                    <a:pt x="13178" y="522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6287246" y="1169737"/>
              <a:ext cx="112334" cy="148626"/>
            </a:xfrm>
            <a:custGeom>
              <a:avLst/>
              <a:gdLst/>
              <a:ahLst/>
              <a:cxnLst/>
              <a:rect l="l" t="t" r="r" b="b"/>
              <a:pathLst>
                <a:path w="112334" h="148626">
                  <a:moveTo>
                    <a:pt x="74745" y="67832"/>
                  </a:moveTo>
                  <a:cubicBezTo>
                    <a:pt x="94836" y="60272"/>
                    <a:pt x="104989" y="48174"/>
                    <a:pt x="104989" y="31324"/>
                  </a:cubicBezTo>
                  <a:cubicBezTo>
                    <a:pt x="104989" y="20955"/>
                    <a:pt x="98940" y="12746"/>
                    <a:pt x="87059" y="6913"/>
                  </a:cubicBezTo>
                  <a:cubicBezTo>
                    <a:pt x="77554" y="2376"/>
                    <a:pt x="66968" y="0"/>
                    <a:pt x="55519" y="0"/>
                  </a:cubicBezTo>
                  <a:cubicBezTo>
                    <a:pt x="43637" y="0"/>
                    <a:pt x="33268" y="2160"/>
                    <a:pt x="24411" y="6481"/>
                  </a:cubicBezTo>
                  <a:cubicBezTo>
                    <a:pt x="12962" y="12098"/>
                    <a:pt x="7345" y="20307"/>
                    <a:pt x="7345" y="31108"/>
                  </a:cubicBezTo>
                  <a:cubicBezTo>
                    <a:pt x="7345" y="38885"/>
                    <a:pt x="12746" y="44718"/>
                    <a:pt x="20523" y="44718"/>
                  </a:cubicBezTo>
                  <a:cubicBezTo>
                    <a:pt x="27867" y="44718"/>
                    <a:pt x="33484" y="38885"/>
                    <a:pt x="33484" y="31540"/>
                  </a:cubicBezTo>
                  <a:cubicBezTo>
                    <a:pt x="33484" y="24843"/>
                    <a:pt x="30244" y="20523"/>
                    <a:pt x="23979" y="19010"/>
                  </a:cubicBezTo>
                  <a:cubicBezTo>
                    <a:pt x="30460" y="12746"/>
                    <a:pt x="40829" y="9721"/>
                    <a:pt x="54871" y="9721"/>
                  </a:cubicBezTo>
                  <a:cubicBezTo>
                    <a:pt x="69561" y="9721"/>
                    <a:pt x="80578" y="17282"/>
                    <a:pt x="80578" y="31324"/>
                  </a:cubicBezTo>
                  <a:cubicBezTo>
                    <a:pt x="80578" y="49038"/>
                    <a:pt x="67832" y="62648"/>
                    <a:pt x="50982" y="63728"/>
                  </a:cubicBezTo>
                  <a:cubicBezTo>
                    <a:pt x="43637" y="64160"/>
                    <a:pt x="39533" y="64376"/>
                    <a:pt x="38669" y="64376"/>
                  </a:cubicBezTo>
                  <a:cubicBezTo>
                    <a:pt x="34996" y="64592"/>
                    <a:pt x="33268" y="66104"/>
                    <a:pt x="33268" y="68697"/>
                  </a:cubicBezTo>
                  <a:cubicBezTo>
                    <a:pt x="33268" y="73233"/>
                    <a:pt x="35428" y="73233"/>
                    <a:pt x="39965" y="73233"/>
                  </a:cubicBezTo>
                  <a:lnTo>
                    <a:pt x="54007" y="73233"/>
                  </a:lnTo>
                  <a:cubicBezTo>
                    <a:pt x="73881" y="73233"/>
                    <a:pt x="85763" y="85763"/>
                    <a:pt x="85763" y="105637"/>
                  </a:cubicBezTo>
                  <a:cubicBezTo>
                    <a:pt x="85763" y="125728"/>
                    <a:pt x="74097" y="138257"/>
                    <a:pt x="54223" y="138257"/>
                  </a:cubicBezTo>
                  <a:cubicBezTo>
                    <a:pt x="37157" y="138257"/>
                    <a:pt x="24843" y="135017"/>
                    <a:pt x="17498" y="128536"/>
                  </a:cubicBezTo>
                  <a:cubicBezTo>
                    <a:pt x="24411" y="126808"/>
                    <a:pt x="27867" y="122271"/>
                    <a:pt x="27867" y="114926"/>
                  </a:cubicBezTo>
                  <a:cubicBezTo>
                    <a:pt x="27867" y="106933"/>
                    <a:pt x="21819" y="101101"/>
                    <a:pt x="14042" y="101101"/>
                  </a:cubicBezTo>
                  <a:cubicBezTo>
                    <a:pt x="5617" y="101101"/>
                    <a:pt x="0" y="106933"/>
                    <a:pt x="0" y="115358"/>
                  </a:cubicBezTo>
                  <a:cubicBezTo>
                    <a:pt x="0" y="127240"/>
                    <a:pt x="6481" y="136313"/>
                    <a:pt x="19658" y="142146"/>
                  </a:cubicBezTo>
                  <a:cubicBezTo>
                    <a:pt x="29380" y="146466"/>
                    <a:pt x="41045" y="148627"/>
                    <a:pt x="54871" y="148627"/>
                  </a:cubicBezTo>
                  <a:cubicBezTo>
                    <a:pt x="68913" y="148627"/>
                    <a:pt x="81658" y="145170"/>
                    <a:pt x="92892" y="138257"/>
                  </a:cubicBezTo>
                  <a:cubicBezTo>
                    <a:pt x="105853" y="130048"/>
                    <a:pt x="112334" y="119247"/>
                    <a:pt x="112334" y="105853"/>
                  </a:cubicBezTo>
                  <a:cubicBezTo>
                    <a:pt x="112334" y="85547"/>
                    <a:pt x="93108" y="72369"/>
                    <a:pt x="74745" y="678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6511641" y="707390"/>
              <a:ext cx="141281" cy="198312"/>
            </a:xfrm>
            <a:custGeom>
              <a:avLst/>
              <a:gdLst/>
              <a:ahLst/>
              <a:cxnLst/>
              <a:rect l="l" t="t" r="r" b="b"/>
              <a:pathLst>
                <a:path w="141281" h="198312">
                  <a:moveTo>
                    <a:pt x="141282" y="137393"/>
                  </a:moveTo>
                  <a:cubicBezTo>
                    <a:pt x="141282" y="104557"/>
                    <a:pt x="118815" y="83818"/>
                    <a:pt x="74313" y="75177"/>
                  </a:cubicBezTo>
                  <a:cubicBezTo>
                    <a:pt x="54007" y="71289"/>
                    <a:pt x="41045" y="66536"/>
                    <a:pt x="34132" y="61784"/>
                  </a:cubicBezTo>
                  <a:cubicBezTo>
                    <a:pt x="27219" y="57031"/>
                    <a:pt x="23763" y="50118"/>
                    <a:pt x="23763" y="41909"/>
                  </a:cubicBezTo>
                  <a:cubicBezTo>
                    <a:pt x="23763" y="21603"/>
                    <a:pt x="38885" y="11665"/>
                    <a:pt x="69129" y="11665"/>
                  </a:cubicBezTo>
                  <a:cubicBezTo>
                    <a:pt x="98508" y="11665"/>
                    <a:pt x="114494" y="28084"/>
                    <a:pt x="116655" y="61352"/>
                  </a:cubicBezTo>
                  <a:cubicBezTo>
                    <a:pt x="117087" y="64808"/>
                    <a:pt x="119247" y="66536"/>
                    <a:pt x="123567" y="66536"/>
                  </a:cubicBezTo>
                  <a:cubicBezTo>
                    <a:pt x="128320" y="66536"/>
                    <a:pt x="130912" y="62648"/>
                    <a:pt x="130912" y="54871"/>
                  </a:cubicBezTo>
                  <a:lnTo>
                    <a:pt x="130912" y="12098"/>
                  </a:lnTo>
                  <a:cubicBezTo>
                    <a:pt x="130912" y="3888"/>
                    <a:pt x="128752" y="0"/>
                    <a:pt x="124432" y="0"/>
                  </a:cubicBezTo>
                  <a:cubicBezTo>
                    <a:pt x="119679" y="0"/>
                    <a:pt x="113198" y="7777"/>
                    <a:pt x="108878" y="11233"/>
                  </a:cubicBezTo>
                  <a:cubicBezTo>
                    <a:pt x="98076" y="3888"/>
                    <a:pt x="84683" y="0"/>
                    <a:pt x="69129" y="0"/>
                  </a:cubicBezTo>
                  <a:cubicBezTo>
                    <a:pt x="30676" y="0"/>
                    <a:pt x="0" y="17282"/>
                    <a:pt x="0" y="54007"/>
                  </a:cubicBezTo>
                  <a:cubicBezTo>
                    <a:pt x="0" y="68697"/>
                    <a:pt x="6049" y="81226"/>
                    <a:pt x="18578" y="91163"/>
                  </a:cubicBezTo>
                  <a:cubicBezTo>
                    <a:pt x="33700" y="103693"/>
                    <a:pt x="47958" y="106285"/>
                    <a:pt x="75177" y="111038"/>
                  </a:cubicBezTo>
                  <a:cubicBezTo>
                    <a:pt x="103261" y="116655"/>
                    <a:pt x="117519" y="129184"/>
                    <a:pt x="117519" y="148627"/>
                  </a:cubicBezTo>
                  <a:cubicBezTo>
                    <a:pt x="117519" y="173254"/>
                    <a:pt x="102397" y="185783"/>
                    <a:pt x="71721" y="185783"/>
                  </a:cubicBezTo>
                  <a:cubicBezTo>
                    <a:pt x="41909" y="185783"/>
                    <a:pt x="22899" y="165909"/>
                    <a:pt x="14690" y="126592"/>
                  </a:cubicBezTo>
                  <a:cubicBezTo>
                    <a:pt x="13394" y="120975"/>
                    <a:pt x="11233" y="117951"/>
                    <a:pt x="7345" y="117951"/>
                  </a:cubicBezTo>
                  <a:cubicBezTo>
                    <a:pt x="2592" y="117951"/>
                    <a:pt x="0" y="122271"/>
                    <a:pt x="0" y="130480"/>
                  </a:cubicBezTo>
                  <a:lnTo>
                    <a:pt x="0" y="186215"/>
                  </a:lnTo>
                  <a:cubicBezTo>
                    <a:pt x="0" y="194424"/>
                    <a:pt x="2160" y="198313"/>
                    <a:pt x="6481" y="198313"/>
                  </a:cubicBezTo>
                  <a:cubicBezTo>
                    <a:pt x="7777" y="198313"/>
                    <a:pt x="9937" y="197017"/>
                    <a:pt x="13394" y="193992"/>
                  </a:cubicBezTo>
                  <a:cubicBezTo>
                    <a:pt x="21171" y="187079"/>
                    <a:pt x="17714" y="188376"/>
                    <a:pt x="25491" y="180599"/>
                  </a:cubicBezTo>
                  <a:cubicBezTo>
                    <a:pt x="38021" y="192264"/>
                    <a:pt x="53575" y="198313"/>
                    <a:pt x="71721" y="198313"/>
                  </a:cubicBezTo>
                  <a:cubicBezTo>
                    <a:pt x="112766" y="198313"/>
                    <a:pt x="141282" y="177142"/>
                    <a:pt x="141282" y="1373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6681870" y="617091"/>
              <a:ext cx="92459" cy="283859"/>
            </a:xfrm>
            <a:custGeom>
              <a:avLst/>
              <a:gdLst/>
              <a:ahLst/>
              <a:cxnLst/>
              <a:rect l="l" t="t" r="r" b="b"/>
              <a:pathLst>
                <a:path w="92459" h="283859">
                  <a:moveTo>
                    <a:pt x="69561" y="24195"/>
                  </a:moveTo>
                  <a:cubicBezTo>
                    <a:pt x="69561" y="11233"/>
                    <a:pt x="58759" y="0"/>
                    <a:pt x="45798" y="0"/>
                  </a:cubicBezTo>
                  <a:cubicBezTo>
                    <a:pt x="32836" y="0"/>
                    <a:pt x="21603" y="11233"/>
                    <a:pt x="21603" y="24195"/>
                  </a:cubicBezTo>
                  <a:cubicBezTo>
                    <a:pt x="21603" y="37157"/>
                    <a:pt x="32404" y="48822"/>
                    <a:pt x="45366" y="48822"/>
                  </a:cubicBezTo>
                  <a:cubicBezTo>
                    <a:pt x="58759" y="48822"/>
                    <a:pt x="69561" y="37589"/>
                    <a:pt x="69561" y="24195"/>
                  </a:cubicBezTo>
                  <a:close/>
                  <a:moveTo>
                    <a:pt x="47526" y="282563"/>
                  </a:moveTo>
                  <a:lnTo>
                    <a:pt x="92460" y="283859"/>
                  </a:lnTo>
                  <a:lnTo>
                    <a:pt x="92460" y="267009"/>
                  </a:lnTo>
                  <a:cubicBezTo>
                    <a:pt x="78202" y="267009"/>
                    <a:pt x="69561" y="266145"/>
                    <a:pt x="66968" y="264417"/>
                  </a:cubicBezTo>
                  <a:cubicBezTo>
                    <a:pt x="64376" y="262689"/>
                    <a:pt x="63512" y="257936"/>
                    <a:pt x="63512" y="250159"/>
                  </a:cubicBezTo>
                  <a:lnTo>
                    <a:pt x="63512" y="91595"/>
                  </a:lnTo>
                  <a:lnTo>
                    <a:pt x="1728" y="96780"/>
                  </a:lnTo>
                  <a:lnTo>
                    <a:pt x="1728" y="113198"/>
                  </a:lnTo>
                  <a:cubicBezTo>
                    <a:pt x="15986" y="113198"/>
                    <a:pt x="25059" y="114494"/>
                    <a:pt x="28084" y="116655"/>
                  </a:cubicBezTo>
                  <a:cubicBezTo>
                    <a:pt x="31108" y="118815"/>
                    <a:pt x="32404" y="124864"/>
                    <a:pt x="32404" y="134801"/>
                  </a:cubicBezTo>
                  <a:lnTo>
                    <a:pt x="32404" y="249727"/>
                  </a:lnTo>
                  <a:cubicBezTo>
                    <a:pt x="32404" y="257936"/>
                    <a:pt x="31108" y="263121"/>
                    <a:pt x="28084" y="264849"/>
                  </a:cubicBezTo>
                  <a:cubicBezTo>
                    <a:pt x="25059" y="266577"/>
                    <a:pt x="15554" y="267009"/>
                    <a:pt x="0" y="267009"/>
                  </a:cubicBezTo>
                  <a:lnTo>
                    <a:pt x="0" y="28385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6801549" y="709982"/>
              <a:ext cx="217323" cy="190967"/>
            </a:xfrm>
            <a:custGeom>
              <a:avLst/>
              <a:gdLst/>
              <a:ahLst/>
              <a:cxnLst/>
              <a:rect l="l" t="t" r="r" b="b"/>
              <a:pathLst>
                <a:path w="217323" h="190967">
                  <a:moveTo>
                    <a:pt x="121839" y="12530"/>
                  </a:moveTo>
                  <a:cubicBezTo>
                    <a:pt x="141282" y="12530"/>
                    <a:pt x="151219" y="27651"/>
                    <a:pt x="151219" y="58327"/>
                  </a:cubicBezTo>
                  <a:lnTo>
                    <a:pt x="151219" y="156836"/>
                  </a:lnTo>
                  <a:cubicBezTo>
                    <a:pt x="151219" y="165045"/>
                    <a:pt x="149923" y="170229"/>
                    <a:pt x="146898" y="171957"/>
                  </a:cubicBezTo>
                  <a:cubicBezTo>
                    <a:pt x="143874" y="173686"/>
                    <a:pt x="134369" y="174550"/>
                    <a:pt x="118383" y="174550"/>
                  </a:cubicBezTo>
                  <a:lnTo>
                    <a:pt x="118383" y="190968"/>
                  </a:lnTo>
                  <a:lnTo>
                    <a:pt x="168069" y="189672"/>
                  </a:lnTo>
                  <a:lnTo>
                    <a:pt x="217323" y="190968"/>
                  </a:lnTo>
                  <a:lnTo>
                    <a:pt x="217323" y="174550"/>
                  </a:lnTo>
                  <a:cubicBezTo>
                    <a:pt x="203497" y="174550"/>
                    <a:pt x="194424" y="174118"/>
                    <a:pt x="190104" y="172822"/>
                  </a:cubicBezTo>
                  <a:cubicBezTo>
                    <a:pt x="185783" y="171525"/>
                    <a:pt x="184055" y="168501"/>
                    <a:pt x="184055" y="163316"/>
                  </a:cubicBezTo>
                  <a:lnTo>
                    <a:pt x="184055" y="82522"/>
                  </a:lnTo>
                  <a:cubicBezTo>
                    <a:pt x="184055" y="62216"/>
                    <a:pt x="183623" y="47958"/>
                    <a:pt x="182327" y="39749"/>
                  </a:cubicBezTo>
                  <a:cubicBezTo>
                    <a:pt x="178006" y="13394"/>
                    <a:pt x="158564" y="0"/>
                    <a:pt x="124432" y="0"/>
                  </a:cubicBezTo>
                  <a:cubicBezTo>
                    <a:pt x="97212" y="0"/>
                    <a:pt x="76906" y="12962"/>
                    <a:pt x="63512" y="38885"/>
                  </a:cubicBezTo>
                  <a:lnTo>
                    <a:pt x="63512" y="0"/>
                  </a:lnTo>
                  <a:lnTo>
                    <a:pt x="0" y="4753"/>
                  </a:lnTo>
                  <a:lnTo>
                    <a:pt x="0" y="21171"/>
                  </a:lnTo>
                  <a:cubicBezTo>
                    <a:pt x="15554" y="21171"/>
                    <a:pt x="25059" y="22467"/>
                    <a:pt x="28516" y="25059"/>
                  </a:cubicBezTo>
                  <a:cubicBezTo>
                    <a:pt x="31972" y="27651"/>
                    <a:pt x="33268" y="33268"/>
                    <a:pt x="33268" y="43205"/>
                  </a:cubicBezTo>
                  <a:lnTo>
                    <a:pt x="33268" y="156836"/>
                  </a:lnTo>
                  <a:cubicBezTo>
                    <a:pt x="33268" y="165045"/>
                    <a:pt x="31540" y="170229"/>
                    <a:pt x="28516" y="171957"/>
                  </a:cubicBezTo>
                  <a:cubicBezTo>
                    <a:pt x="25491" y="173686"/>
                    <a:pt x="15986" y="174550"/>
                    <a:pt x="0" y="174550"/>
                  </a:cubicBezTo>
                  <a:lnTo>
                    <a:pt x="0" y="190968"/>
                  </a:lnTo>
                  <a:lnTo>
                    <a:pt x="49686" y="189672"/>
                  </a:lnTo>
                  <a:lnTo>
                    <a:pt x="98940" y="190968"/>
                  </a:lnTo>
                  <a:lnTo>
                    <a:pt x="98940" y="174550"/>
                  </a:lnTo>
                  <a:cubicBezTo>
                    <a:pt x="82954" y="174550"/>
                    <a:pt x="73881" y="173686"/>
                    <a:pt x="70857" y="171957"/>
                  </a:cubicBezTo>
                  <a:cubicBezTo>
                    <a:pt x="67832" y="170229"/>
                    <a:pt x="66104" y="165045"/>
                    <a:pt x="66104" y="156836"/>
                  </a:cubicBezTo>
                  <a:lnTo>
                    <a:pt x="66104" y="79066"/>
                  </a:lnTo>
                  <a:cubicBezTo>
                    <a:pt x="66104" y="44070"/>
                    <a:pt x="88139" y="12530"/>
                    <a:pt x="121839" y="125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6969503" y="1276970"/>
              <a:ext cx="261824" cy="388416"/>
            </a:xfrm>
            <a:custGeom>
              <a:avLst/>
              <a:gdLst/>
              <a:ahLst/>
              <a:cxnLst/>
              <a:rect l="l" t="t" r="r" b="b"/>
              <a:pathLst>
                <a:path w="261824" h="388416">
                  <a:moveTo>
                    <a:pt x="218187" y="130048"/>
                  </a:moveTo>
                  <a:cubicBezTo>
                    <a:pt x="218187" y="133937"/>
                    <a:pt x="220348" y="138257"/>
                    <a:pt x="225100" y="143010"/>
                  </a:cubicBezTo>
                  <a:cubicBezTo>
                    <a:pt x="235037" y="152515"/>
                    <a:pt x="240222" y="164181"/>
                    <a:pt x="240222" y="178006"/>
                  </a:cubicBezTo>
                  <a:cubicBezTo>
                    <a:pt x="240222" y="190536"/>
                    <a:pt x="236334" y="203929"/>
                    <a:pt x="228125" y="219051"/>
                  </a:cubicBezTo>
                  <a:cubicBezTo>
                    <a:pt x="213003" y="247999"/>
                    <a:pt x="193128" y="268738"/>
                    <a:pt x="169365" y="281267"/>
                  </a:cubicBezTo>
                  <a:cubicBezTo>
                    <a:pt x="155107" y="288612"/>
                    <a:pt x="140850" y="292069"/>
                    <a:pt x="126592" y="292501"/>
                  </a:cubicBezTo>
                  <a:lnTo>
                    <a:pt x="196585" y="13394"/>
                  </a:lnTo>
                  <a:cubicBezTo>
                    <a:pt x="197449" y="9505"/>
                    <a:pt x="197881" y="7345"/>
                    <a:pt x="197881" y="6481"/>
                  </a:cubicBezTo>
                  <a:cubicBezTo>
                    <a:pt x="197881" y="2160"/>
                    <a:pt x="195720" y="0"/>
                    <a:pt x="190968" y="0"/>
                  </a:cubicBezTo>
                  <a:cubicBezTo>
                    <a:pt x="188808" y="0"/>
                    <a:pt x="187511" y="432"/>
                    <a:pt x="186215" y="1296"/>
                  </a:cubicBezTo>
                  <a:cubicBezTo>
                    <a:pt x="184487" y="4753"/>
                    <a:pt x="183623" y="7777"/>
                    <a:pt x="183191" y="9937"/>
                  </a:cubicBezTo>
                  <a:lnTo>
                    <a:pt x="112766" y="291636"/>
                  </a:lnTo>
                  <a:cubicBezTo>
                    <a:pt x="82090" y="287748"/>
                    <a:pt x="66968" y="272194"/>
                    <a:pt x="66968" y="245407"/>
                  </a:cubicBezTo>
                  <a:cubicBezTo>
                    <a:pt x="66968" y="233741"/>
                    <a:pt x="74745" y="207386"/>
                    <a:pt x="89867" y="166341"/>
                  </a:cubicBezTo>
                  <a:cubicBezTo>
                    <a:pt x="92892" y="157700"/>
                    <a:pt x="94620" y="150355"/>
                    <a:pt x="94620" y="144738"/>
                  </a:cubicBezTo>
                  <a:cubicBezTo>
                    <a:pt x="94620" y="123135"/>
                    <a:pt x="79498" y="108014"/>
                    <a:pt x="57895" y="108014"/>
                  </a:cubicBezTo>
                  <a:cubicBezTo>
                    <a:pt x="38453" y="108014"/>
                    <a:pt x="23763" y="118815"/>
                    <a:pt x="12962" y="140418"/>
                  </a:cubicBezTo>
                  <a:cubicBezTo>
                    <a:pt x="4321" y="157700"/>
                    <a:pt x="0" y="169365"/>
                    <a:pt x="0" y="175414"/>
                  </a:cubicBezTo>
                  <a:cubicBezTo>
                    <a:pt x="0" y="179302"/>
                    <a:pt x="2160" y="181463"/>
                    <a:pt x="6913" y="181463"/>
                  </a:cubicBezTo>
                  <a:cubicBezTo>
                    <a:pt x="12530" y="181463"/>
                    <a:pt x="13394" y="178870"/>
                    <a:pt x="15122" y="172822"/>
                  </a:cubicBezTo>
                  <a:cubicBezTo>
                    <a:pt x="25059" y="138257"/>
                    <a:pt x="38885" y="120975"/>
                    <a:pt x="56599" y="120975"/>
                  </a:cubicBezTo>
                  <a:cubicBezTo>
                    <a:pt x="62648" y="120975"/>
                    <a:pt x="65672" y="124864"/>
                    <a:pt x="65672" y="132641"/>
                  </a:cubicBezTo>
                  <a:cubicBezTo>
                    <a:pt x="65672" y="139553"/>
                    <a:pt x="62648" y="151651"/>
                    <a:pt x="56167" y="168933"/>
                  </a:cubicBezTo>
                  <a:cubicBezTo>
                    <a:pt x="42341" y="205658"/>
                    <a:pt x="35428" y="229853"/>
                    <a:pt x="35428" y="241950"/>
                  </a:cubicBezTo>
                  <a:cubicBezTo>
                    <a:pt x="35428" y="279539"/>
                    <a:pt x="60056" y="300278"/>
                    <a:pt x="109310" y="304166"/>
                  </a:cubicBezTo>
                  <a:cubicBezTo>
                    <a:pt x="105853" y="319288"/>
                    <a:pt x="102829" y="331817"/>
                    <a:pt x="100237" y="341323"/>
                  </a:cubicBezTo>
                  <a:cubicBezTo>
                    <a:pt x="93756" y="365950"/>
                    <a:pt x="90299" y="379775"/>
                    <a:pt x="90299" y="382800"/>
                  </a:cubicBezTo>
                  <a:cubicBezTo>
                    <a:pt x="91595" y="386256"/>
                    <a:pt x="92028" y="388417"/>
                    <a:pt x="97644" y="388417"/>
                  </a:cubicBezTo>
                  <a:lnTo>
                    <a:pt x="101965" y="386688"/>
                  </a:lnTo>
                  <a:cubicBezTo>
                    <a:pt x="104557" y="379775"/>
                    <a:pt x="106717" y="373295"/>
                    <a:pt x="108014" y="367678"/>
                  </a:cubicBezTo>
                  <a:lnTo>
                    <a:pt x="123567" y="305462"/>
                  </a:lnTo>
                  <a:cubicBezTo>
                    <a:pt x="158996" y="305030"/>
                    <a:pt x="190104" y="289476"/>
                    <a:pt x="216891" y="258800"/>
                  </a:cubicBezTo>
                  <a:cubicBezTo>
                    <a:pt x="231149" y="242814"/>
                    <a:pt x="241518" y="225532"/>
                    <a:pt x="248431" y="206954"/>
                  </a:cubicBezTo>
                  <a:cubicBezTo>
                    <a:pt x="257504" y="183191"/>
                    <a:pt x="261825" y="160724"/>
                    <a:pt x="261825" y="139553"/>
                  </a:cubicBezTo>
                  <a:cubicBezTo>
                    <a:pt x="261825" y="118383"/>
                    <a:pt x="254912" y="108014"/>
                    <a:pt x="241518" y="108014"/>
                  </a:cubicBezTo>
                  <a:cubicBezTo>
                    <a:pt x="230285" y="108014"/>
                    <a:pt x="218187" y="118815"/>
                    <a:pt x="218187" y="1300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7121124" y="601105"/>
              <a:ext cx="226396" cy="388416"/>
            </a:xfrm>
            <a:custGeom>
              <a:avLst/>
              <a:gdLst/>
              <a:ahLst/>
              <a:cxnLst/>
              <a:rect l="l" t="t" r="r" b="b"/>
              <a:pathLst>
                <a:path w="226396" h="388416">
                  <a:moveTo>
                    <a:pt x="145170" y="107581"/>
                  </a:moveTo>
                  <a:cubicBezTo>
                    <a:pt x="153379" y="73449"/>
                    <a:pt x="162020" y="40181"/>
                    <a:pt x="169797" y="6049"/>
                  </a:cubicBezTo>
                  <a:lnTo>
                    <a:pt x="169797" y="4753"/>
                  </a:lnTo>
                  <a:cubicBezTo>
                    <a:pt x="168501" y="1728"/>
                    <a:pt x="166341" y="0"/>
                    <a:pt x="162884" y="0"/>
                  </a:cubicBezTo>
                  <a:cubicBezTo>
                    <a:pt x="158996" y="0"/>
                    <a:pt x="156404" y="3456"/>
                    <a:pt x="155107" y="9937"/>
                  </a:cubicBezTo>
                  <a:lnTo>
                    <a:pt x="130480" y="107581"/>
                  </a:lnTo>
                  <a:cubicBezTo>
                    <a:pt x="98076" y="108878"/>
                    <a:pt x="68697" y="120975"/>
                    <a:pt x="42341" y="143442"/>
                  </a:cubicBezTo>
                  <a:cubicBezTo>
                    <a:pt x="14258" y="167205"/>
                    <a:pt x="0" y="194856"/>
                    <a:pt x="0" y="226396"/>
                  </a:cubicBezTo>
                  <a:cubicBezTo>
                    <a:pt x="0" y="273058"/>
                    <a:pt x="35860" y="302870"/>
                    <a:pt x="81226" y="305462"/>
                  </a:cubicBezTo>
                  <a:cubicBezTo>
                    <a:pt x="73017" y="339594"/>
                    <a:pt x="66968" y="364222"/>
                    <a:pt x="63080" y="378911"/>
                  </a:cubicBezTo>
                  <a:cubicBezTo>
                    <a:pt x="62648" y="380208"/>
                    <a:pt x="62648" y="381504"/>
                    <a:pt x="62648" y="381936"/>
                  </a:cubicBezTo>
                  <a:cubicBezTo>
                    <a:pt x="62648" y="386256"/>
                    <a:pt x="64808" y="388417"/>
                    <a:pt x="69561" y="388417"/>
                  </a:cubicBezTo>
                  <a:cubicBezTo>
                    <a:pt x="74313" y="388417"/>
                    <a:pt x="75609" y="385824"/>
                    <a:pt x="76906" y="380640"/>
                  </a:cubicBezTo>
                  <a:lnTo>
                    <a:pt x="95916" y="305894"/>
                  </a:lnTo>
                  <a:cubicBezTo>
                    <a:pt x="128320" y="304598"/>
                    <a:pt x="157700" y="292501"/>
                    <a:pt x="184055" y="270034"/>
                  </a:cubicBezTo>
                  <a:cubicBezTo>
                    <a:pt x="212139" y="245839"/>
                    <a:pt x="226396" y="218187"/>
                    <a:pt x="226396" y="186647"/>
                  </a:cubicBezTo>
                  <a:cubicBezTo>
                    <a:pt x="226396" y="140418"/>
                    <a:pt x="189672" y="111470"/>
                    <a:pt x="145170" y="107581"/>
                  </a:cubicBezTo>
                  <a:close/>
                  <a:moveTo>
                    <a:pt x="141714" y="120543"/>
                  </a:moveTo>
                  <a:cubicBezTo>
                    <a:pt x="174550" y="122703"/>
                    <a:pt x="195288" y="143010"/>
                    <a:pt x="195288" y="177574"/>
                  </a:cubicBezTo>
                  <a:cubicBezTo>
                    <a:pt x="195288" y="194856"/>
                    <a:pt x="191400" y="212139"/>
                    <a:pt x="183623" y="228989"/>
                  </a:cubicBezTo>
                  <a:cubicBezTo>
                    <a:pt x="169797" y="260097"/>
                    <a:pt x="138257" y="288612"/>
                    <a:pt x="98940" y="292501"/>
                  </a:cubicBezTo>
                  <a:close/>
                  <a:moveTo>
                    <a:pt x="31108" y="235469"/>
                  </a:moveTo>
                  <a:cubicBezTo>
                    <a:pt x="31108" y="218187"/>
                    <a:pt x="34996" y="200905"/>
                    <a:pt x="42773" y="184055"/>
                  </a:cubicBezTo>
                  <a:cubicBezTo>
                    <a:pt x="56599" y="152947"/>
                    <a:pt x="88139" y="124864"/>
                    <a:pt x="127024" y="120543"/>
                  </a:cubicBezTo>
                  <a:lnTo>
                    <a:pt x="84251" y="292933"/>
                  </a:lnTo>
                  <a:cubicBezTo>
                    <a:pt x="51846" y="290340"/>
                    <a:pt x="31108" y="270034"/>
                    <a:pt x="31108" y="2354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7260618" y="1476969"/>
              <a:ext cx="322398" cy="206565"/>
            </a:xfrm>
            <a:custGeom>
              <a:avLst/>
              <a:gdLst/>
              <a:ahLst/>
              <a:cxnLst/>
              <a:rect l="l" t="t" r="r" b="b"/>
              <a:pathLst>
                <a:path w="322398" h="206565">
                  <a:moveTo>
                    <a:pt x="184487" y="201424"/>
                  </a:moveTo>
                  <a:cubicBezTo>
                    <a:pt x="185394" y="204750"/>
                    <a:pt x="185697" y="206565"/>
                    <a:pt x="190536" y="206565"/>
                  </a:cubicBezTo>
                  <a:cubicBezTo>
                    <a:pt x="201424" y="206565"/>
                    <a:pt x="221687" y="205355"/>
                    <a:pt x="228038" y="205355"/>
                  </a:cubicBezTo>
                  <a:cubicBezTo>
                    <a:pt x="235599" y="205355"/>
                    <a:pt x="259492" y="206565"/>
                    <a:pt x="266145" y="206565"/>
                  </a:cubicBezTo>
                  <a:cubicBezTo>
                    <a:pt x="271287" y="206565"/>
                    <a:pt x="273706" y="203843"/>
                    <a:pt x="273706" y="198702"/>
                  </a:cubicBezTo>
                  <a:cubicBezTo>
                    <a:pt x="273706" y="195980"/>
                    <a:pt x="272799" y="194468"/>
                    <a:pt x="270682" y="194165"/>
                  </a:cubicBezTo>
                  <a:cubicBezTo>
                    <a:pt x="267355" y="193863"/>
                    <a:pt x="264936" y="193560"/>
                    <a:pt x="263121" y="193560"/>
                  </a:cubicBezTo>
                  <a:cubicBezTo>
                    <a:pt x="253745" y="193258"/>
                    <a:pt x="245882" y="193863"/>
                    <a:pt x="245882" y="189629"/>
                  </a:cubicBezTo>
                  <a:cubicBezTo>
                    <a:pt x="245882" y="189629"/>
                    <a:pt x="246184" y="188419"/>
                    <a:pt x="247092" y="183277"/>
                  </a:cubicBezTo>
                  <a:lnTo>
                    <a:pt x="286711" y="25707"/>
                  </a:lnTo>
                  <a:cubicBezTo>
                    <a:pt x="288223" y="19356"/>
                    <a:pt x="290945" y="15424"/>
                    <a:pt x="294877" y="13912"/>
                  </a:cubicBezTo>
                  <a:cubicBezTo>
                    <a:pt x="296389" y="13307"/>
                    <a:pt x="301833" y="13005"/>
                    <a:pt x="310906" y="13005"/>
                  </a:cubicBezTo>
                  <a:cubicBezTo>
                    <a:pt x="318165" y="13005"/>
                    <a:pt x="322399" y="12098"/>
                    <a:pt x="322399" y="5746"/>
                  </a:cubicBezTo>
                  <a:cubicBezTo>
                    <a:pt x="322399" y="605"/>
                    <a:pt x="318467" y="0"/>
                    <a:pt x="312116" y="0"/>
                  </a:cubicBezTo>
                  <a:lnTo>
                    <a:pt x="271287" y="0"/>
                  </a:lnTo>
                  <a:cubicBezTo>
                    <a:pt x="262516" y="0"/>
                    <a:pt x="261306" y="907"/>
                    <a:pt x="257375" y="6654"/>
                  </a:cubicBezTo>
                  <a:lnTo>
                    <a:pt x="143356" y="174507"/>
                  </a:lnTo>
                  <a:lnTo>
                    <a:pt x="114019" y="9073"/>
                  </a:lnTo>
                  <a:cubicBezTo>
                    <a:pt x="112507" y="605"/>
                    <a:pt x="112204" y="0"/>
                    <a:pt x="102224" y="0"/>
                  </a:cubicBezTo>
                  <a:lnTo>
                    <a:pt x="59580" y="0"/>
                  </a:lnTo>
                  <a:cubicBezTo>
                    <a:pt x="52019" y="0"/>
                    <a:pt x="48390" y="605"/>
                    <a:pt x="48390" y="7863"/>
                  </a:cubicBezTo>
                  <a:cubicBezTo>
                    <a:pt x="48390" y="11190"/>
                    <a:pt x="52322" y="13005"/>
                    <a:pt x="59883" y="13005"/>
                  </a:cubicBezTo>
                  <a:cubicBezTo>
                    <a:pt x="70468" y="13005"/>
                    <a:pt x="76517" y="12400"/>
                    <a:pt x="76517" y="16634"/>
                  </a:cubicBezTo>
                  <a:lnTo>
                    <a:pt x="37502" y="172994"/>
                  </a:lnTo>
                  <a:cubicBezTo>
                    <a:pt x="34478" y="186907"/>
                    <a:pt x="26010" y="192955"/>
                    <a:pt x="7561" y="193560"/>
                  </a:cubicBezTo>
                  <a:cubicBezTo>
                    <a:pt x="2420" y="193560"/>
                    <a:pt x="0" y="195980"/>
                    <a:pt x="0" y="201121"/>
                  </a:cubicBezTo>
                  <a:lnTo>
                    <a:pt x="0" y="202633"/>
                  </a:lnTo>
                  <a:cubicBezTo>
                    <a:pt x="907" y="205355"/>
                    <a:pt x="2722" y="206565"/>
                    <a:pt x="5746" y="206565"/>
                  </a:cubicBezTo>
                  <a:cubicBezTo>
                    <a:pt x="11493" y="206565"/>
                    <a:pt x="31151" y="205355"/>
                    <a:pt x="36897" y="205355"/>
                  </a:cubicBezTo>
                  <a:cubicBezTo>
                    <a:pt x="42946" y="205355"/>
                    <a:pt x="62605" y="206565"/>
                    <a:pt x="68653" y="206565"/>
                  </a:cubicBezTo>
                  <a:cubicBezTo>
                    <a:pt x="73492" y="206565"/>
                    <a:pt x="75912" y="203843"/>
                    <a:pt x="75912" y="198702"/>
                  </a:cubicBezTo>
                  <a:cubicBezTo>
                    <a:pt x="75912" y="195375"/>
                    <a:pt x="73190" y="193560"/>
                    <a:pt x="68049" y="193560"/>
                  </a:cubicBezTo>
                  <a:cubicBezTo>
                    <a:pt x="59278" y="193258"/>
                    <a:pt x="54136" y="192048"/>
                    <a:pt x="52624" y="189326"/>
                  </a:cubicBezTo>
                  <a:cubicBezTo>
                    <a:pt x="51112" y="186604"/>
                    <a:pt x="50205" y="184185"/>
                    <a:pt x="50205" y="182068"/>
                  </a:cubicBezTo>
                  <a:cubicBezTo>
                    <a:pt x="50205" y="180555"/>
                    <a:pt x="50507" y="178136"/>
                    <a:pt x="51414" y="174809"/>
                  </a:cubicBezTo>
                  <a:lnTo>
                    <a:pt x="90126" y="20566"/>
                  </a:lnTo>
                  <a:lnTo>
                    <a:pt x="121278" y="197492"/>
                  </a:lnTo>
                  <a:cubicBezTo>
                    <a:pt x="122185" y="203541"/>
                    <a:pt x="124604" y="206565"/>
                    <a:pt x="128536" y="206565"/>
                  </a:cubicBezTo>
                  <a:cubicBezTo>
                    <a:pt x="131863" y="206565"/>
                    <a:pt x="134887" y="204146"/>
                    <a:pt x="138214" y="199609"/>
                  </a:cubicBezTo>
                  <a:lnTo>
                    <a:pt x="261004" y="17844"/>
                  </a:lnTo>
                  <a:lnTo>
                    <a:pt x="220175" y="181765"/>
                  </a:lnTo>
                  <a:cubicBezTo>
                    <a:pt x="218663" y="187814"/>
                    <a:pt x="215336" y="191443"/>
                    <a:pt x="210799" y="192653"/>
                  </a:cubicBezTo>
                  <a:cubicBezTo>
                    <a:pt x="209287" y="193258"/>
                    <a:pt x="204146" y="193560"/>
                    <a:pt x="194770" y="193560"/>
                  </a:cubicBezTo>
                  <a:cubicBezTo>
                    <a:pt x="188116" y="193560"/>
                    <a:pt x="184487" y="194468"/>
                    <a:pt x="184487" y="2014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7373179" y="806850"/>
              <a:ext cx="140331" cy="206867"/>
            </a:xfrm>
            <a:custGeom>
              <a:avLst/>
              <a:gdLst/>
              <a:ahLst/>
              <a:cxnLst/>
              <a:rect l="l" t="t" r="r" b="b"/>
              <a:pathLst>
                <a:path w="140331" h="206867">
                  <a:moveTo>
                    <a:pt x="140331" y="104341"/>
                  </a:moveTo>
                  <a:cubicBezTo>
                    <a:pt x="140331" y="70166"/>
                    <a:pt x="134282" y="44156"/>
                    <a:pt x="122487" y="26312"/>
                  </a:cubicBezTo>
                  <a:cubicBezTo>
                    <a:pt x="112809" y="11190"/>
                    <a:pt x="93453" y="0"/>
                    <a:pt x="70166" y="0"/>
                  </a:cubicBezTo>
                  <a:cubicBezTo>
                    <a:pt x="60488" y="0"/>
                    <a:pt x="51717" y="1512"/>
                    <a:pt x="44156" y="4839"/>
                  </a:cubicBezTo>
                  <a:cubicBezTo>
                    <a:pt x="10888" y="18751"/>
                    <a:pt x="0" y="57463"/>
                    <a:pt x="0" y="104341"/>
                  </a:cubicBezTo>
                  <a:cubicBezTo>
                    <a:pt x="0" y="114624"/>
                    <a:pt x="605" y="124302"/>
                    <a:pt x="1512" y="133678"/>
                  </a:cubicBezTo>
                  <a:cubicBezTo>
                    <a:pt x="6654" y="173297"/>
                    <a:pt x="25102" y="206867"/>
                    <a:pt x="70166" y="206867"/>
                  </a:cubicBezTo>
                  <a:cubicBezTo>
                    <a:pt x="79844" y="206867"/>
                    <a:pt x="88614" y="205355"/>
                    <a:pt x="96175" y="202028"/>
                  </a:cubicBezTo>
                  <a:cubicBezTo>
                    <a:pt x="129443" y="188419"/>
                    <a:pt x="140331" y="150614"/>
                    <a:pt x="140331" y="104341"/>
                  </a:cubicBezTo>
                  <a:close/>
                  <a:moveTo>
                    <a:pt x="105853" y="37200"/>
                  </a:moveTo>
                  <a:cubicBezTo>
                    <a:pt x="109180" y="48390"/>
                    <a:pt x="110995" y="69258"/>
                    <a:pt x="110995" y="100409"/>
                  </a:cubicBezTo>
                  <a:cubicBezTo>
                    <a:pt x="110995" y="130048"/>
                    <a:pt x="109785" y="150916"/>
                    <a:pt x="107063" y="163316"/>
                  </a:cubicBezTo>
                  <a:cubicBezTo>
                    <a:pt x="103434" y="181160"/>
                    <a:pt x="90731" y="195980"/>
                    <a:pt x="70166" y="195980"/>
                  </a:cubicBezTo>
                  <a:cubicBezTo>
                    <a:pt x="62605" y="195980"/>
                    <a:pt x="55044" y="193560"/>
                    <a:pt x="48088" y="188419"/>
                  </a:cubicBezTo>
                  <a:cubicBezTo>
                    <a:pt x="38712" y="181463"/>
                    <a:pt x="32966" y="167853"/>
                    <a:pt x="30546" y="146985"/>
                  </a:cubicBezTo>
                  <a:cubicBezTo>
                    <a:pt x="29639" y="140029"/>
                    <a:pt x="29336" y="124604"/>
                    <a:pt x="29336" y="100409"/>
                  </a:cubicBezTo>
                  <a:cubicBezTo>
                    <a:pt x="29336" y="71073"/>
                    <a:pt x="30849" y="50810"/>
                    <a:pt x="33873" y="39922"/>
                  </a:cubicBezTo>
                  <a:cubicBezTo>
                    <a:pt x="39014" y="20566"/>
                    <a:pt x="51112" y="10888"/>
                    <a:pt x="70166" y="10888"/>
                  </a:cubicBezTo>
                  <a:cubicBezTo>
                    <a:pt x="88312" y="10888"/>
                    <a:pt x="101619" y="22683"/>
                    <a:pt x="105853" y="37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2" name="MathFormula 412"/>
          <p:cNvGrpSpPr/>
          <p:nvPr/>
        </p:nvGrpSpPr>
        <p:grpSpPr>
          <a:xfrm>
            <a:off x="8029958" y="605381"/>
            <a:ext cx="524084" cy="407859"/>
            <a:chOff x="8029958" y="605381"/>
            <a:chExt cx="524084" cy="407859"/>
          </a:xfrm>
        </p:grpSpPr>
        <p:sp>
          <p:nvSpPr>
            <p:cNvPr id="255" name="MathGlyph 255"/>
            <p:cNvSpPr/>
            <p:nvPr/>
          </p:nvSpPr>
          <p:spPr>
            <a:xfrm>
              <a:off x="8029958" y="605381"/>
              <a:ext cx="182758" cy="389712"/>
            </a:xfrm>
            <a:custGeom>
              <a:avLst/>
              <a:gdLst/>
              <a:ahLst/>
              <a:cxnLst/>
              <a:rect l="l" t="t" r="r" b="b"/>
              <a:pathLst>
                <a:path w="182758" h="389712">
                  <a:moveTo>
                    <a:pt x="33700" y="119679"/>
                  </a:moveTo>
                  <a:cubicBezTo>
                    <a:pt x="33700" y="139121"/>
                    <a:pt x="42341" y="154243"/>
                    <a:pt x="59623" y="165045"/>
                  </a:cubicBezTo>
                  <a:cubicBezTo>
                    <a:pt x="19874" y="195720"/>
                    <a:pt x="0" y="225964"/>
                    <a:pt x="0" y="255776"/>
                  </a:cubicBezTo>
                  <a:cubicBezTo>
                    <a:pt x="0" y="270898"/>
                    <a:pt x="7345" y="282995"/>
                    <a:pt x="12530" y="290772"/>
                  </a:cubicBezTo>
                  <a:cubicBezTo>
                    <a:pt x="19874" y="298117"/>
                    <a:pt x="27219" y="303734"/>
                    <a:pt x="35428" y="308055"/>
                  </a:cubicBezTo>
                  <a:cubicBezTo>
                    <a:pt x="56599" y="317128"/>
                    <a:pt x="87707" y="328793"/>
                    <a:pt x="113630" y="339162"/>
                  </a:cubicBezTo>
                  <a:cubicBezTo>
                    <a:pt x="122703" y="343483"/>
                    <a:pt x="127456" y="344779"/>
                    <a:pt x="127456" y="356012"/>
                  </a:cubicBezTo>
                  <a:cubicBezTo>
                    <a:pt x="127456" y="366814"/>
                    <a:pt x="119247" y="376751"/>
                    <a:pt x="108446" y="376751"/>
                  </a:cubicBezTo>
                  <a:cubicBezTo>
                    <a:pt x="96348" y="376751"/>
                    <a:pt x="84251" y="372431"/>
                    <a:pt x="72153" y="363357"/>
                  </a:cubicBezTo>
                  <a:cubicBezTo>
                    <a:pt x="69993" y="362061"/>
                    <a:pt x="67832" y="361197"/>
                    <a:pt x="66536" y="361197"/>
                  </a:cubicBezTo>
                  <a:cubicBezTo>
                    <a:pt x="62648" y="361197"/>
                    <a:pt x="60488" y="363357"/>
                    <a:pt x="60488" y="367246"/>
                  </a:cubicBezTo>
                  <a:cubicBezTo>
                    <a:pt x="60488" y="369406"/>
                    <a:pt x="63080" y="372431"/>
                    <a:pt x="67832" y="376319"/>
                  </a:cubicBezTo>
                  <a:cubicBezTo>
                    <a:pt x="79498" y="385392"/>
                    <a:pt x="92892" y="389713"/>
                    <a:pt x="108446" y="389713"/>
                  </a:cubicBezTo>
                  <a:cubicBezTo>
                    <a:pt x="133073" y="389713"/>
                    <a:pt x="154243" y="366814"/>
                    <a:pt x="154243" y="342187"/>
                  </a:cubicBezTo>
                  <a:cubicBezTo>
                    <a:pt x="154243" y="326201"/>
                    <a:pt x="147330" y="315831"/>
                    <a:pt x="133073" y="310215"/>
                  </a:cubicBezTo>
                  <a:lnTo>
                    <a:pt x="107149" y="300278"/>
                  </a:lnTo>
                  <a:cubicBezTo>
                    <a:pt x="94620" y="295525"/>
                    <a:pt x="85979" y="292501"/>
                    <a:pt x="81226" y="290340"/>
                  </a:cubicBezTo>
                  <a:lnTo>
                    <a:pt x="55735" y="280403"/>
                  </a:lnTo>
                  <a:cubicBezTo>
                    <a:pt x="35428" y="272194"/>
                    <a:pt x="25059" y="259664"/>
                    <a:pt x="25059" y="243678"/>
                  </a:cubicBezTo>
                  <a:cubicBezTo>
                    <a:pt x="25059" y="214731"/>
                    <a:pt x="54439" y="184055"/>
                    <a:pt x="75609" y="172822"/>
                  </a:cubicBezTo>
                  <a:cubicBezTo>
                    <a:pt x="85979" y="176278"/>
                    <a:pt x="98508" y="178006"/>
                    <a:pt x="112766" y="178006"/>
                  </a:cubicBezTo>
                  <a:cubicBezTo>
                    <a:pt x="139985" y="178006"/>
                    <a:pt x="153811" y="173254"/>
                    <a:pt x="153811" y="163316"/>
                  </a:cubicBezTo>
                  <a:cubicBezTo>
                    <a:pt x="153811" y="154243"/>
                    <a:pt x="141714" y="149923"/>
                    <a:pt x="117519" y="149923"/>
                  </a:cubicBezTo>
                  <a:cubicBezTo>
                    <a:pt x="104557" y="149923"/>
                    <a:pt x="92892" y="151651"/>
                    <a:pt x="82522" y="154675"/>
                  </a:cubicBezTo>
                  <a:cubicBezTo>
                    <a:pt x="74745" y="146466"/>
                    <a:pt x="70857" y="136097"/>
                    <a:pt x="70857" y="123135"/>
                  </a:cubicBezTo>
                  <a:cubicBezTo>
                    <a:pt x="70857" y="91595"/>
                    <a:pt x="93324" y="63944"/>
                    <a:pt x="115790" y="52711"/>
                  </a:cubicBezTo>
                  <a:cubicBezTo>
                    <a:pt x="121407" y="58759"/>
                    <a:pt x="130480" y="61784"/>
                    <a:pt x="143442" y="61784"/>
                  </a:cubicBezTo>
                  <a:cubicBezTo>
                    <a:pt x="169797" y="61784"/>
                    <a:pt x="182759" y="56599"/>
                    <a:pt x="182759" y="46662"/>
                  </a:cubicBezTo>
                  <a:cubicBezTo>
                    <a:pt x="182759" y="37589"/>
                    <a:pt x="170661" y="33268"/>
                    <a:pt x="146034" y="33268"/>
                  </a:cubicBezTo>
                  <a:cubicBezTo>
                    <a:pt x="136097" y="33268"/>
                    <a:pt x="127456" y="34132"/>
                    <a:pt x="120111" y="35428"/>
                  </a:cubicBezTo>
                  <a:cubicBezTo>
                    <a:pt x="119247" y="31540"/>
                    <a:pt x="118815" y="27651"/>
                    <a:pt x="118815" y="23331"/>
                  </a:cubicBezTo>
                  <a:cubicBezTo>
                    <a:pt x="118815" y="19442"/>
                    <a:pt x="119679" y="13826"/>
                    <a:pt x="120975" y="7345"/>
                  </a:cubicBezTo>
                  <a:cubicBezTo>
                    <a:pt x="120975" y="2592"/>
                    <a:pt x="118815" y="0"/>
                    <a:pt x="114062" y="0"/>
                  </a:cubicBezTo>
                  <a:cubicBezTo>
                    <a:pt x="107581" y="0"/>
                    <a:pt x="104557" y="7777"/>
                    <a:pt x="104557" y="22899"/>
                  </a:cubicBezTo>
                  <a:cubicBezTo>
                    <a:pt x="104557" y="25923"/>
                    <a:pt x="105421" y="30676"/>
                    <a:pt x="107149" y="38021"/>
                  </a:cubicBezTo>
                  <a:cubicBezTo>
                    <a:pt x="72153" y="48822"/>
                    <a:pt x="33700" y="78202"/>
                    <a:pt x="33700" y="119679"/>
                  </a:cubicBezTo>
                  <a:close/>
                  <a:moveTo>
                    <a:pt x="146466" y="46230"/>
                  </a:moveTo>
                  <a:cubicBezTo>
                    <a:pt x="152515" y="46230"/>
                    <a:pt x="158132" y="46662"/>
                    <a:pt x="162884" y="47526"/>
                  </a:cubicBezTo>
                  <a:cubicBezTo>
                    <a:pt x="157700" y="48390"/>
                    <a:pt x="151219" y="48822"/>
                    <a:pt x="143874" y="48822"/>
                  </a:cubicBezTo>
                  <a:cubicBezTo>
                    <a:pt x="138257" y="48822"/>
                    <a:pt x="133937" y="48390"/>
                    <a:pt x="130912" y="47094"/>
                  </a:cubicBezTo>
                  <a:cubicBezTo>
                    <a:pt x="134801" y="46662"/>
                    <a:pt x="139985" y="46230"/>
                    <a:pt x="146466" y="46230"/>
                  </a:cubicBezTo>
                  <a:close/>
                  <a:moveTo>
                    <a:pt x="117087" y="162884"/>
                  </a:moveTo>
                  <a:cubicBezTo>
                    <a:pt x="123567" y="162884"/>
                    <a:pt x="129616" y="163316"/>
                    <a:pt x="134369" y="163748"/>
                  </a:cubicBezTo>
                  <a:cubicBezTo>
                    <a:pt x="129616" y="165045"/>
                    <a:pt x="122703" y="165477"/>
                    <a:pt x="114062" y="165477"/>
                  </a:cubicBezTo>
                  <a:cubicBezTo>
                    <a:pt x="108446" y="165477"/>
                    <a:pt x="103261" y="165045"/>
                    <a:pt x="99372" y="163748"/>
                  </a:cubicBezTo>
                  <a:cubicBezTo>
                    <a:pt x="104557" y="163316"/>
                    <a:pt x="110606" y="162884"/>
                    <a:pt x="117087" y="1628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8231644" y="806675"/>
              <a:ext cx="322398" cy="206565"/>
            </a:xfrm>
            <a:custGeom>
              <a:avLst/>
              <a:gdLst/>
              <a:ahLst/>
              <a:cxnLst/>
              <a:rect l="l" t="t" r="r" b="b"/>
              <a:pathLst>
                <a:path w="322398" h="206565">
                  <a:moveTo>
                    <a:pt x="184487" y="201424"/>
                  </a:moveTo>
                  <a:cubicBezTo>
                    <a:pt x="185394" y="204750"/>
                    <a:pt x="185697" y="206565"/>
                    <a:pt x="190536" y="206565"/>
                  </a:cubicBezTo>
                  <a:cubicBezTo>
                    <a:pt x="201424" y="206565"/>
                    <a:pt x="221687" y="205355"/>
                    <a:pt x="228038" y="205355"/>
                  </a:cubicBezTo>
                  <a:cubicBezTo>
                    <a:pt x="235599" y="205355"/>
                    <a:pt x="259492" y="206565"/>
                    <a:pt x="266145" y="206565"/>
                  </a:cubicBezTo>
                  <a:cubicBezTo>
                    <a:pt x="271287" y="206565"/>
                    <a:pt x="273706" y="203843"/>
                    <a:pt x="273706" y="198702"/>
                  </a:cubicBezTo>
                  <a:cubicBezTo>
                    <a:pt x="273706" y="195980"/>
                    <a:pt x="272799" y="194468"/>
                    <a:pt x="270682" y="194165"/>
                  </a:cubicBezTo>
                  <a:cubicBezTo>
                    <a:pt x="267355" y="193863"/>
                    <a:pt x="264936" y="193560"/>
                    <a:pt x="263121" y="193560"/>
                  </a:cubicBezTo>
                  <a:cubicBezTo>
                    <a:pt x="253745" y="193258"/>
                    <a:pt x="245882" y="193863"/>
                    <a:pt x="245882" y="189629"/>
                  </a:cubicBezTo>
                  <a:cubicBezTo>
                    <a:pt x="245882" y="189629"/>
                    <a:pt x="246184" y="188419"/>
                    <a:pt x="247092" y="183277"/>
                  </a:cubicBezTo>
                  <a:lnTo>
                    <a:pt x="286711" y="25707"/>
                  </a:lnTo>
                  <a:cubicBezTo>
                    <a:pt x="288223" y="19356"/>
                    <a:pt x="290945" y="15424"/>
                    <a:pt x="294877" y="13912"/>
                  </a:cubicBezTo>
                  <a:cubicBezTo>
                    <a:pt x="296389" y="13307"/>
                    <a:pt x="301833" y="13005"/>
                    <a:pt x="310906" y="13005"/>
                  </a:cubicBezTo>
                  <a:cubicBezTo>
                    <a:pt x="318165" y="13005"/>
                    <a:pt x="322399" y="12098"/>
                    <a:pt x="322399" y="5746"/>
                  </a:cubicBezTo>
                  <a:cubicBezTo>
                    <a:pt x="322399" y="605"/>
                    <a:pt x="318467" y="0"/>
                    <a:pt x="312116" y="0"/>
                  </a:cubicBezTo>
                  <a:lnTo>
                    <a:pt x="271287" y="0"/>
                  </a:lnTo>
                  <a:cubicBezTo>
                    <a:pt x="262516" y="0"/>
                    <a:pt x="261306" y="907"/>
                    <a:pt x="257375" y="6654"/>
                  </a:cubicBezTo>
                  <a:lnTo>
                    <a:pt x="143356" y="174507"/>
                  </a:lnTo>
                  <a:lnTo>
                    <a:pt x="114019" y="9073"/>
                  </a:lnTo>
                  <a:cubicBezTo>
                    <a:pt x="112507" y="605"/>
                    <a:pt x="112204" y="0"/>
                    <a:pt x="102224" y="0"/>
                  </a:cubicBezTo>
                  <a:lnTo>
                    <a:pt x="59580" y="0"/>
                  </a:lnTo>
                  <a:cubicBezTo>
                    <a:pt x="52019" y="0"/>
                    <a:pt x="48390" y="605"/>
                    <a:pt x="48390" y="7863"/>
                  </a:cubicBezTo>
                  <a:cubicBezTo>
                    <a:pt x="48390" y="11190"/>
                    <a:pt x="52322" y="13005"/>
                    <a:pt x="59883" y="13005"/>
                  </a:cubicBezTo>
                  <a:cubicBezTo>
                    <a:pt x="70468" y="13005"/>
                    <a:pt x="76517" y="12400"/>
                    <a:pt x="76517" y="16634"/>
                  </a:cubicBezTo>
                  <a:lnTo>
                    <a:pt x="37502" y="172994"/>
                  </a:lnTo>
                  <a:cubicBezTo>
                    <a:pt x="34478" y="186907"/>
                    <a:pt x="26010" y="192955"/>
                    <a:pt x="7561" y="193560"/>
                  </a:cubicBezTo>
                  <a:cubicBezTo>
                    <a:pt x="2420" y="193560"/>
                    <a:pt x="0" y="195980"/>
                    <a:pt x="0" y="201121"/>
                  </a:cubicBezTo>
                  <a:lnTo>
                    <a:pt x="0" y="202633"/>
                  </a:lnTo>
                  <a:cubicBezTo>
                    <a:pt x="907" y="205355"/>
                    <a:pt x="2722" y="206565"/>
                    <a:pt x="5746" y="206565"/>
                  </a:cubicBezTo>
                  <a:cubicBezTo>
                    <a:pt x="11493" y="206565"/>
                    <a:pt x="31151" y="205355"/>
                    <a:pt x="36897" y="205355"/>
                  </a:cubicBezTo>
                  <a:cubicBezTo>
                    <a:pt x="42946" y="205355"/>
                    <a:pt x="62605" y="206565"/>
                    <a:pt x="68653" y="206565"/>
                  </a:cubicBezTo>
                  <a:cubicBezTo>
                    <a:pt x="73492" y="206565"/>
                    <a:pt x="75912" y="203843"/>
                    <a:pt x="75912" y="198702"/>
                  </a:cubicBezTo>
                  <a:cubicBezTo>
                    <a:pt x="75912" y="195375"/>
                    <a:pt x="73190" y="193560"/>
                    <a:pt x="68049" y="193560"/>
                  </a:cubicBezTo>
                  <a:cubicBezTo>
                    <a:pt x="59278" y="193258"/>
                    <a:pt x="54136" y="192048"/>
                    <a:pt x="52624" y="189326"/>
                  </a:cubicBezTo>
                  <a:cubicBezTo>
                    <a:pt x="51112" y="186604"/>
                    <a:pt x="50205" y="184185"/>
                    <a:pt x="50205" y="182068"/>
                  </a:cubicBezTo>
                  <a:cubicBezTo>
                    <a:pt x="50205" y="180555"/>
                    <a:pt x="50507" y="178136"/>
                    <a:pt x="51414" y="174809"/>
                  </a:cubicBezTo>
                  <a:lnTo>
                    <a:pt x="90126" y="20566"/>
                  </a:lnTo>
                  <a:lnTo>
                    <a:pt x="121278" y="197492"/>
                  </a:lnTo>
                  <a:cubicBezTo>
                    <a:pt x="122185" y="203541"/>
                    <a:pt x="124604" y="206565"/>
                    <a:pt x="128536" y="206565"/>
                  </a:cubicBezTo>
                  <a:cubicBezTo>
                    <a:pt x="131863" y="206565"/>
                    <a:pt x="134887" y="204146"/>
                    <a:pt x="138214" y="199609"/>
                  </a:cubicBezTo>
                  <a:lnTo>
                    <a:pt x="261004" y="17844"/>
                  </a:lnTo>
                  <a:lnTo>
                    <a:pt x="220175" y="181765"/>
                  </a:lnTo>
                  <a:cubicBezTo>
                    <a:pt x="218663" y="187814"/>
                    <a:pt x="215336" y="191443"/>
                    <a:pt x="210799" y="192653"/>
                  </a:cubicBezTo>
                  <a:cubicBezTo>
                    <a:pt x="209287" y="193258"/>
                    <a:pt x="204146" y="193560"/>
                    <a:pt x="194770" y="193560"/>
                  </a:cubicBezTo>
                  <a:cubicBezTo>
                    <a:pt x="188116" y="193560"/>
                    <a:pt x="184487" y="194468"/>
                    <a:pt x="184487" y="2014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4" name="MathFormula 414"/>
          <p:cNvGrpSpPr/>
          <p:nvPr/>
        </p:nvGrpSpPr>
        <p:grpSpPr>
          <a:xfrm>
            <a:off x="317525" y="471343"/>
            <a:ext cx="173397" cy="1291553"/>
            <a:chOff x="317525" y="471343"/>
            <a:chExt cx="173397" cy="1291553"/>
          </a:xfrm>
        </p:grpSpPr>
        <p:sp>
          <p:nvSpPr>
            <p:cNvPr id="256" name="MathGlyph 256"/>
            <p:cNvSpPr/>
            <p:nvPr/>
          </p:nvSpPr>
          <p:spPr>
            <a:xfrm>
              <a:off x="388670" y="1546869"/>
              <a:ext cx="102252" cy="216027"/>
            </a:xfrm>
            <a:custGeom>
              <a:avLst/>
              <a:gdLst/>
              <a:ahLst/>
              <a:cxnLst/>
              <a:rect l="l" t="t" r="r" b="b"/>
              <a:pathLst>
                <a:path w="102252" h="216027">
                  <a:moveTo>
                    <a:pt x="93900" y="216027"/>
                  </a:moveTo>
                  <a:cubicBezTo>
                    <a:pt x="99372" y="216027"/>
                    <a:pt x="102253" y="213147"/>
                    <a:pt x="102253" y="207386"/>
                  </a:cubicBezTo>
                  <a:cubicBezTo>
                    <a:pt x="102253" y="203641"/>
                    <a:pt x="100525" y="201049"/>
                    <a:pt x="96780" y="199609"/>
                  </a:cubicBezTo>
                  <a:cubicBezTo>
                    <a:pt x="78922" y="192984"/>
                    <a:pt x="63368" y="180887"/>
                    <a:pt x="50406" y="163028"/>
                  </a:cubicBezTo>
                  <a:cubicBezTo>
                    <a:pt x="37445" y="145170"/>
                    <a:pt x="31108" y="126736"/>
                    <a:pt x="31108" y="108014"/>
                  </a:cubicBezTo>
                  <a:lnTo>
                    <a:pt x="31108" y="0"/>
                  </a:lnTo>
                  <a:lnTo>
                    <a:pt x="0" y="0"/>
                  </a:lnTo>
                  <a:lnTo>
                    <a:pt x="0" y="108014"/>
                  </a:lnTo>
                  <a:cubicBezTo>
                    <a:pt x="0" y="130768"/>
                    <a:pt x="9793" y="152659"/>
                    <a:pt x="29668" y="173974"/>
                  </a:cubicBezTo>
                  <a:cubicBezTo>
                    <a:pt x="47238" y="193272"/>
                    <a:pt x="67688" y="207098"/>
                    <a:pt x="91019" y="215451"/>
                  </a:cubicBezTo>
                  <a:cubicBezTo>
                    <a:pt x="92172" y="215739"/>
                    <a:pt x="93036" y="216027"/>
                    <a:pt x="93900" y="2160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88670" y="1386433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388670" y="1278131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317525" y="901092"/>
              <a:ext cx="102252" cy="432054"/>
            </a:xfrm>
            <a:custGeom>
              <a:avLst/>
              <a:gdLst/>
              <a:ahLst/>
              <a:cxnLst/>
              <a:rect l="l" t="t" r="r" b="b"/>
              <a:pathLst>
                <a:path w="102252" h="432054">
                  <a:moveTo>
                    <a:pt x="28804" y="216027"/>
                  </a:moveTo>
                  <a:cubicBezTo>
                    <a:pt x="62792" y="197593"/>
                    <a:pt x="102253" y="155827"/>
                    <a:pt x="102253" y="108590"/>
                  </a:cubicBezTo>
                  <a:lnTo>
                    <a:pt x="102253" y="0"/>
                  </a:lnTo>
                  <a:lnTo>
                    <a:pt x="71145" y="0"/>
                  </a:lnTo>
                  <a:lnTo>
                    <a:pt x="71145" y="108590"/>
                  </a:lnTo>
                  <a:cubicBezTo>
                    <a:pt x="71145" y="129040"/>
                    <a:pt x="65096" y="148627"/>
                    <a:pt x="52711" y="167925"/>
                  </a:cubicBezTo>
                  <a:cubicBezTo>
                    <a:pt x="39749" y="187799"/>
                    <a:pt x="24195" y="201337"/>
                    <a:pt x="5473" y="207962"/>
                  </a:cubicBezTo>
                  <a:cubicBezTo>
                    <a:pt x="1728" y="209402"/>
                    <a:pt x="0" y="211994"/>
                    <a:pt x="0" y="216027"/>
                  </a:cubicBezTo>
                  <a:cubicBezTo>
                    <a:pt x="0" y="220060"/>
                    <a:pt x="1728" y="222652"/>
                    <a:pt x="5473" y="224092"/>
                  </a:cubicBezTo>
                  <a:cubicBezTo>
                    <a:pt x="24195" y="230717"/>
                    <a:pt x="39749" y="244255"/>
                    <a:pt x="52711" y="264129"/>
                  </a:cubicBezTo>
                  <a:cubicBezTo>
                    <a:pt x="65096" y="283427"/>
                    <a:pt x="71145" y="303014"/>
                    <a:pt x="71145" y="323464"/>
                  </a:cubicBezTo>
                  <a:lnTo>
                    <a:pt x="71145" y="432054"/>
                  </a:lnTo>
                  <a:lnTo>
                    <a:pt x="102253" y="432054"/>
                  </a:lnTo>
                  <a:lnTo>
                    <a:pt x="102253" y="323464"/>
                  </a:lnTo>
                  <a:cubicBezTo>
                    <a:pt x="102253" y="276227"/>
                    <a:pt x="62792" y="234461"/>
                    <a:pt x="28804" y="2160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88670" y="740656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88670" y="632355"/>
              <a:ext cx="31107" cy="215450"/>
            </a:xfrm>
            <a:custGeom>
              <a:avLst/>
              <a:gdLst/>
              <a:ahLst/>
              <a:cxnLst/>
              <a:rect l="l" t="t" r="r" b="b"/>
              <a:pathLst>
                <a:path w="31107" h="215450">
                  <a:moveTo>
                    <a:pt x="0" y="215451"/>
                  </a:moveTo>
                  <a:lnTo>
                    <a:pt x="31108" y="215451"/>
                  </a:lnTo>
                  <a:lnTo>
                    <a:pt x="311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88670" y="471343"/>
              <a:ext cx="102252" cy="216027"/>
            </a:xfrm>
            <a:custGeom>
              <a:avLst/>
              <a:gdLst/>
              <a:ahLst/>
              <a:cxnLst/>
              <a:rect l="l" t="t" r="r" b="b"/>
              <a:pathLst>
                <a:path w="102252" h="216027">
                  <a:moveTo>
                    <a:pt x="96780" y="16418"/>
                  </a:moveTo>
                  <a:cubicBezTo>
                    <a:pt x="100525" y="14978"/>
                    <a:pt x="102253" y="12386"/>
                    <a:pt x="102253" y="8641"/>
                  </a:cubicBezTo>
                  <a:cubicBezTo>
                    <a:pt x="102253" y="2880"/>
                    <a:pt x="99372" y="0"/>
                    <a:pt x="93900" y="0"/>
                  </a:cubicBezTo>
                  <a:cubicBezTo>
                    <a:pt x="93036" y="0"/>
                    <a:pt x="92172" y="288"/>
                    <a:pt x="91019" y="576"/>
                  </a:cubicBezTo>
                  <a:cubicBezTo>
                    <a:pt x="67688" y="8929"/>
                    <a:pt x="47238" y="22755"/>
                    <a:pt x="29668" y="42053"/>
                  </a:cubicBezTo>
                  <a:cubicBezTo>
                    <a:pt x="9793" y="63368"/>
                    <a:pt x="0" y="85259"/>
                    <a:pt x="0" y="108013"/>
                  </a:cubicBezTo>
                  <a:lnTo>
                    <a:pt x="0" y="216027"/>
                  </a:lnTo>
                  <a:lnTo>
                    <a:pt x="31108" y="216027"/>
                  </a:lnTo>
                  <a:lnTo>
                    <a:pt x="31108" y="108013"/>
                  </a:lnTo>
                  <a:cubicBezTo>
                    <a:pt x="31108" y="89291"/>
                    <a:pt x="37445" y="70857"/>
                    <a:pt x="50406" y="52999"/>
                  </a:cubicBezTo>
                  <a:cubicBezTo>
                    <a:pt x="63368" y="35140"/>
                    <a:pt x="78922" y="23043"/>
                    <a:pt x="96780" y="164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6" name="MathFormula 416"/>
          <p:cNvGrpSpPr/>
          <p:nvPr/>
        </p:nvGrpSpPr>
        <p:grpSpPr>
          <a:xfrm>
            <a:off x="1134155" y="2790484"/>
            <a:ext cx="1981388" cy="207589"/>
            <a:chOff x="1134155" y="2790484"/>
            <a:chExt cx="1981388" cy="207589"/>
          </a:xfrm>
        </p:grpSpPr>
        <p:sp>
          <p:nvSpPr>
            <p:cNvPr id="257" name="MathGlyph 257"/>
            <p:cNvSpPr/>
            <p:nvPr/>
          </p:nvSpPr>
          <p:spPr>
            <a:xfrm>
              <a:off x="1134155" y="280385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8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376558" y="2882038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468572" y="2852206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1549633" y="2809206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606623" y="2853440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758804" y="280159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880267" y="2931681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2005378" y="285220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2095492" y="285220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196510" y="281784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7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2293406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362746" y="280159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482769" y="289956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625991" y="288882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2822931" y="2853440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4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2962019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093735" y="2882038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8" name="MathFormula 418"/>
          <p:cNvGrpSpPr/>
          <p:nvPr/>
        </p:nvGrpSpPr>
        <p:grpSpPr>
          <a:xfrm>
            <a:off x="4508835" y="2790072"/>
            <a:ext cx="2313562" cy="208001"/>
            <a:chOff x="4508835" y="2790072"/>
            <a:chExt cx="2313562" cy="208001"/>
          </a:xfrm>
        </p:grpSpPr>
        <p:sp>
          <p:nvSpPr>
            <p:cNvPr id="258" name="MathGlyph 258"/>
            <p:cNvSpPr/>
            <p:nvPr/>
          </p:nvSpPr>
          <p:spPr>
            <a:xfrm>
              <a:off x="4508835" y="288882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666023" y="2803857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941347" y="2882038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047350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116681" y="2807354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213173" y="2853440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3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338472" y="2790072"/>
              <a:ext cx="80032" cy="205739"/>
            </a:xfrm>
            <a:custGeom>
              <a:avLst/>
              <a:gdLst/>
              <a:ahLst/>
              <a:cxnLst/>
              <a:rect l="l" t="t" r="r" b="b"/>
              <a:pathLst>
                <a:path w="80032" h="205739">
                  <a:moveTo>
                    <a:pt x="79827" y="6584"/>
                  </a:moveTo>
                  <a:cubicBezTo>
                    <a:pt x="80033" y="6172"/>
                    <a:pt x="80033" y="5555"/>
                    <a:pt x="80033" y="4938"/>
                  </a:cubicBezTo>
                  <a:cubicBezTo>
                    <a:pt x="80033" y="1646"/>
                    <a:pt x="78387" y="0"/>
                    <a:pt x="75095" y="0"/>
                  </a:cubicBezTo>
                  <a:cubicBezTo>
                    <a:pt x="72832" y="0"/>
                    <a:pt x="71392" y="1029"/>
                    <a:pt x="70569" y="3292"/>
                  </a:cubicBezTo>
                  <a:lnTo>
                    <a:pt x="206" y="199156"/>
                  </a:lnTo>
                  <a:cubicBezTo>
                    <a:pt x="0" y="199568"/>
                    <a:pt x="0" y="200185"/>
                    <a:pt x="0" y="200802"/>
                  </a:cubicBezTo>
                  <a:cubicBezTo>
                    <a:pt x="0" y="204094"/>
                    <a:pt x="1646" y="205740"/>
                    <a:pt x="4938" y="205740"/>
                  </a:cubicBezTo>
                  <a:cubicBezTo>
                    <a:pt x="7201" y="205740"/>
                    <a:pt x="8641" y="204711"/>
                    <a:pt x="9464" y="2024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438256" y="2803857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5602645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5712232" y="2852206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5802346" y="2852206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5903364" y="2817847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6000269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6069600" y="280159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6189633" y="289956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6332854" y="288882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529785" y="2853440"/>
              <a:ext cx="121592" cy="93200"/>
            </a:xfrm>
            <a:custGeom>
              <a:avLst/>
              <a:gdLst/>
              <a:ahLst/>
              <a:cxnLst/>
              <a:rect l="l" t="t" r="r" b="b"/>
              <a:pathLst>
                <a:path w="121592" h="93200">
                  <a:moveTo>
                    <a:pt x="101224" y="10493"/>
                  </a:moveTo>
                  <a:cubicBezTo>
                    <a:pt x="101224" y="12756"/>
                    <a:pt x="102047" y="14813"/>
                    <a:pt x="103693" y="16253"/>
                  </a:cubicBezTo>
                  <a:cubicBezTo>
                    <a:pt x="108836" y="20574"/>
                    <a:pt x="111305" y="26335"/>
                    <a:pt x="111305" y="33330"/>
                  </a:cubicBezTo>
                  <a:cubicBezTo>
                    <a:pt x="111305" y="36004"/>
                    <a:pt x="111100" y="38473"/>
                    <a:pt x="110482" y="40737"/>
                  </a:cubicBezTo>
                  <a:cubicBezTo>
                    <a:pt x="106368" y="56373"/>
                    <a:pt x="95463" y="76947"/>
                    <a:pt x="78798" y="76947"/>
                  </a:cubicBezTo>
                  <a:cubicBezTo>
                    <a:pt x="68100" y="76947"/>
                    <a:pt x="61722" y="71186"/>
                    <a:pt x="59665" y="59665"/>
                  </a:cubicBezTo>
                  <a:cubicBezTo>
                    <a:pt x="62339" y="54110"/>
                    <a:pt x="64397" y="48349"/>
                    <a:pt x="65837" y="41971"/>
                  </a:cubicBezTo>
                  <a:cubicBezTo>
                    <a:pt x="66454" y="39708"/>
                    <a:pt x="66660" y="37856"/>
                    <a:pt x="66660" y="36622"/>
                  </a:cubicBezTo>
                  <a:cubicBezTo>
                    <a:pt x="66660" y="32507"/>
                    <a:pt x="65014" y="30450"/>
                    <a:pt x="61928" y="30450"/>
                  </a:cubicBezTo>
                  <a:cubicBezTo>
                    <a:pt x="54110" y="30450"/>
                    <a:pt x="52052" y="50201"/>
                    <a:pt x="51641" y="58842"/>
                  </a:cubicBezTo>
                  <a:cubicBezTo>
                    <a:pt x="44028" y="70980"/>
                    <a:pt x="35182" y="76947"/>
                    <a:pt x="24689" y="76947"/>
                  </a:cubicBezTo>
                  <a:cubicBezTo>
                    <a:pt x="13373" y="76947"/>
                    <a:pt x="7818" y="69540"/>
                    <a:pt x="7818" y="54933"/>
                  </a:cubicBezTo>
                  <a:cubicBezTo>
                    <a:pt x="7818" y="50818"/>
                    <a:pt x="8435" y="46497"/>
                    <a:pt x="9464" y="41971"/>
                  </a:cubicBezTo>
                  <a:cubicBezTo>
                    <a:pt x="11727" y="32918"/>
                    <a:pt x="17694" y="21603"/>
                    <a:pt x="27363" y="8230"/>
                  </a:cubicBezTo>
                  <a:cubicBezTo>
                    <a:pt x="28186" y="7201"/>
                    <a:pt x="28598" y="6172"/>
                    <a:pt x="28598" y="5143"/>
                  </a:cubicBezTo>
                  <a:cubicBezTo>
                    <a:pt x="28598" y="2469"/>
                    <a:pt x="27158" y="1029"/>
                    <a:pt x="24072" y="1029"/>
                  </a:cubicBezTo>
                  <a:cubicBezTo>
                    <a:pt x="22631" y="1029"/>
                    <a:pt x="21191" y="1646"/>
                    <a:pt x="19957" y="3086"/>
                  </a:cubicBezTo>
                  <a:cubicBezTo>
                    <a:pt x="9876" y="16871"/>
                    <a:pt x="0" y="41148"/>
                    <a:pt x="0" y="63574"/>
                  </a:cubicBezTo>
                  <a:cubicBezTo>
                    <a:pt x="0" y="83325"/>
                    <a:pt x="7407" y="93200"/>
                    <a:pt x="22220" y="93200"/>
                  </a:cubicBezTo>
                  <a:cubicBezTo>
                    <a:pt x="33947" y="93200"/>
                    <a:pt x="44028" y="86411"/>
                    <a:pt x="52875" y="73038"/>
                  </a:cubicBezTo>
                  <a:cubicBezTo>
                    <a:pt x="55756" y="86411"/>
                    <a:pt x="63574" y="93200"/>
                    <a:pt x="76124" y="93200"/>
                  </a:cubicBezTo>
                  <a:cubicBezTo>
                    <a:pt x="82913" y="93200"/>
                    <a:pt x="89291" y="90526"/>
                    <a:pt x="95052" y="85176"/>
                  </a:cubicBezTo>
                  <a:cubicBezTo>
                    <a:pt x="104722" y="76124"/>
                    <a:pt x="111923" y="61722"/>
                    <a:pt x="116860" y="41971"/>
                  </a:cubicBezTo>
                  <a:cubicBezTo>
                    <a:pt x="119946" y="29421"/>
                    <a:pt x="121592" y="20574"/>
                    <a:pt x="121592" y="15019"/>
                  </a:cubicBezTo>
                  <a:cubicBezTo>
                    <a:pt x="121592" y="9053"/>
                    <a:pt x="120152" y="4732"/>
                    <a:pt x="117272" y="2057"/>
                  </a:cubicBezTo>
                  <a:cubicBezTo>
                    <a:pt x="115832" y="617"/>
                    <a:pt x="113980" y="0"/>
                    <a:pt x="112128" y="0"/>
                  </a:cubicBezTo>
                  <a:cubicBezTo>
                    <a:pt x="106779" y="0"/>
                    <a:pt x="101224" y="5143"/>
                    <a:pt x="101224" y="104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668873" y="2790484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6800589" y="2882038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0" name="MathFormula 420"/>
          <p:cNvGrpSpPr/>
          <p:nvPr/>
        </p:nvGrpSpPr>
        <p:grpSpPr>
          <a:xfrm>
            <a:off x="329968" y="3121001"/>
            <a:ext cx="242137" cy="220716"/>
            <a:chOff x="329968" y="3121001"/>
            <a:chExt cx="242137" cy="220716"/>
          </a:xfrm>
        </p:grpSpPr>
        <p:sp>
          <p:nvSpPr>
            <p:cNvPr id="259" name="MathGlyph 259"/>
            <p:cNvSpPr/>
            <p:nvPr/>
          </p:nvSpPr>
          <p:spPr>
            <a:xfrm>
              <a:off x="329968" y="3121001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89007" y="321238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2" name="MathFormula 422"/>
          <p:cNvGrpSpPr/>
          <p:nvPr/>
        </p:nvGrpSpPr>
        <p:grpSpPr>
          <a:xfrm>
            <a:off x="1133949" y="3438772"/>
            <a:ext cx="174716" cy="190718"/>
            <a:chOff x="1133949" y="3438772"/>
            <a:chExt cx="174716" cy="190718"/>
          </a:xfrm>
        </p:grpSpPr>
        <p:sp>
          <p:nvSpPr>
            <p:cNvPr id="260" name="MathGlyph 260"/>
            <p:cNvSpPr/>
            <p:nvPr/>
          </p:nvSpPr>
          <p:spPr>
            <a:xfrm>
              <a:off x="1133949" y="3438772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2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244577" y="3533863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4" name="MathFormula 424"/>
          <p:cNvGrpSpPr/>
          <p:nvPr/>
        </p:nvGrpSpPr>
        <p:grpSpPr>
          <a:xfrm>
            <a:off x="4505132" y="3438772"/>
            <a:ext cx="178028" cy="190719"/>
            <a:chOff x="4505132" y="3438772"/>
            <a:chExt cx="178028" cy="190719"/>
          </a:xfrm>
        </p:grpSpPr>
        <p:sp>
          <p:nvSpPr>
            <p:cNvPr id="261" name="MathGlyph 261"/>
            <p:cNvSpPr/>
            <p:nvPr/>
          </p:nvSpPr>
          <p:spPr>
            <a:xfrm>
              <a:off x="4505132" y="3438772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2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612592" y="3532423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5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6" name="MathFormula 426"/>
          <p:cNvGrpSpPr/>
          <p:nvPr/>
        </p:nvGrpSpPr>
        <p:grpSpPr>
          <a:xfrm>
            <a:off x="329968" y="4047383"/>
            <a:ext cx="222551" cy="192776"/>
            <a:chOff x="329968" y="4047383"/>
            <a:chExt cx="222551" cy="192776"/>
          </a:xfrm>
        </p:grpSpPr>
        <p:sp>
          <p:nvSpPr>
            <p:cNvPr id="262" name="MathGlyph 262"/>
            <p:cNvSpPr/>
            <p:nvPr/>
          </p:nvSpPr>
          <p:spPr>
            <a:xfrm>
              <a:off x="329968" y="4047383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87999" y="4137331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5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400050"/>
          </a:xfrm>
          <a:custGeom>
            <a:avLst/>
            <a:gdLst/>
            <a:ahLst/>
            <a:cxnLst/>
            <a:rect l="l" t="t" r="r" b="b"/>
            <a:pathLst>
              <a:path w="8019000" h="400050">
                <a:moveTo>
                  <a:pt x="0" y="0"/>
                </a:moveTo>
                <a:lnTo>
                  <a:pt x="0" y="400050"/>
                </a:lnTo>
                <a:lnTo>
                  <a:pt x="8019000" y="400050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925277" y="2124789"/>
            <a:ext cx="2539949" cy="1826718"/>
          </a:xfrm>
          <a:custGeom>
            <a:avLst/>
            <a:gdLst/>
            <a:ahLst/>
            <a:cxnLst/>
            <a:rect l="l" t="t" r="r" b="b"/>
            <a:pathLst>
              <a:path w="2539949" h="1826718">
                <a:moveTo>
                  <a:pt x="0" y="0"/>
                </a:moveTo>
                <a:moveTo>
                  <a:pt x="0" y="0"/>
                </a:moveTo>
                <a:lnTo>
                  <a:pt x="2539950" y="0"/>
                </a:lnTo>
                <a:lnTo>
                  <a:pt x="2539950" y="1826719"/>
                </a:lnTo>
                <a:lnTo>
                  <a:pt x="0" y="1826719"/>
                </a:lnTo>
                <a:close/>
              </a:path>
            </a:pathLst>
          </a:custGeom>
          <a:noFill/>
        </p:spPr>
      </p:sp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77" y="2114530"/>
            <a:ext cx="2539949" cy="1847236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4926149" y="2124789"/>
            <a:ext cx="1814249" cy="1826718"/>
          </a:xfrm>
          <a:custGeom>
            <a:avLst/>
            <a:gdLst/>
            <a:ahLst/>
            <a:cxnLst/>
            <a:rect l="l" t="t" r="r" b="b"/>
            <a:pathLst>
              <a:path w="1814249" h="1826718">
                <a:moveTo>
                  <a:pt x="0" y="0"/>
                </a:moveTo>
                <a:moveTo>
                  <a:pt x="0" y="0"/>
                </a:moveTo>
                <a:lnTo>
                  <a:pt x="1814250" y="0"/>
                </a:lnTo>
                <a:lnTo>
                  <a:pt x="1814250" y="1826719"/>
                </a:lnTo>
                <a:lnTo>
                  <a:pt x="0" y="1826719"/>
                </a:lnTo>
                <a:close/>
              </a:path>
            </a:pathLst>
          </a:custGeom>
          <a:noFill/>
        </p:spPr>
      </p:sp>
      <p:pic>
        <p:nvPicPr>
          <p:cNvPr id="105" name="Picture 10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149" y="1970960"/>
            <a:ext cx="1814249" cy="2134383"/>
          </a:xfrm>
          <a:prstGeom prst="rect">
            <a:avLst/>
          </a:prstGeom>
        </p:spPr>
      </p:pic>
      <p:sp>
        <p:nvSpPr>
          <p:cNvPr id="106" name="Freeform 106"/>
          <p:cNvSpPr/>
          <p:nvPr/>
        </p:nvSpPr>
        <p:spPr>
          <a:xfrm>
            <a:off x="0" y="4491637"/>
            <a:ext cx="302603" cy="19050"/>
          </a:xfrm>
          <a:custGeom>
            <a:avLst/>
            <a:gdLst/>
            <a:ahLst/>
            <a:cxnLst/>
            <a:rect l="l" t="t" r="r" b="b"/>
            <a:pathLst>
              <a:path w="302603" h="19050">
                <a:moveTo>
                  <a:pt x="0" y="0"/>
                </a:moveTo>
                <a:lnTo>
                  <a:pt x="0" y="19050"/>
                </a:lnTo>
                <a:lnTo>
                  <a:pt x="302604" y="19050"/>
                </a:lnTo>
                <a:lnTo>
                  <a:pt x="30260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7" name="Freeform 107"/>
          <p:cNvSpPr/>
          <p:nvPr/>
        </p:nvSpPr>
        <p:spPr>
          <a:xfrm>
            <a:off x="302599" y="4491637"/>
            <a:ext cx="7716396" cy="19050"/>
          </a:xfrm>
          <a:custGeom>
            <a:avLst/>
            <a:gdLst/>
            <a:ahLst/>
            <a:cxnLst/>
            <a:rect l="l" t="t" r="r" b="b"/>
            <a:pathLst>
              <a:path w="7716396" h="19050">
                <a:moveTo>
                  <a:pt x="0" y="0"/>
                </a:moveTo>
                <a:lnTo>
                  <a:pt x="0" y="19050"/>
                </a:lnTo>
                <a:lnTo>
                  <a:pt x="7716396" y="19050"/>
                </a:lnTo>
                <a:lnTo>
                  <a:pt x="7716396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8" name="TextBox 107"/>
          <p:cNvSpPr txBox="1"/>
          <p:nvPr/>
        </p:nvSpPr>
        <p:spPr>
          <a:xfrm>
            <a:off x="190500" y="93817"/>
            <a:ext cx="2703880" cy="2285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785">
                <a:solidFill>
                  <a:srgbClr val="F6F3F3"/>
                </a:solidFill>
                <a:latin typeface="Arial"/>
              </a:rPr>
              <a:t>Shells of Revolution (Domes)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81000" y="824268"/>
            <a:ext cx="6920782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Thin shells in the form of surfaces of revolutions serve primarily as roof structures. A surface of revolution is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10692" y="1023607"/>
            <a:ext cx="6588239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obtained by the rotation of a plane curve about an axis lying in the plane of the curve. This curve is called 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10692" y="1222947"/>
            <a:ext cx="2630887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meridian and its plane the meridian plane.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81000" y="1422286"/>
            <a:ext cx="6945776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The meridian is an arc of a circle for spherical shells, and a straight segment for cylindrical and conical shells.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381000" y="1621625"/>
            <a:ext cx="7163866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The differential element used in the shell analysis is cut from the surface by two adjacent meridian planes and by 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10692" y="1820964"/>
            <a:ext cx="3603199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two adjacent parallel planes normal to the axis of rotation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604779" y="4313542"/>
            <a:ext cx="338011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90">
                <a:solidFill>
                  <a:srgbClr val="040E2D"/>
                </a:solidFill>
                <a:latin typeface="Arial"/>
              </a:rPr>
              <a:t>2 / </a:t>
            </a:r>
            <a:r>
              <a:rPr b="0" i="0" sz="1190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274320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274320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1021356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1021356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1021356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1030881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1030881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1030881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4392539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4392539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392539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4402064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4402064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4402064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7763732" y="401955"/>
            <a:ext cx="9525" cy="1272197"/>
          </a:xfrm>
          <a:custGeom>
            <a:avLst/>
            <a:gdLst/>
            <a:ahLst/>
            <a:cxnLst/>
            <a:rect l="l" t="t" r="r" b="b"/>
            <a:pathLst>
              <a:path w="9525" h="1272197">
                <a:moveTo>
                  <a:pt x="0" y="0"/>
                </a:moveTo>
                <a:lnTo>
                  <a:pt x="0" y="127219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7763732" y="1664627"/>
            <a:ext cx="9525" cy="1478142"/>
          </a:xfrm>
          <a:custGeom>
            <a:avLst/>
            <a:gdLst/>
            <a:ahLst/>
            <a:cxnLst/>
            <a:rect l="l" t="t" r="r" b="b"/>
            <a:pathLst>
              <a:path w="9525" h="1478142">
                <a:moveTo>
                  <a:pt x="0" y="0"/>
                </a:moveTo>
                <a:lnTo>
                  <a:pt x="0" y="1478143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7763732" y="3133248"/>
            <a:ext cx="9525" cy="1181227"/>
          </a:xfrm>
          <a:custGeom>
            <a:avLst/>
            <a:gdLst/>
            <a:ahLst/>
            <a:cxnLst/>
            <a:rect l="l" t="t" r="r" b="b"/>
            <a:pathLst>
              <a:path w="9525" h="1181227">
                <a:moveTo>
                  <a:pt x="0" y="0"/>
                </a:moveTo>
                <a:lnTo>
                  <a:pt x="0" y="118122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0" name="Freeform 120"/>
          <p:cNvSpPr/>
          <p:nvPr/>
        </p:nvSpPr>
        <p:spPr>
          <a:xfrm>
            <a:off x="264795" y="411480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1" name="Freeform 121"/>
          <p:cNvSpPr/>
          <p:nvPr/>
        </p:nvSpPr>
        <p:spPr>
          <a:xfrm>
            <a:off x="1021356" y="411480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2" name="Freeform 122"/>
          <p:cNvSpPr/>
          <p:nvPr/>
        </p:nvSpPr>
        <p:spPr>
          <a:xfrm>
            <a:off x="4392539" y="411480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3" name="Freeform 123"/>
          <p:cNvSpPr/>
          <p:nvPr/>
        </p:nvSpPr>
        <p:spPr>
          <a:xfrm>
            <a:off x="264795" y="1664627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4" name="Freeform 124"/>
          <p:cNvSpPr/>
          <p:nvPr/>
        </p:nvSpPr>
        <p:spPr>
          <a:xfrm>
            <a:off x="1021356" y="166462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5" name="Freeform 125"/>
          <p:cNvSpPr/>
          <p:nvPr/>
        </p:nvSpPr>
        <p:spPr>
          <a:xfrm>
            <a:off x="4392539" y="166462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6" name="Freeform 126"/>
          <p:cNvSpPr/>
          <p:nvPr/>
        </p:nvSpPr>
        <p:spPr>
          <a:xfrm>
            <a:off x="264795" y="1674152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7" name="Freeform 127"/>
          <p:cNvSpPr/>
          <p:nvPr/>
        </p:nvSpPr>
        <p:spPr>
          <a:xfrm>
            <a:off x="1021356" y="167415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8" name="Freeform 128"/>
          <p:cNvSpPr/>
          <p:nvPr/>
        </p:nvSpPr>
        <p:spPr>
          <a:xfrm>
            <a:off x="4392539" y="167415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9" name="Freeform 129"/>
          <p:cNvSpPr/>
          <p:nvPr/>
        </p:nvSpPr>
        <p:spPr>
          <a:xfrm>
            <a:off x="264795" y="3133248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0" name="Freeform 130"/>
          <p:cNvSpPr/>
          <p:nvPr/>
        </p:nvSpPr>
        <p:spPr>
          <a:xfrm>
            <a:off x="1021356" y="3133248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1" name="Freeform 131"/>
          <p:cNvSpPr/>
          <p:nvPr/>
        </p:nvSpPr>
        <p:spPr>
          <a:xfrm>
            <a:off x="4392539" y="3133248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2" name="Freeform 132"/>
          <p:cNvSpPr/>
          <p:nvPr/>
        </p:nvSpPr>
        <p:spPr>
          <a:xfrm>
            <a:off x="264795" y="3142773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3" name="Freeform 133"/>
          <p:cNvSpPr/>
          <p:nvPr/>
        </p:nvSpPr>
        <p:spPr>
          <a:xfrm>
            <a:off x="1021356" y="314277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4" name="Freeform 134"/>
          <p:cNvSpPr/>
          <p:nvPr/>
        </p:nvSpPr>
        <p:spPr>
          <a:xfrm>
            <a:off x="4392539" y="314277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5" name="Freeform 135"/>
          <p:cNvSpPr/>
          <p:nvPr/>
        </p:nvSpPr>
        <p:spPr>
          <a:xfrm>
            <a:off x="264795" y="4304947"/>
            <a:ext cx="7508459" cy="9525"/>
          </a:xfrm>
          <a:custGeom>
            <a:avLst/>
            <a:gdLst/>
            <a:ahLst/>
            <a:cxnLst/>
            <a:rect l="l" t="t" r="r" b="b"/>
            <a:pathLst>
              <a:path w="7508459" h="9525">
                <a:moveTo>
                  <a:pt x="0" y="0"/>
                </a:moveTo>
                <a:lnTo>
                  <a:pt x="7508460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6" name="Freeform 136"/>
          <p:cNvSpPr/>
          <p:nvPr/>
        </p:nvSpPr>
        <p:spPr>
          <a:xfrm>
            <a:off x="5112772" y="597465"/>
            <a:ext cx="170146" cy="9525"/>
          </a:xfrm>
          <a:custGeom>
            <a:avLst/>
            <a:gdLst/>
            <a:ahLst/>
            <a:cxnLst/>
            <a:rect l="l" t="t" r="r" b="b"/>
            <a:pathLst>
              <a:path w="170146" h="9525">
                <a:moveTo>
                  <a:pt x="0" y="0"/>
                </a:moveTo>
                <a:lnTo>
                  <a:pt x="17014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37" name="Freeform 137"/>
          <p:cNvSpPr/>
          <p:nvPr/>
        </p:nvSpPr>
        <p:spPr>
          <a:xfrm>
            <a:off x="4841309" y="2105377"/>
            <a:ext cx="126303" cy="9525"/>
          </a:xfrm>
          <a:custGeom>
            <a:avLst/>
            <a:gdLst/>
            <a:ahLst/>
            <a:cxnLst/>
            <a:rect l="l" t="t" r="r" b="b"/>
            <a:pathLst>
              <a:path w="126303" h="9525">
                <a:moveTo>
                  <a:pt x="0" y="0"/>
                </a:moveTo>
                <a:lnTo>
                  <a:pt x="1263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38" name="Freeform 138"/>
          <p:cNvSpPr/>
          <p:nvPr/>
        </p:nvSpPr>
        <p:spPr>
          <a:xfrm>
            <a:off x="1589960" y="3738591"/>
            <a:ext cx="126303" cy="9525"/>
          </a:xfrm>
          <a:custGeom>
            <a:avLst/>
            <a:gdLst/>
            <a:ahLst/>
            <a:cxnLst/>
            <a:rect l="l" t="t" r="r" b="b"/>
            <a:pathLst>
              <a:path w="126303" h="9525">
                <a:moveTo>
                  <a:pt x="0" y="0"/>
                </a:moveTo>
                <a:lnTo>
                  <a:pt x="1263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39" name="Freeform 139"/>
          <p:cNvSpPr/>
          <p:nvPr/>
        </p:nvSpPr>
        <p:spPr>
          <a:xfrm>
            <a:off x="0" y="4491637"/>
            <a:ext cx="4387754" cy="19050"/>
          </a:xfrm>
          <a:custGeom>
            <a:avLst/>
            <a:gdLst/>
            <a:ahLst/>
            <a:cxnLst/>
            <a:rect l="l" t="t" r="r" b="b"/>
            <a:pathLst>
              <a:path w="4387754" h="19050">
                <a:moveTo>
                  <a:pt x="0" y="0"/>
                </a:moveTo>
                <a:lnTo>
                  <a:pt x="0" y="19050"/>
                </a:lnTo>
                <a:lnTo>
                  <a:pt x="4387755" y="19050"/>
                </a:lnTo>
                <a:lnTo>
                  <a:pt x="438775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40" name="Freeform 140"/>
          <p:cNvSpPr/>
          <p:nvPr/>
        </p:nvSpPr>
        <p:spPr>
          <a:xfrm>
            <a:off x="4387757" y="4491637"/>
            <a:ext cx="3631245" cy="19050"/>
          </a:xfrm>
          <a:custGeom>
            <a:avLst/>
            <a:gdLst/>
            <a:ahLst/>
            <a:cxnLst/>
            <a:rect l="l" t="t" r="r" b="b"/>
            <a:pathLst>
              <a:path w="3631245" h="19050">
                <a:moveTo>
                  <a:pt x="0" y="0"/>
                </a:moveTo>
                <a:lnTo>
                  <a:pt x="0" y="19050"/>
                </a:lnTo>
                <a:lnTo>
                  <a:pt x="3631245" y="19050"/>
                </a:lnTo>
                <a:lnTo>
                  <a:pt x="363124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41" name="TextBox 140"/>
          <p:cNvSpPr txBox="1"/>
          <p:nvPr/>
        </p:nvSpPr>
        <p:spPr>
          <a:xfrm>
            <a:off x="137160" y="67547"/>
            <a:ext cx="150913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Flexibility Coefficients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29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88" name="MathFormula 388"/>
          <p:cNvGrpSpPr/>
          <p:nvPr/>
        </p:nvGrpSpPr>
        <p:grpSpPr>
          <a:xfrm>
            <a:off x="4505955" y="413122"/>
            <a:ext cx="1005592" cy="368686"/>
            <a:chOff x="4505955" y="413122"/>
            <a:chExt cx="1005592" cy="368686"/>
          </a:xfrm>
        </p:grpSpPr>
        <p:sp>
          <p:nvSpPr>
            <p:cNvPr id="243" name="MathGlyph 243"/>
            <p:cNvSpPr/>
            <p:nvPr/>
          </p:nvSpPr>
          <p:spPr>
            <a:xfrm>
              <a:off x="4505955" y="508379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781279" y="586560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903330" y="413122"/>
              <a:ext cx="74066" cy="368686"/>
            </a:xfrm>
            <a:custGeom>
              <a:avLst/>
              <a:gdLst/>
              <a:ahLst/>
              <a:cxnLst/>
              <a:rect l="l" t="t" r="r" b="b"/>
              <a:pathLst>
                <a:path w="74066" h="368686">
                  <a:moveTo>
                    <a:pt x="70363" y="368686"/>
                  </a:moveTo>
                  <a:cubicBezTo>
                    <a:pt x="72832" y="368686"/>
                    <a:pt x="74066" y="367452"/>
                    <a:pt x="74066" y="364983"/>
                  </a:cubicBezTo>
                  <a:cubicBezTo>
                    <a:pt x="74066" y="363748"/>
                    <a:pt x="73655" y="362720"/>
                    <a:pt x="72832" y="361897"/>
                  </a:cubicBezTo>
                  <a:cubicBezTo>
                    <a:pt x="54933" y="348112"/>
                    <a:pt x="40531" y="324658"/>
                    <a:pt x="29832" y="291534"/>
                  </a:cubicBezTo>
                  <a:cubicBezTo>
                    <a:pt x="20574" y="263347"/>
                    <a:pt x="16048" y="235572"/>
                    <a:pt x="16048" y="208415"/>
                  </a:cubicBezTo>
                  <a:lnTo>
                    <a:pt x="16048" y="160271"/>
                  </a:lnTo>
                  <a:cubicBezTo>
                    <a:pt x="16048" y="133114"/>
                    <a:pt x="20574" y="105339"/>
                    <a:pt x="29832" y="77153"/>
                  </a:cubicBezTo>
                  <a:cubicBezTo>
                    <a:pt x="40531" y="44028"/>
                    <a:pt x="54933" y="20574"/>
                    <a:pt x="72832" y="6789"/>
                  </a:cubicBezTo>
                  <a:cubicBezTo>
                    <a:pt x="73655" y="5966"/>
                    <a:pt x="74066" y="4938"/>
                    <a:pt x="74066" y="3703"/>
                  </a:cubicBezTo>
                  <a:cubicBezTo>
                    <a:pt x="74066" y="1234"/>
                    <a:pt x="72832" y="0"/>
                    <a:pt x="70363" y="0"/>
                  </a:cubicBezTo>
                  <a:cubicBezTo>
                    <a:pt x="69952" y="0"/>
                    <a:pt x="69334" y="206"/>
                    <a:pt x="68306" y="411"/>
                  </a:cubicBezTo>
                  <a:cubicBezTo>
                    <a:pt x="47937" y="16048"/>
                    <a:pt x="31272" y="40325"/>
                    <a:pt x="18105" y="73038"/>
                  </a:cubicBezTo>
                  <a:cubicBezTo>
                    <a:pt x="5966" y="103281"/>
                    <a:pt x="0" y="132497"/>
                    <a:pt x="0" y="160271"/>
                  </a:cubicBezTo>
                  <a:lnTo>
                    <a:pt x="0" y="208415"/>
                  </a:lnTo>
                  <a:cubicBezTo>
                    <a:pt x="0" y="236190"/>
                    <a:pt x="5966" y="265405"/>
                    <a:pt x="18105" y="295648"/>
                  </a:cubicBezTo>
                  <a:cubicBezTo>
                    <a:pt x="31272" y="328361"/>
                    <a:pt x="47937" y="352638"/>
                    <a:pt x="68306" y="368275"/>
                  </a:cubicBezTo>
                  <a:cubicBezTo>
                    <a:pt x="69334" y="368480"/>
                    <a:pt x="69952" y="368686"/>
                    <a:pt x="70363" y="3686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999409" y="511877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117668" y="488318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144924" y="621516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214164" y="431036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315424" y="413122"/>
              <a:ext cx="74066" cy="368686"/>
            </a:xfrm>
            <a:custGeom>
              <a:avLst/>
              <a:gdLst/>
              <a:ahLst/>
              <a:cxnLst/>
              <a:rect l="l" t="t" r="r" b="b"/>
              <a:pathLst>
                <a:path w="74066" h="368686">
                  <a:moveTo>
                    <a:pt x="5761" y="368275"/>
                  </a:moveTo>
                  <a:cubicBezTo>
                    <a:pt x="26129" y="352638"/>
                    <a:pt x="42794" y="328361"/>
                    <a:pt x="55961" y="295648"/>
                  </a:cubicBezTo>
                  <a:cubicBezTo>
                    <a:pt x="68100" y="265405"/>
                    <a:pt x="74066" y="236190"/>
                    <a:pt x="74066" y="208415"/>
                  </a:cubicBezTo>
                  <a:lnTo>
                    <a:pt x="74066" y="160271"/>
                  </a:lnTo>
                  <a:cubicBezTo>
                    <a:pt x="74066" y="132497"/>
                    <a:pt x="68100" y="103281"/>
                    <a:pt x="55961" y="73038"/>
                  </a:cubicBezTo>
                  <a:cubicBezTo>
                    <a:pt x="42794" y="40325"/>
                    <a:pt x="26129" y="16048"/>
                    <a:pt x="5761" y="411"/>
                  </a:cubicBezTo>
                  <a:cubicBezTo>
                    <a:pt x="4732" y="206"/>
                    <a:pt x="4115" y="0"/>
                    <a:pt x="3703" y="0"/>
                  </a:cubicBezTo>
                  <a:cubicBezTo>
                    <a:pt x="1234" y="0"/>
                    <a:pt x="0" y="1234"/>
                    <a:pt x="0" y="3703"/>
                  </a:cubicBezTo>
                  <a:cubicBezTo>
                    <a:pt x="0" y="4938"/>
                    <a:pt x="411" y="5966"/>
                    <a:pt x="1234" y="6789"/>
                  </a:cubicBezTo>
                  <a:cubicBezTo>
                    <a:pt x="19134" y="20574"/>
                    <a:pt x="33536" y="44028"/>
                    <a:pt x="44234" y="77153"/>
                  </a:cubicBezTo>
                  <a:cubicBezTo>
                    <a:pt x="53492" y="105339"/>
                    <a:pt x="58019" y="133114"/>
                    <a:pt x="58019" y="160271"/>
                  </a:cubicBezTo>
                  <a:lnTo>
                    <a:pt x="58019" y="208415"/>
                  </a:lnTo>
                  <a:cubicBezTo>
                    <a:pt x="58019" y="235572"/>
                    <a:pt x="53492" y="263347"/>
                    <a:pt x="44234" y="291534"/>
                  </a:cubicBezTo>
                  <a:cubicBezTo>
                    <a:pt x="33536" y="324658"/>
                    <a:pt x="19134" y="348112"/>
                    <a:pt x="1234" y="361897"/>
                  </a:cubicBezTo>
                  <a:cubicBezTo>
                    <a:pt x="411" y="362720"/>
                    <a:pt x="0" y="363748"/>
                    <a:pt x="0" y="364983"/>
                  </a:cubicBezTo>
                  <a:cubicBezTo>
                    <a:pt x="0" y="367452"/>
                    <a:pt x="1234" y="368686"/>
                    <a:pt x="3703" y="368686"/>
                  </a:cubicBezTo>
                  <a:cubicBezTo>
                    <a:pt x="4115" y="368686"/>
                    <a:pt x="4732" y="368480"/>
                    <a:pt x="5761" y="3682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489739" y="586560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0" name="MathFormula 390"/>
          <p:cNvGrpSpPr/>
          <p:nvPr/>
        </p:nvGrpSpPr>
        <p:grpSpPr>
          <a:xfrm>
            <a:off x="1134155" y="524937"/>
            <a:ext cx="1170515" cy="196480"/>
            <a:chOff x="1134155" y="524937"/>
            <a:chExt cx="1170515" cy="196480"/>
          </a:xfrm>
        </p:grpSpPr>
        <p:sp>
          <p:nvSpPr>
            <p:cNvPr id="244" name="MathGlyph 244"/>
            <p:cNvSpPr/>
            <p:nvPr/>
          </p:nvSpPr>
          <p:spPr>
            <a:xfrm>
              <a:off x="1134155" y="527201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8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376558" y="605382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471863" y="530698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568356" y="576784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4" y="5349"/>
                    <a:pt x="108014" y="5144"/>
                  </a:cubicBezTo>
                  <a:cubicBezTo>
                    <a:pt x="108014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3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1723213" y="57555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1804275" y="53255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9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1861265" y="57678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013436" y="524937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133468" y="622909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282862" y="605382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2" name="MathFormula 392"/>
          <p:cNvGrpSpPr/>
          <p:nvPr/>
        </p:nvGrpSpPr>
        <p:grpSpPr>
          <a:xfrm>
            <a:off x="1133949" y="1162116"/>
            <a:ext cx="175868" cy="193599"/>
            <a:chOff x="1133949" y="1162116"/>
            <a:chExt cx="175868" cy="193599"/>
          </a:xfrm>
        </p:grpSpPr>
        <p:sp>
          <p:nvSpPr>
            <p:cNvPr id="245" name="MathGlyph 245"/>
            <p:cNvSpPr/>
            <p:nvPr/>
          </p:nvSpPr>
          <p:spPr>
            <a:xfrm>
              <a:off x="1133949" y="1162116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1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243569" y="1257207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4" name="MathFormula 394"/>
          <p:cNvGrpSpPr/>
          <p:nvPr/>
        </p:nvGrpSpPr>
        <p:grpSpPr>
          <a:xfrm>
            <a:off x="4505132" y="1182585"/>
            <a:ext cx="174716" cy="190719"/>
            <a:chOff x="4505132" y="1182585"/>
            <a:chExt cx="174716" cy="190719"/>
          </a:xfrm>
        </p:grpSpPr>
        <p:sp>
          <p:nvSpPr>
            <p:cNvPr id="246" name="MathGlyph 246"/>
            <p:cNvSpPr/>
            <p:nvPr/>
          </p:nvSpPr>
          <p:spPr>
            <a:xfrm>
              <a:off x="4505132" y="1182585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1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615760" y="1277677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6" name="MathFormula 396"/>
          <p:cNvGrpSpPr/>
          <p:nvPr/>
        </p:nvGrpSpPr>
        <p:grpSpPr>
          <a:xfrm>
            <a:off x="4505955" y="1949527"/>
            <a:ext cx="567451" cy="281145"/>
            <a:chOff x="4505955" y="1949527"/>
            <a:chExt cx="567451" cy="281145"/>
          </a:xfrm>
        </p:grpSpPr>
        <p:sp>
          <p:nvSpPr>
            <p:cNvPr id="247" name="MathGlyph 247"/>
            <p:cNvSpPr/>
            <p:nvPr/>
          </p:nvSpPr>
          <p:spPr>
            <a:xfrm>
              <a:off x="4505955" y="2016292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727947" y="2019789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851535" y="2129428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863341" y="1996231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4842121" y="1949527"/>
              <a:ext cx="22014" cy="21808"/>
            </a:xfrm>
            <a:custGeom>
              <a:avLst/>
              <a:gdLst/>
              <a:ahLst/>
              <a:cxnLst/>
              <a:rect l="l" t="t" r="r" b="b"/>
              <a:pathLst>
                <a:path w="22014" h="21808">
                  <a:moveTo>
                    <a:pt x="22014" y="10904"/>
                  </a:moveTo>
                  <a:cubicBezTo>
                    <a:pt x="22014" y="4938"/>
                    <a:pt x="17076" y="0"/>
                    <a:pt x="11110" y="0"/>
                  </a:cubicBezTo>
                  <a:cubicBezTo>
                    <a:pt x="5144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2014" y="16871"/>
                    <a:pt x="22014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051598" y="2094473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98" name="MathFormula 398"/>
          <p:cNvGrpSpPr/>
          <p:nvPr/>
        </p:nvGrpSpPr>
        <p:grpSpPr>
          <a:xfrm>
            <a:off x="1137652" y="2014028"/>
            <a:ext cx="1072444" cy="196480"/>
            <a:chOff x="1137652" y="2014028"/>
            <a:chExt cx="1072444" cy="196480"/>
          </a:xfrm>
        </p:grpSpPr>
        <p:sp>
          <p:nvSpPr>
            <p:cNvPr id="248" name="MathGlyph 248"/>
            <p:cNvSpPr/>
            <p:nvPr/>
          </p:nvSpPr>
          <p:spPr>
            <a:xfrm>
              <a:off x="1137652" y="210126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1294222" y="2016292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1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1536626" y="2094473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1628639" y="206464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1709701" y="2021641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1766691" y="206587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1918872" y="2014028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038895" y="211200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188288" y="2094473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0" name="MathFormula 400"/>
          <p:cNvGrpSpPr/>
          <p:nvPr/>
        </p:nvGrpSpPr>
        <p:grpSpPr>
          <a:xfrm>
            <a:off x="332026" y="2328910"/>
            <a:ext cx="241727" cy="225242"/>
            <a:chOff x="332026" y="2328910"/>
            <a:chExt cx="241727" cy="225242"/>
          </a:xfrm>
        </p:grpSpPr>
        <p:sp>
          <p:nvSpPr>
            <p:cNvPr id="249" name="MathGlyph 249"/>
            <p:cNvSpPr/>
            <p:nvPr/>
          </p:nvSpPr>
          <p:spPr>
            <a:xfrm>
              <a:off x="332026" y="2328910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3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4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90655" y="2424824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2" name="MathFormula 402"/>
          <p:cNvGrpSpPr/>
          <p:nvPr/>
        </p:nvGrpSpPr>
        <p:grpSpPr>
          <a:xfrm>
            <a:off x="1133949" y="2651207"/>
            <a:ext cx="174716" cy="190718"/>
            <a:chOff x="1133949" y="2651207"/>
            <a:chExt cx="174716" cy="190718"/>
          </a:xfrm>
        </p:grpSpPr>
        <p:sp>
          <p:nvSpPr>
            <p:cNvPr id="250" name="MathGlyph 250"/>
            <p:cNvSpPr/>
            <p:nvPr/>
          </p:nvSpPr>
          <p:spPr>
            <a:xfrm>
              <a:off x="1133949" y="2651207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2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1244577" y="2746298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4" name="MathFormula 404"/>
          <p:cNvGrpSpPr/>
          <p:nvPr/>
        </p:nvGrpSpPr>
        <p:grpSpPr>
          <a:xfrm>
            <a:off x="4505132" y="2651207"/>
            <a:ext cx="178028" cy="190719"/>
            <a:chOff x="4505132" y="2651207"/>
            <a:chExt cx="178028" cy="190719"/>
          </a:xfrm>
        </p:grpSpPr>
        <p:sp>
          <p:nvSpPr>
            <p:cNvPr id="251" name="MathGlyph 251"/>
            <p:cNvSpPr/>
            <p:nvPr/>
          </p:nvSpPr>
          <p:spPr>
            <a:xfrm>
              <a:off x="4505132" y="2651207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2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4612592" y="2744858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5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6" name="MathFormula 406"/>
          <p:cNvGrpSpPr/>
          <p:nvPr/>
        </p:nvGrpSpPr>
        <p:grpSpPr>
          <a:xfrm>
            <a:off x="1134155" y="3590046"/>
            <a:ext cx="1332821" cy="301779"/>
            <a:chOff x="1134155" y="3590046"/>
            <a:chExt cx="1332821" cy="301779"/>
          </a:xfrm>
        </p:grpSpPr>
        <p:sp>
          <p:nvSpPr>
            <p:cNvPr id="252" name="MathGlyph 252"/>
            <p:cNvSpPr/>
            <p:nvPr/>
          </p:nvSpPr>
          <p:spPr>
            <a:xfrm>
              <a:off x="1134155" y="3649505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8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1376558" y="3727686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1493878" y="3590046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9253" y="297089"/>
                  </a:moveTo>
                  <a:cubicBezTo>
                    <a:pt x="61516" y="297089"/>
                    <a:pt x="62751" y="295854"/>
                    <a:pt x="62751" y="293591"/>
                  </a:cubicBezTo>
                  <a:cubicBezTo>
                    <a:pt x="62751" y="292357"/>
                    <a:pt x="62339" y="291534"/>
                    <a:pt x="61311" y="290916"/>
                  </a:cubicBezTo>
                  <a:cubicBezTo>
                    <a:pt x="46497" y="279601"/>
                    <a:pt x="34770" y="260467"/>
                    <a:pt x="25923" y="233721"/>
                  </a:cubicBezTo>
                  <a:cubicBezTo>
                    <a:pt x="18311" y="210883"/>
                    <a:pt x="14402" y="188252"/>
                    <a:pt x="14402" y="166238"/>
                  </a:cubicBezTo>
                  <a:lnTo>
                    <a:pt x="14402" y="130851"/>
                  </a:lnTo>
                  <a:cubicBezTo>
                    <a:pt x="14402" y="108836"/>
                    <a:pt x="18311" y="86411"/>
                    <a:pt x="25923" y="63368"/>
                  </a:cubicBezTo>
                  <a:cubicBezTo>
                    <a:pt x="34770" y="36827"/>
                    <a:pt x="46497" y="17694"/>
                    <a:pt x="61311" y="6172"/>
                  </a:cubicBezTo>
                  <a:cubicBezTo>
                    <a:pt x="62339" y="5555"/>
                    <a:pt x="62751" y="4732"/>
                    <a:pt x="62751" y="3498"/>
                  </a:cubicBezTo>
                  <a:cubicBezTo>
                    <a:pt x="62751" y="1234"/>
                    <a:pt x="61516" y="0"/>
                    <a:pt x="59253" y="0"/>
                  </a:cubicBezTo>
                  <a:cubicBezTo>
                    <a:pt x="58430" y="0"/>
                    <a:pt x="57813" y="206"/>
                    <a:pt x="57196" y="823"/>
                  </a:cubicBezTo>
                  <a:cubicBezTo>
                    <a:pt x="40531" y="13785"/>
                    <a:pt x="26540" y="33536"/>
                    <a:pt x="15636" y="59870"/>
                  </a:cubicBezTo>
                  <a:cubicBezTo>
                    <a:pt x="5144" y="84765"/>
                    <a:pt x="0" y="108425"/>
                    <a:pt x="0" y="130851"/>
                  </a:cubicBezTo>
                  <a:lnTo>
                    <a:pt x="0" y="166238"/>
                  </a:lnTo>
                  <a:cubicBezTo>
                    <a:pt x="0" y="188664"/>
                    <a:pt x="5144" y="212324"/>
                    <a:pt x="15636" y="237218"/>
                  </a:cubicBezTo>
                  <a:cubicBezTo>
                    <a:pt x="26540" y="263759"/>
                    <a:pt x="40531" y="283304"/>
                    <a:pt x="57196" y="296266"/>
                  </a:cubicBezTo>
                  <a:cubicBezTo>
                    <a:pt x="57813" y="296883"/>
                    <a:pt x="58430" y="297089"/>
                    <a:pt x="59253" y="2970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1600185" y="3610594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1611992" y="3797494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1749592" y="3590046"/>
              <a:ext cx="62750" cy="297088"/>
            </a:xfrm>
            <a:custGeom>
              <a:avLst/>
              <a:gdLst/>
              <a:ahLst/>
              <a:cxnLst/>
              <a:rect l="l" t="t" r="r" b="b"/>
              <a:pathLst>
                <a:path w="62750" h="297088">
                  <a:moveTo>
                    <a:pt x="5555" y="296266"/>
                  </a:moveTo>
                  <a:cubicBezTo>
                    <a:pt x="22220" y="283304"/>
                    <a:pt x="36210" y="263759"/>
                    <a:pt x="47114" y="237218"/>
                  </a:cubicBezTo>
                  <a:cubicBezTo>
                    <a:pt x="57607" y="212324"/>
                    <a:pt x="62751" y="188664"/>
                    <a:pt x="62751" y="166238"/>
                  </a:cubicBezTo>
                  <a:lnTo>
                    <a:pt x="62751" y="130851"/>
                  </a:lnTo>
                  <a:cubicBezTo>
                    <a:pt x="62751" y="108425"/>
                    <a:pt x="57607" y="84765"/>
                    <a:pt x="47114" y="59870"/>
                  </a:cubicBezTo>
                  <a:cubicBezTo>
                    <a:pt x="36210" y="33330"/>
                    <a:pt x="22220" y="13785"/>
                    <a:pt x="5555" y="823"/>
                  </a:cubicBezTo>
                  <a:cubicBezTo>
                    <a:pt x="4732" y="206"/>
                    <a:pt x="4115" y="0"/>
                    <a:pt x="3498" y="0"/>
                  </a:cubicBezTo>
                  <a:cubicBezTo>
                    <a:pt x="1234" y="0"/>
                    <a:pt x="0" y="1234"/>
                    <a:pt x="0" y="3498"/>
                  </a:cubicBezTo>
                  <a:cubicBezTo>
                    <a:pt x="0" y="4526"/>
                    <a:pt x="411" y="5555"/>
                    <a:pt x="1234" y="6172"/>
                  </a:cubicBezTo>
                  <a:cubicBezTo>
                    <a:pt x="16048" y="17488"/>
                    <a:pt x="27981" y="36416"/>
                    <a:pt x="36827" y="63368"/>
                  </a:cubicBezTo>
                  <a:cubicBezTo>
                    <a:pt x="44440" y="86411"/>
                    <a:pt x="48349" y="108836"/>
                    <a:pt x="48349" y="130851"/>
                  </a:cubicBezTo>
                  <a:lnTo>
                    <a:pt x="48349" y="166238"/>
                  </a:lnTo>
                  <a:cubicBezTo>
                    <a:pt x="48349" y="188252"/>
                    <a:pt x="44440" y="210678"/>
                    <a:pt x="36827" y="233721"/>
                  </a:cubicBezTo>
                  <a:cubicBezTo>
                    <a:pt x="27981" y="260673"/>
                    <a:pt x="16048" y="279601"/>
                    <a:pt x="1234" y="290916"/>
                  </a:cubicBezTo>
                  <a:cubicBezTo>
                    <a:pt x="411" y="291534"/>
                    <a:pt x="0" y="292562"/>
                    <a:pt x="0" y="293591"/>
                  </a:cubicBezTo>
                  <a:cubicBezTo>
                    <a:pt x="0" y="295854"/>
                    <a:pt x="1234" y="297089"/>
                    <a:pt x="3498" y="297089"/>
                  </a:cubicBezTo>
                  <a:cubicBezTo>
                    <a:pt x="4115" y="297089"/>
                    <a:pt x="4938" y="296883"/>
                    <a:pt x="5555" y="296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885519" y="3697854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966581" y="3654854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023571" y="3699088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175751" y="364724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2295774" y="374521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2445168" y="3727686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8" name="MathFormula 408"/>
          <p:cNvGrpSpPr/>
          <p:nvPr/>
        </p:nvGrpSpPr>
        <p:grpSpPr>
          <a:xfrm>
            <a:off x="330586" y="3653601"/>
            <a:ext cx="284106" cy="220716"/>
            <a:chOff x="330586" y="3653601"/>
            <a:chExt cx="284106" cy="220716"/>
          </a:xfrm>
        </p:grpSpPr>
        <p:sp>
          <p:nvSpPr>
            <p:cNvPr id="253" name="MathGlyph 253"/>
            <p:cNvSpPr/>
            <p:nvPr/>
          </p:nvSpPr>
          <p:spPr>
            <a:xfrm>
              <a:off x="330586" y="3653601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31594" y="3744989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0" name="MathFormula 410"/>
          <p:cNvGrpSpPr/>
          <p:nvPr/>
        </p:nvGrpSpPr>
        <p:grpSpPr>
          <a:xfrm>
            <a:off x="4505955" y="3653601"/>
            <a:ext cx="297132" cy="140520"/>
            <a:chOff x="4505955" y="3653601"/>
            <a:chExt cx="297132" cy="140520"/>
          </a:xfrm>
        </p:grpSpPr>
        <p:sp>
          <p:nvSpPr>
            <p:cNvPr id="254" name="MathGlyph 254"/>
            <p:cNvSpPr/>
            <p:nvPr/>
          </p:nvSpPr>
          <p:spPr>
            <a:xfrm>
              <a:off x="4505955" y="3653601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4781279" y="3731782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274320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274320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1021356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1021356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1021356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1030881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1030881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1030881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4392539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4392539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392539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4402064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4402064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4402064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7763732" y="488708"/>
            <a:ext cx="9525" cy="596958"/>
          </a:xfrm>
          <a:custGeom>
            <a:avLst/>
            <a:gdLst/>
            <a:ahLst/>
            <a:cxnLst/>
            <a:rect l="l" t="t" r="r" b="b"/>
            <a:pathLst>
              <a:path w="9525" h="596958">
                <a:moveTo>
                  <a:pt x="0" y="0"/>
                </a:moveTo>
                <a:lnTo>
                  <a:pt x="0" y="596958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7763732" y="1076144"/>
            <a:ext cx="9525" cy="1528236"/>
          </a:xfrm>
          <a:custGeom>
            <a:avLst/>
            <a:gdLst/>
            <a:ahLst/>
            <a:cxnLst/>
            <a:rect l="l" t="t" r="r" b="b"/>
            <a:pathLst>
              <a:path w="9525" h="1528236">
                <a:moveTo>
                  <a:pt x="0" y="0"/>
                </a:moveTo>
                <a:lnTo>
                  <a:pt x="0" y="1528237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19" name="Freeform 119"/>
          <p:cNvSpPr/>
          <p:nvPr/>
        </p:nvSpPr>
        <p:spPr>
          <a:xfrm>
            <a:off x="7763732" y="2594857"/>
            <a:ext cx="9525" cy="1632855"/>
          </a:xfrm>
          <a:custGeom>
            <a:avLst/>
            <a:gdLst/>
            <a:ahLst/>
            <a:cxnLst/>
            <a:rect l="l" t="t" r="r" b="b"/>
            <a:pathLst>
              <a:path w="9525" h="1632855">
                <a:moveTo>
                  <a:pt x="0" y="0"/>
                </a:moveTo>
                <a:lnTo>
                  <a:pt x="0" y="1632856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0" name="Freeform 120"/>
          <p:cNvSpPr/>
          <p:nvPr/>
        </p:nvSpPr>
        <p:spPr>
          <a:xfrm>
            <a:off x="264795" y="498233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1" name="Freeform 121"/>
          <p:cNvSpPr/>
          <p:nvPr/>
        </p:nvSpPr>
        <p:spPr>
          <a:xfrm>
            <a:off x="1021356" y="49823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2" name="Freeform 122"/>
          <p:cNvSpPr/>
          <p:nvPr/>
        </p:nvSpPr>
        <p:spPr>
          <a:xfrm>
            <a:off x="4392539" y="498233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3" name="Freeform 123"/>
          <p:cNvSpPr/>
          <p:nvPr/>
        </p:nvSpPr>
        <p:spPr>
          <a:xfrm>
            <a:off x="264795" y="1076144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4" name="Freeform 124"/>
          <p:cNvSpPr/>
          <p:nvPr/>
        </p:nvSpPr>
        <p:spPr>
          <a:xfrm>
            <a:off x="1021356" y="1076144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5" name="Freeform 125"/>
          <p:cNvSpPr/>
          <p:nvPr/>
        </p:nvSpPr>
        <p:spPr>
          <a:xfrm>
            <a:off x="4392539" y="1076144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6" name="Freeform 126"/>
          <p:cNvSpPr/>
          <p:nvPr/>
        </p:nvSpPr>
        <p:spPr>
          <a:xfrm>
            <a:off x="264795" y="1085669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7" name="Freeform 127"/>
          <p:cNvSpPr/>
          <p:nvPr/>
        </p:nvSpPr>
        <p:spPr>
          <a:xfrm>
            <a:off x="1021356" y="1085669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8" name="Freeform 128"/>
          <p:cNvSpPr/>
          <p:nvPr/>
        </p:nvSpPr>
        <p:spPr>
          <a:xfrm>
            <a:off x="4392539" y="1085669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29" name="Freeform 129"/>
          <p:cNvSpPr/>
          <p:nvPr/>
        </p:nvSpPr>
        <p:spPr>
          <a:xfrm>
            <a:off x="264795" y="2594857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0" name="Freeform 130"/>
          <p:cNvSpPr/>
          <p:nvPr/>
        </p:nvSpPr>
        <p:spPr>
          <a:xfrm>
            <a:off x="1021356" y="259485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1" name="Freeform 131"/>
          <p:cNvSpPr/>
          <p:nvPr/>
        </p:nvSpPr>
        <p:spPr>
          <a:xfrm>
            <a:off x="4392539" y="2594857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2" name="Freeform 132"/>
          <p:cNvSpPr/>
          <p:nvPr/>
        </p:nvSpPr>
        <p:spPr>
          <a:xfrm>
            <a:off x="264795" y="2604382"/>
            <a:ext cx="766086" cy="9525"/>
          </a:xfrm>
          <a:custGeom>
            <a:avLst/>
            <a:gdLst/>
            <a:ahLst/>
            <a:cxnLst/>
            <a:rect l="l" t="t" r="r" b="b"/>
            <a:pathLst>
              <a:path w="766086" h="9525">
                <a:moveTo>
                  <a:pt x="0" y="0"/>
                </a:moveTo>
                <a:lnTo>
                  <a:pt x="766086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3" name="Freeform 133"/>
          <p:cNvSpPr/>
          <p:nvPr/>
        </p:nvSpPr>
        <p:spPr>
          <a:xfrm>
            <a:off x="1021356" y="260438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4" name="Freeform 134"/>
          <p:cNvSpPr/>
          <p:nvPr/>
        </p:nvSpPr>
        <p:spPr>
          <a:xfrm>
            <a:off x="4392539" y="2604382"/>
            <a:ext cx="3380712" cy="9525"/>
          </a:xfrm>
          <a:custGeom>
            <a:avLst/>
            <a:gdLst/>
            <a:ahLst/>
            <a:cxnLst/>
            <a:rect l="l" t="t" r="r" b="b"/>
            <a:pathLst>
              <a:path w="3380712" h="9525">
                <a:moveTo>
                  <a:pt x="0" y="0"/>
                </a:moveTo>
                <a:lnTo>
                  <a:pt x="3380712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5" name="Freeform 135"/>
          <p:cNvSpPr/>
          <p:nvPr/>
        </p:nvSpPr>
        <p:spPr>
          <a:xfrm>
            <a:off x="264795" y="4218193"/>
            <a:ext cx="7508459" cy="9525"/>
          </a:xfrm>
          <a:custGeom>
            <a:avLst/>
            <a:gdLst/>
            <a:ahLst/>
            <a:cxnLst/>
            <a:rect l="l" t="t" r="r" b="b"/>
            <a:pathLst>
              <a:path w="7508459" h="9525">
                <a:moveTo>
                  <a:pt x="0" y="0"/>
                </a:moveTo>
                <a:lnTo>
                  <a:pt x="7508460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36" name="Freeform 136"/>
          <p:cNvSpPr/>
          <p:nvPr/>
        </p:nvSpPr>
        <p:spPr>
          <a:xfrm>
            <a:off x="1420634" y="1318745"/>
            <a:ext cx="1899281" cy="396288"/>
          </a:xfrm>
          <a:custGeom>
            <a:avLst/>
            <a:gdLst/>
            <a:ahLst/>
            <a:cxnLst/>
            <a:rect l="l" t="t" r="r" b="b"/>
            <a:pathLst>
              <a:path w="1899281" h="396288">
                <a:moveTo>
                  <a:pt x="0" y="0"/>
                </a:moveTo>
                <a:moveTo>
                  <a:pt x="95084" y="0"/>
                </a:moveTo>
                <a:lnTo>
                  <a:pt x="1804197" y="0"/>
                </a:lnTo>
                <a:cubicBezTo>
                  <a:pt x="1856711" y="0"/>
                  <a:pt x="1899281" y="42571"/>
                  <a:pt x="1899281" y="95084"/>
                </a:cubicBezTo>
                <a:lnTo>
                  <a:pt x="1899281" y="301205"/>
                </a:lnTo>
                <a:cubicBezTo>
                  <a:pt x="1899281" y="353718"/>
                  <a:pt x="1856711" y="396289"/>
                  <a:pt x="1804197" y="396289"/>
                </a:cubicBezTo>
                <a:lnTo>
                  <a:pt x="95084" y="396289"/>
                </a:lnTo>
                <a:cubicBezTo>
                  <a:pt x="42571" y="396289"/>
                  <a:pt x="0" y="353718"/>
                  <a:pt x="0" y="301205"/>
                </a:cubicBezTo>
                <a:lnTo>
                  <a:pt x="0" y="95084"/>
                </a:lnTo>
                <a:cubicBezTo>
                  <a:pt x="0" y="42571"/>
                  <a:pt x="42571" y="0"/>
                  <a:pt x="95084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37" name="Freeform 137"/>
          <p:cNvSpPr/>
          <p:nvPr/>
        </p:nvSpPr>
        <p:spPr>
          <a:xfrm>
            <a:off x="1540268" y="1541145"/>
            <a:ext cx="283427" cy="9525"/>
          </a:xfrm>
          <a:custGeom>
            <a:avLst/>
            <a:gdLst/>
            <a:ahLst/>
            <a:cxnLst/>
            <a:rect l="l" t="t" r="r" b="b"/>
            <a:pathLst>
              <a:path w="283427" h="9525">
                <a:moveTo>
                  <a:pt x="0" y="0"/>
                </a:moveTo>
                <a:lnTo>
                  <a:pt x="283427" y="0"/>
                </a:lnTo>
              </a:path>
            </a:pathLst>
          </a:custGeom>
          <a:noFill/>
          <a:ln w="14813">
            <a:solidFill>
              <a:srgbClr val="040E2D"/>
            </a:solidFill>
          </a:ln>
        </p:spPr>
      </p:sp>
      <p:sp>
        <p:nvSpPr>
          <p:cNvPr id="138" name="Freeform 138"/>
          <p:cNvSpPr/>
          <p:nvPr/>
        </p:nvSpPr>
        <p:spPr>
          <a:xfrm>
            <a:off x="1023261" y="1877568"/>
            <a:ext cx="571628" cy="571628"/>
          </a:xfrm>
          <a:custGeom>
            <a:avLst/>
            <a:gdLst/>
            <a:ahLst/>
            <a:cxnLst/>
            <a:rect l="l" t="t" r="r" b="b"/>
            <a:pathLst>
              <a:path w="571628" h="571628">
                <a:moveTo>
                  <a:pt x="0" y="0"/>
                </a:moveTo>
                <a:moveTo>
                  <a:pt x="0" y="285814"/>
                </a:moveTo>
                <a:cubicBezTo>
                  <a:pt x="0" y="128106"/>
                  <a:pt x="128106" y="0"/>
                  <a:pt x="285814" y="0"/>
                </a:cubicBezTo>
                <a:cubicBezTo>
                  <a:pt x="443522" y="0"/>
                  <a:pt x="571628" y="128106"/>
                  <a:pt x="571628" y="285814"/>
                </a:cubicBezTo>
                <a:cubicBezTo>
                  <a:pt x="571628" y="443522"/>
                  <a:pt x="443522" y="571628"/>
                  <a:pt x="285814" y="571628"/>
                </a:cubicBezTo>
                <a:cubicBezTo>
                  <a:pt x="128106" y="571628"/>
                  <a:pt x="0" y="443522"/>
                  <a:pt x="0" y="285814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39" name="Freeform 139"/>
          <p:cNvSpPr/>
          <p:nvPr/>
        </p:nvSpPr>
        <p:spPr>
          <a:xfrm>
            <a:off x="4745021" y="1642110"/>
            <a:ext cx="1445850" cy="396288"/>
          </a:xfrm>
          <a:custGeom>
            <a:avLst/>
            <a:gdLst/>
            <a:ahLst/>
            <a:cxnLst/>
            <a:rect l="l" t="t" r="r" b="b"/>
            <a:pathLst>
              <a:path w="1445850" h="396288">
                <a:moveTo>
                  <a:pt x="0" y="0"/>
                </a:moveTo>
                <a:moveTo>
                  <a:pt x="95084" y="0"/>
                </a:moveTo>
                <a:lnTo>
                  <a:pt x="1350767" y="0"/>
                </a:lnTo>
                <a:cubicBezTo>
                  <a:pt x="1403280" y="0"/>
                  <a:pt x="1445851" y="42571"/>
                  <a:pt x="1445851" y="95084"/>
                </a:cubicBezTo>
                <a:lnTo>
                  <a:pt x="1445851" y="301205"/>
                </a:lnTo>
                <a:cubicBezTo>
                  <a:pt x="1445851" y="353718"/>
                  <a:pt x="1403280" y="396289"/>
                  <a:pt x="1350767" y="396289"/>
                </a:cubicBezTo>
                <a:lnTo>
                  <a:pt x="95084" y="396289"/>
                </a:lnTo>
                <a:cubicBezTo>
                  <a:pt x="42571" y="396289"/>
                  <a:pt x="0" y="353718"/>
                  <a:pt x="0" y="301205"/>
                </a:cubicBezTo>
                <a:lnTo>
                  <a:pt x="0" y="95084"/>
                </a:lnTo>
                <a:cubicBezTo>
                  <a:pt x="0" y="42571"/>
                  <a:pt x="42571" y="0"/>
                  <a:pt x="95084" y="0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40" name="Freeform 140"/>
          <p:cNvSpPr/>
          <p:nvPr/>
        </p:nvSpPr>
        <p:spPr>
          <a:xfrm>
            <a:off x="4864655" y="1864509"/>
            <a:ext cx="400606" cy="9525"/>
          </a:xfrm>
          <a:custGeom>
            <a:avLst/>
            <a:gdLst/>
            <a:ahLst/>
            <a:cxnLst/>
            <a:rect l="l" t="t" r="r" b="b"/>
            <a:pathLst>
              <a:path w="400606" h="9525">
                <a:moveTo>
                  <a:pt x="0" y="0"/>
                </a:moveTo>
                <a:lnTo>
                  <a:pt x="400607" y="0"/>
                </a:lnTo>
              </a:path>
            </a:pathLst>
          </a:custGeom>
          <a:noFill/>
          <a:ln w="14813">
            <a:solidFill>
              <a:srgbClr val="040E2D"/>
            </a:solidFill>
          </a:ln>
        </p:spPr>
      </p:sp>
      <p:sp>
        <p:nvSpPr>
          <p:cNvPr id="141" name="Freeform 141"/>
          <p:cNvSpPr/>
          <p:nvPr/>
        </p:nvSpPr>
        <p:spPr>
          <a:xfrm>
            <a:off x="6252600" y="1535001"/>
            <a:ext cx="610512" cy="610512"/>
          </a:xfrm>
          <a:custGeom>
            <a:avLst/>
            <a:gdLst/>
            <a:ahLst/>
            <a:cxnLst/>
            <a:rect l="l" t="t" r="r" b="b"/>
            <a:pathLst>
              <a:path w="610512" h="610512">
                <a:moveTo>
                  <a:pt x="0" y="0"/>
                </a:moveTo>
                <a:moveTo>
                  <a:pt x="0" y="305256"/>
                </a:moveTo>
                <a:cubicBezTo>
                  <a:pt x="0" y="136821"/>
                  <a:pt x="136821" y="0"/>
                  <a:pt x="305256" y="0"/>
                </a:cubicBezTo>
                <a:cubicBezTo>
                  <a:pt x="473692" y="0"/>
                  <a:pt x="610513" y="136821"/>
                  <a:pt x="610513" y="305256"/>
                </a:cubicBezTo>
                <a:cubicBezTo>
                  <a:pt x="610513" y="473692"/>
                  <a:pt x="473692" y="610513"/>
                  <a:pt x="305256" y="610513"/>
                </a:cubicBezTo>
                <a:cubicBezTo>
                  <a:pt x="136821" y="610513"/>
                  <a:pt x="0" y="473692"/>
                  <a:pt x="0" y="305256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42" name="Freeform 142"/>
          <p:cNvSpPr/>
          <p:nvPr/>
        </p:nvSpPr>
        <p:spPr>
          <a:xfrm>
            <a:off x="1420634" y="2856899"/>
            <a:ext cx="1445850" cy="396288"/>
          </a:xfrm>
          <a:custGeom>
            <a:avLst/>
            <a:gdLst/>
            <a:ahLst/>
            <a:cxnLst/>
            <a:rect l="l" t="t" r="r" b="b"/>
            <a:pathLst>
              <a:path w="1445850" h="396288">
                <a:moveTo>
                  <a:pt x="0" y="0"/>
                </a:moveTo>
                <a:moveTo>
                  <a:pt x="95084" y="0"/>
                </a:moveTo>
                <a:lnTo>
                  <a:pt x="1350767" y="0"/>
                </a:lnTo>
                <a:cubicBezTo>
                  <a:pt x="1403280" y="0"/>
                  <a:pt x="1445851" y="42571"/>
                  <a:pt x="1445851" y="95084"/>
                </a:cubicBezTo>
                <a:lnTo>
                  <a:pt x="1445851" y="301205"/>
                </a:lnTo>
                <a:cubicBezTo>
                  <a:pt x="1445851" y="353718"/>
                  <a:pt x="1403280" y="396289"/>
                  <a:pt x="1350767" y="396289"/>
                </a:cubicBezTo>
                <a:lnTo>
                  <a:pt x="95084" y="396289"/>
                </a:lnTo>
                <a:cubicBezTo>
                  <a:pt x="42571" y="396289"/>
                  <a:pt x="0" y="353718"/>
                  <a:pt x="0" y="301205"/>
                </a:cubicBezTo>
                <a:lnTo>
                  <a:pt x="0" y="95084"/>
                </a:lnTo>
                <a:cubicBezTo>
                  <a:pt x="0" y="42571"/>
                  <a:pt x="42571" y="0"/>
                  <a:pt x="95084" y="0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43" name="Freeform 143"/>
          <p:cNvSpPr/>
          <p:nvPr/>
        </p:nvSpPr>
        <p:spPr>
          <a:xfrm>
            <a:off x="1540268" y="3079299"/>
            <a:ext cx="400606" cy="9525"/>
          </a:xfrm>
          <a:custGeom>
            <a:avLst/>
            <a:gdLst/>
            <a:ahLst/>
            <a:cxnLst/>
            <a:rect l="l" t="t" r="r" b="b"/>
            <a:pathLst>
              <a:path w="400606" h="9525">
                <a:moveTo>
                  <a:pt x="0" y="0"/>
                </a:moveTo>
                <a:lnTo>
                  <a:pt x="400607" y="0"/>
                </a:lnTo>
              </a:path>
            </a:pathLst>
          </a:custGeom>
          <a:noFill/>
          <a:ln w="14813">
            <a:solidFill>
              <a:srgbClr val="040E2D"/>
            </a:solidFill>
          </a:ln>
        </p:spPr>
      </p:sp>
      <p:sp>
        <p:nvSpPr>
          <p:cNvPr id="144" name="Freeform 144"/>
          <p:cNvSpPr/>
          <p:nvPr/>
        </p:nvSpPr>
        <p:spPr>
          <a:xfrm>
            <a:off x="1023261" y="3415731"/>
            <a:ext cx="637361" cy="637361"/>
          </a:xfrm>
          <a:custGeom>
            <a:avLst/>
            <a:gdLst/>
            <a:ahLst/>
            <a:cxnLst/>
            <a:rect l="l" t="t" r="r" b="b"/>
            <a:pathLst>
              <a:path w="637361" h="637361">
                <a:moveTo>
                  <a:pt x="0" y="0"/>
                </a:moveTo>
                <a:moveTo>
                  <a:pt x="0" y="318681"/>
                </a:moveTo>
                <a:cubicBezTo>
                  <a:pt x="0" y="142838"/>
                  <a:pt x="142838" y="0"/>
                  <a:pt x="318681" y="0"/>
                </a:cubicBezTo>
                <a:cubicBezTo>
                  <a:pt x="494524" y="0"/>
                  <a:pt x="637362" y="142838"/>
                  <a:pt x="637362" y="318681"/>
                </a:cubicBezTo>
                <a:cubicBezTo>
                  <a:pt x="637362" y="494524"/>
                  <a:pt x="494524" y="637362"/>
                  <a:pt x="318681" y="637362"/>
                </a:cubicBezTo>
                <a:cubicBezTo>
                  <a:pt x="142838" y="637362"/>
                  <a:pt x="0" y="494524"/>
                  <a:pt x="0" y="318681"/>
                </a:cubicBezTo>
              </a:path>
            </a:pathLst>
          </a:custGeom>
          <a:noFill/>
          <a:ln w="28575">
            <a:solidFill>
              <a:srgbClr val="0074D9"/>
            </a:solidFill>
          </a:ln>
        </p:spPr>
      </p:sp>
      <p:sp>
        <p:nvSpPr>
          <p:cNvPr id="145" name="Freeform 145"/>
          <p:cNvSpPr/>
          <p:nvPr/>
        </p:nvSpPr>
        <p:spPr>
          <a:xfrm>
            <a:off x="4825355" y="2837459"/>
            <a:ext cx="639874" cy="396288"/>
          </a:xfrm>
          <a:custGeom>
            <a:avLst/>
            <a:gdLst/>
            <a:ahLst/>
            <a:cxnLst/>
            <a:rect l="l" t="t" r="r" b="b"/>
            <a:pathLst>
              <a:path w="639874" h="396288">
                <a:moveTo>
                  <a:pt x="0" y="0"/>
                </a:moveTo>
                <a:moveTo>
                  <a:pt x="95084" y="0"/>
                </a:moveTo>
                <a:lnTo>
                  <a:pt x="544791" y="0"/>
                </a:lnTo>
                <a:cubicBezTo>
                  <a:pt x="597304" y="0"/>
                  <a:pt x="639875" y="42571"/>
                  <a:pt x="639875" y="95084"/>
                </a:cubicBezTo>
                <a:lnTo>
                  <a:pt x="639875" y="301205"/>
                </a:lnTo>
                <a:cubicBezTo>
                  <a:pt x="639875" y="353718"/>
                  <a:pt x="597304" y="396289"/>
                  <a:pt x="544791" y="396289"/>
                </a:cubicBezTo>
                <a:lnTo>
                  <a:pt x="95084" y="396289"/>
                </a:lnTo>
                <a:cubicBezTo>
                  <a:pt x="42571" y="396289"/>
                  <a:pt x="0" y="353718"/>
                  <a:pt x="0" y="301205"/>
                </a:cubicBezTo>
                <a:lnTo>
                  <a:pt x="0" y="95084"/>
                </a:lnTo>
                <a:cubicBezTo>
                  <a:pt x="0" y="42571"/>
                  <a:pt x="42571" y="0"/>
                  <a:pt x="95084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46" name="Freeform 146"/>
          <p:cNvSpPr/>
          <p:nvPr/>
        </p:nvSpPr>
        <p:spPr>
          <a:xfrm>
            <a:off x="4944989" y="3059858"/>
            <a:ext cx="400606" cy="9525"/>
          </a:xfrm>
          <a:custGeom>
            <a:avLst/>
            <a:gdLst/>
            <a:ahLst/>
            <a:cxnLst/>
            <a:rect l="l" t="t" r="r" b="b"/>
            <a:pathLst>
              <a:path w="400606" h="9525">
                <a:moveTo>
                  <a:pt x="0" y="0"/>
                </a:moveTo>
                <a:lnTo>
                  <a:pt x="400607" y="0"/>
                </a:lnTo>
              </a:path>
            </a:pathLst>
          </a:custGeom>
          <a:noFill/>
          <a:ln w="14813">
            <a:solidFill>
              <a:srgbClr val="040E2D"/>
            </a:solidFill>
          </a:ln>
        </p:spPr>
      </p:sp>
      <p:sp>
        <p:nvSpPr>
          <p:cNvPr id="147" name="Freeform 147"/>
          <p:cNvSpPr/>
          <p:nvPr/>
        </p:nvSpPr>
        <p:spPr>
          <a:xfrm>
            <a:off x="4394444" y="3396281"/>
            <a:ext cx="676246" cy="676246"/>
          </a:xfrm>
          <a:custGeom>
            <a:avLst/>
            <a:gdLst/>
            <a:ahLst/>
            <a:cxnLst/>
            <a:rect l="l" t="t" r="r" b="b"/>
            <a:pathLst>
              <a:path w="676246" h="676246">
                <a:moveTo>
                  <a:pt x="0" y="0"/>
                </a:moveTo>
                <a:moveTo>
                  <a:pt x="0" y="338123"/>
                </a:moveTo>
                <a:cubicBezTo>
                  <a:pt x="0" y="151552"/>
                  <a:pt x="151552" y="0"/>
                  <a:pt x="338123" y="0"/>
                </a:cubicBezTo>
                <a:cubicBezTo>
                  <a:pt x="524695" y="0"/>
                  <a:pt x="676247" y="151552"/>
                  <a:pt x="676247" y="338123"/>
                </a:cubicBezTo>
                <a:cubicBezTo>
                  <a:pt x="676247" y="524695"/>
                  <a:pt x="524695" y="676247"/>
                  <a:pt x="338123" y="676247"/>
                </a:cubicBezTo>
                <a:cubicBezTo>
                  <a:pt x="151552" y="676247"/>
                  <a:pt x="0" y="524695"/>
                  <a:pt x="0" y="338123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48" name="Freeform 148"/>
          <p:cNvSpPr/>
          <p:nvPr/>
        </p:nvSpPr>
        <p:spPr>
          <a:xfrm>
            <a:off x="0" y="4491637"/>
            <a:ext cx="4539056" cy="19050"/>
          </a:xfrm>
          <a:custGeom>
            <a:avLst/>
            <a:gdLst/>
            <a:ahLst/>
            <a:cxnLst/>
            <a:rect l="l" t="t" r="r" b="b"/>
            <a:pathLst>
              <a:path w="4539056" h="19050">
                <a:moveTo>
                  <a:pt x="0" y="0"/>
                </a:moveTo>
                <a:lnTo>
                  <a:pt x="0" y="19050"/>
                </a:lnTo>
                <a:lnTo>
                  <a:pt x="4539057" y="19050"/>
                </a:lnTo>
                <a:lnTo>
                  <a:pt x="4539057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49" name="Freeform 149"/>
          <p:cNvSpPr/>
          <p:nvPr/>
        </p:nvSpPr>
        <p:spPr>
          <a:xfrm>
            <a:off x="4539053" y="4491637"/>
            <a:ext cx="3479943" cy="19050"/>
          </a:xfrm>
          <a:custGeom>
            <a:avLst/>
            <a:gdLst/>
            <a:ahLst/>
            <a:cxnLst/>
            <a:rect l="l" t="t" r="r" b="b"/>
            <a:pathLst>
              <a:path w="3479943" h="19050">
                <a:moveTo>
                  <a:pt x="0" y="0"/>
                </a:moveTo>
                <a:lnTo>
                  <a:pt x="0" y="19050"/>
                </a:lnTo>
                <a:lnTo>
                  <a:pt x="3479944" y="19050"/>
                </a:lnTo>
                <a:lnTo>
                  <a:pt x="347994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50" name="TextBox 149"/>
          <p:cNvSpPr txBox="1"/>
          <p:nvPr/>
        </p:nvSpPr>
        <p:spPr>
          <a:xfrm>
            <a:off x="137160" y="67547"/>
            <a:ext cx="150913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Flexibility Coefficients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30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406" name="MathFormula 406"/>
          <p:cNvGrpSpPr/>
          <p:nvPr/>
        </p:nvGrpSpPr>
        <p:grpSpPr>
          <a:xfrm>
            <a:off x="1133949" y="594102"/>
            <a:ext cx="178028" cy="190719"/>
            <a:chOff x="1133949" y="594102"/>
            <a:chExt cx="178028" cy="190719"/>
          </a:xfrm>
        </p:grpSpPr>
        <p:sp>
          <p:nvSpPr>
            <p:cNvPr id="252" name="MathGlyph 252"/>
            <p:cNvSpPr/>
            <p:nvPr/>
          </p:nvSpPr>
          <p:spPr>
            <a:xfrm>
              <a:off x="1133949" y="594102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1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1241409" y="687753"/>
              <a:ext cx="70568" cy="97068"/>
            </a:xfrm>
            <a:custGeom>
              <a:avLst/>
              <a:gdLst/>
              <a:ahLst/>
              <a:cxnLst/>
              <a:rect l="l" t="t" r="r" b="b"/>
              <a:pathLst>
                <a:path w="70568" h="97068">
                  <a:moveTo>
                    <a:pt x="51126" y="0"/>
                  </a:moveTo>
                  <a:cubicBezTo>
                    <a:pt x="49542" y="0"/>
                    <a:pt x="48102" y="720"/>
                    <a:pt x="46950" y="2160"/>
                  </a:cubicBezTo>
                  <a:lnTo>
                    <a:pt x="0" y="67832"/>
                  </a:lnTo>
                  <a:lnTo>
                    <a:pt x="0" y="73737"/>
                  </a:lnTo>
                  <a:lnTo>
                    <a:pt x="41621" y="73737"/>
                  </a:lnTo>
                  <a:lnTo>
                    <a:pt x="41621" y="84827"/>
                  </a:lnTo>
                  <a:cubicBezTo>
                    <a:pt x="41621" y="87275"/>
                    <a:pt x="41189" y="89003"/>
                    <a:pt x="40181" y="89723"/>
                  </a:cubicBezTo>
                  <a:cubicBezTo>
                    <a:pt x="39173" y="90443"/>
                    <a:pt x="36005" y="90875"/>
                    <a:pt x="30820" y="90875"/>
                  </a:cubicBezTo>
                  <a:lnTo>
                    <a:pt x="26355" y="90875"/>
                  </a:lnTo>
                  <a:lnTo>
                    <a:pt x="26355" y="97068"/>
                  </a:lnTo>
                  <a:lnTo>
                    <a:pt x="48102" y="96492"/>
                  </a:lnTo>
                  <a:lnTo>
                    <a:pt x="70137" y="97068"/>
                  </a:lnTo>
                  <a:lnTo>
                    <a:pt x="70137" y="90875"/>
                  </a:lnTo>
                  <a:lnTo>
                    <a:pt x="65816" y="90875"/>
                  </a:lnTo>
                  <a:cubicBezTo>
                    <a:pt x="60488" y="90875"/>
                    <a:pt x="57319" y="90443"/>
                    <a:pt x="56311" y="89723"/>
                  </a:cubicBezTo>
                  <a:cubicBezTo>
                    <a:pt x="55303" y="89003"/>
                    <a:pt x="54871" y="87275"/>
                    <a:pt x="54871" y="84827"/>
                  </a:cubicBezTo>
                  <a:lnTo>
                    <a:pt x="54871" y="73737"/>
                  </a:lnTo>
                  <a:lnTo>
                    <a:pt x="70569" y="73737"/>
                  </a:lnTo>
                  <a:lnTo>
                    <a:pt x="70569" y="67400"/>
                  </a:lnTo>
                  <a:lnTo>
                    <a:pt x="54871" y="67400"/>
                  </a:lnTo>
                  <a:lnTo>
                    <a:pt x="54871" y="4609"/>
                  </a:lnTo>
                  <a:cubicBezTo>
                    <a:pt x="54871" y="1152"/>
                    <a:pt x="54439" y="0"/>
                    <a:pt x="51126" y="0"/>
                  </a:cubicBezTo>
                  <a:close/>
                  <a:moveTo>
                    <a:pt x="42629" y="17714"/>
                  </a:moveTo>
                  <a:lnTo>
                    <a:pt x="42629" y="67400"/>
                  </a:lnTo>
                  <a:lnTo>
                    <a:pt x="6913" y="6740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08" name="MathFormula 408"/>
          <p:cNvGrpSpPr/>
          <p:nvPr/>
        </p:nvGrpSpPr>
        <p:grpSpPr>
          <a:xfrm>
            <a:off x="4505132" y="594102"/>
            <a:ext cx="169963" cy="190718"/>
            <a:chOff x="4505132" y="594102"/>
            <a:chExt cx="169963" cy="190718"/>
          </a:xfrm>
        </p:grpSpPr>
        <p:sp>
          <p:nvSpPr>
            <p:cNvPr id="253" name="MathGlyph 253"/>
            <p:cNvSpPr/>
            <p:nvPr/>
          </p:nvSpPr>
          <p:spPr>
            <a:xfrm>
              <a:off x="4505132" y="594102"/>
              <a:ext cx="146692" cy="139903"/>
            </a:xfrm>
            <a:custGeom>
              <a:avLst/>
              <a:gdLst/>
              <a:ahLst/>
              <a:cxnLst/>
              <a:rect l="l" t="t" r="r" b="b"/>
              <a:pathLst>
                <a:path w="146692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043" y="127559"/>
                    <a:pt x="20985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1234" y="139903"/>
                    <a:pt x="3909" y="139903"/>
                  </a:cubicBezTo>
                  <a:lnTo>
                    <a:pt x="30655" y="139286"/>
                  </a:lnTo>
                  <a:lnTo>
                    <a:pt x="61105" y="139903"/>
                  </a:lnTo>
                  <a:cubicBezTo>
                    <a:pt x="64397" y="139903"/>
                    <a:pt x="66043" y="138257"/>
                    <a:pt x="66043" y="135171"/>
                  </a:cubicBezTo>
                  <a:cubicBezTo>
                    <a:pt x="66043" y="131674"/>
                    <a:pt x="63779" y="131879"/>
                    <a:pt x="58430" y="131879"/>
                  </a:cubicBezTo>
                  <a:cubicBezTo>
                    <a:pt x="49378" y="131879"/>
                    <a:pt x="44234" y="131468"/>
                    <a:pt x="43000" y="130439"/>
                  </a:cubicBezTo>
                  <a:cubicBezTo>
                    <a:pt x="42382" y="130233"/>
                    <a:pt x="42177" y="129410"/>
                    <a:pt x="42177" y="128382"/>
                  </a:cubicBezTo>
                  <a:lnTo>
                    <a:pt x="55344" y="73861"/>
                  </a:lnTo>
                  <a:lnTo>
                    <a:pt x="74478" y="73861"/>
                  </a:lnTo>
                  <a:cubicBezTo>
                    <a:pt x="83942" y="73861"/>
                    <a:pt x="90526" y="74272"/>
                    <a:pt x="90526" y="82090"/>
                  </a:cubicBezTo>
                  <a:cubicBezTo>
                    <a:pt x="90526" y="84765"/>
                    <a:pt x="90114" y="88057"/>
                    <a:pt x="89085" y="91966"/>
                  </a:cubicBezTo>
                  <a:cubicBezTo>
                    <a:pt x="88880" y="92583"/>
                    <a:pt x="88674" y="93406"/>
                    <a:pt x="88468" y="94229"/>
                  </a:cubicBezTo>
                  <a:cubicBezTo>
                    <a:pt x="88468" y="96492"/>
                    <a:pt x="89497" y="97521"/>
                    <a:pt x="91760" y="97521"/>
                  </a:cubicBezTo>
                  <a:cubicBezTo>
                    <a:pt x="92789" y="97315"/>
                    <a:pt x="94229" y="95875"/>
                    <a:pt x="95669" y="92789"/>
                  </a:cubicBezTo>
                  <a:lnTo>
                    <a:pt x="106779" y="48555"/>
                  </a:lnTo>
                  <a:cubicBezTo>
                    <a:pt x="107191" y="46909"/>
                    <a:pt x="107396" y="45674"/>
                    <a:pt x="107396" y="45057"/>
                  </a:cubicBezTo>
                  <a:cubicBezTo>
                    <a:pt x="106779" y="43205"/>
                    <a:pt x="105545" y="42177"/>
                    <a:pt x="104104" y="42177"/>
                  </a:cubicBezTo>
                  <a:cubicBezTo>
                    <a:pt x="102459" y="42177"/>
                    <a:pt x="101224" y="43823"/>
                    <a:pt x="100401" y="46909"/>
                  </a:cubicBezTo>
                  <a:cubicBezTo>
                    <a:pt x="98344" y="54727"/>
                    <a:pt x="95463" y="59665"/>
                    <a:pt x="92172" y="62133"/>
                  </a:cubicBezTo>
                  <a:cubicBezTo>
                    <a:pt x="88880" y="64602"/>
                    <a:pt x="83119" y="65837"/>
                    <a:pt x="74889" y="65837"/>
                  </a:cubicBezTo>
                  <a:lnTo>
                    <a:pt x="57401" y="65837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7191" y="8024"/>
                  </a:lnTo>
                  <a:cubicBezTo>
                    <a:pt x="127147" y="8024"/>
                    <a:pt x="136200" y="11110"/>
                    <a:pt x="136200" y="29421"/>
                  </a:cubicBezTo>
                  <a:cubicBezTo>
                    <a:pt x="136200" y="33536"/>
                    <a:pt x="135994" y="37239"/>
                    <a:pt x="135583" y="40325"/>
                  </a:cubicBezTo>
                  <a:cubicBezTo>
                    <a:pt x="135377" y="42588"/>
                    <a:pt x="135171" y="43823"/>
                    <a:pt x="135171" y="44028"/>
                  </a:cubicBezTo>
                  <a:cubicBezTo>
                    <a:pt x="135171" y="46291"/>
                    <a:pt x="136200" y="47320"/>
                    <a:pt x="138257" y="47320"/>
                  </a:cubicBezTo>
                  <a:cubicBezTo>
                    <a:pt x="140315" y="47320"/>
                    <a:pt x="141549" y="45469"/>
                    <a:pt x="141961" y="41559"/>
                  </a:cubicBezTo>
                  <a:lnTo>
                    <a:pt x="146075" y="6378"/>
                  </a:lnTo>
                  <a:cubicBezTo>
                    <a:pt x="146693" y="617"/>
                    <a:pt x="145252" y="0"/>
                    <a:pt x="139697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4622673" y="689193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0" name="MathFormula 410"/>
          <p:cNvGrpSpPr/>
          <p:nvPr/>
        </p:nvGrpSpPr>
        <p:grpSpPr>
          <a:xfrm>
            <a:off x="1134155" y="1353268"/>
            <a:ext cx="2068253" cy="413408"/>
            <a:chOff x="1134155" y="1353268"/>
            <a:chExt cx="2068253" cy="413408"/>
          </a:xfrm>
        </p:grpSpPr>
        <p:sp>
          <p:nvSpPr>
            <p:cNvPr id="254" name="MathGlyph 254"/>
            <p:cNvSpPr/>
            <p:nvPr/>
          </p:nvSpPr>
          <p:spPr>
            <a:xfrm>
              <a:off x="1134155" y="142780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8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1376558" y="1505990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1553446" y="1353268"/>
              <a:ext cx="96132" cy="143441"/>
            </a:xfrm>
            <a:custGeom>
              <a:avLst/>
              <a:gdLst/>
              <a:ahLst/>
              <a:cxnLst/>
              <a:rect l="l" t="t" r="r" b="b"/>
              <a:pathLst>
                <a:path w="96132" h="143441">
                  <a:moveTo>
                    <a:pt x="12530" y="51846"/>
                  </a:moveTo>
                  <a:cubicBezTo>
                    <a:pt x="19442" y="51846"/>
                    <a:pt x="24627" y="46662"/>
                    <a:pt x="24627" y="39749"/>
                  </a:cubicBezTo>
                  <a:cubicBezTo>
                    <a:pt x="24627" y="31972"/>
                    <a:pt x="20523" y="27867"/>
                    <a:pt x="12530" y="27651"/>
                  </a:cubicBezTo>
                  <a:cubicBezTo>
                    <a:pt x="17282" y="17498"/>
                    <a:pt x="28084" y="9289"/>
                    <a:pt x="42125" y="9289"/>
                  </a:cubicBezTo>
                  <a:cubicBezTo>
                    <a:pt x="61136" y="9289"/>
                    <a:pt x="73665" y="23547"/>
                    <a:pt x="73665" y="42557"/>
                  </a:cubicBezTo>
                  <a:cubicBezTo>
                    <a:pt x="73665" y="52927"/>
                    <a:pt x="69993" y="62864"/>
                    <a:pt x="62432" y="72585"/>
                  </a:cubicBezTo>
                  <a:cubicBezTo>
                    <a:pt x="58759" y="77554"/>
                    <a:pt x="55951" y="81010"/>
                    <a:pt x="54007" y="82954"/>
                  </a:cubicBezTo>
                  <a:lnTo>
                    <a:pt x="2808" y="133721"/>
                  </a:lnTo>
                  <a:cubicBezTo>
                    <a:pt x="0" y="136313"/>
                    <a:pt x="432" y="136961"/>
                    <a:pt x="432" y="143442"/>
                  </a:cubicBezTo>
                  <a:lnTo>
                    <a:pt x="89435" y="143442"/>
                  </a:lnTo>
                  <a:lnTo>
                    <a:pt x="96132" y="102829"/>
                  </a:lnTo>
                  <a:lnTo>
                    <a:pt x="87059" y="102829"/>
                  </a:lnTo>
                  <a:cubicBezTo>
                    <a:pt x="85547" y="114278"/>
                    <a:pt x="83818" y="120975"/>
                    <a:pt x="81874" y="122487"/>
                  </a:cubicBezTo>
                  <a:cubicBezTo>
                    <a:pt x="80794" y="123135"/>
                    <a:pt x="74097" y="123567"/>
                    <a:pt x="61352" y="123567"/>
                  </a:cubicBezTo>
                  <a:lnTo>
                    <a:pt x="24627" y="123567"/>
                  </a:lnTo>
                  <a:cubicBezTo>
                    <a:pt x="39101" y="110822"/>
                    <a:pt x="52495" y="99372"/>
                    <a:pt x="65240" y="89219"/>
                  </a:cubicBezTo>
                  <a:cubicBezTo>
                    <a:pt x="74961" y="81658"/>
                    <a:pt x="81874" y="74961"/>
                    <a:pt x="86195" y="69129"/>
                  </a:cubicBezTo>
                  <a:cubicBezTo>
                    <a:pt x="92676" y="60704"/>
                    <a:pt x="95916" y="51846"/>
                    <a:pt x="95916" y="42557"/>
                  </a:cubicBezTo>
                  <a:cubicBezTo>
                    <a:pt x="95916" y="29164"/>
                    <a:pt x="90731" y="18578"/>
                    <a:pt x="80146" y="10801"/>
                  </a:cubicBezTo>
                  <a:cubicBezTo>
                    <a:pt x="70857" y="3672"/>
                    <a:pt x="59191" y="0"/>
                    <a:pt x="45366" y="0"/>
                  </a:cubicBezTo>
                  <a:cubicBezTo>
                    <a:pt x="33484" y="0"/>
                    <a:pt x="23331" y="3456"/>
                    <a:pt x="14474" y="10369"/>
                  </a:cubicBezTo>
                  <a:cubicBezTo>
                    <a:pt x="5185" y="17930"/>
                    <a:pt x="432" y="27435"/>
                    <a:pt x="432" y="39101"/>
                  </a:cubicBezTo>
                  <a:cubicBezTo>
                    <a:pt x="432" y="46446"/>
                    <a:pt x="5833" y="51846"/>
                    <a:pt x="12530" y="518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1621065" y="1572684"/>
              <a:ext cx="126159" cy="193992"/>
            </a:xfrm>
            <a:custGeom>
              <a:avLst/>
              <a:gdLst/>
              <a:ahLst/>
              <a:cxnLst/>
              <a:rect l="l" t="t" r="r" b="b"/>
              <a:pathLst>
                <a:path w="126159" h="193992">
                  <a:moveTo>
                    <a:pt x="90299" y="0"/>
                  </a:moveTo>
                  <a:cubicBezTo>
                    <a:pt x="60920" y="0"/>
                    <a:pt x="39749" y="32188"/>
                    <a:pt x="33052" y="58759"/>
                  </a:cubicBezTo>
                  <a:lnTo>
                    <a:pt x="432" y="189888"/>
                  </a:lnTo>
                  <a:cubicBezTo>
                    <a:pt x="0" y="192696"/>
                    <a:pt x="1080" y="193992"/>
                    <a:pt x="3672" y="193992"/>
                  </a:cubicBezTo>
                  <a:lnTo>
                    <a:pt x="5833" y="193992"/>
                  </a:lnTo>
                  <a:cubicBezTo>
                    <a:pt x="7561" y="193992"/>
                    <a:pt x="8641" y="193128"/>
                    <a:pt x="9073" y="191400"/>
                  </a:cubicBezTo>
                  <a:lnTo>
                    <a:pt x="22683" y="136961"/>
                  </a:lnTo>
                  <a:cubicBezTo>
                    <a:pt x="28948" y="148843"/>
                    <a:pt x="39317" y="154675"/>
                    <a:pt x="53791" y="154675"/>
                  </a:cubicBezTo>
                  <a:cubicBezTo>
                    <a:pt x="68265" y="154675"/>
                    <a:pt x="81658" y="150571"/>
                    <a:pt x="93540" y="142146"/>
                  </a:cubicBezTo>
                  <a:cubicBezTo>
                    <a:pt x="109958" y="131128"/>
                    <a:pt x="118167" y="116871"/>
                    <a:pt x="118167" y="99372"/>
                  </a:cubicBezTo>
                  <a:cubicBezTo>
                    <a:pt x="118167" y="84899"/>
                    <a:pt x="112766" y="73881"/>
                    <a:pt x="102181" y="66536"/>
                  </a:cubicBezTo>
                  <a:cubicBezTo>
                    <a:pt x="114494" y="60272"/>
                    <a:pt x="122271" y="49902"/>
                    <a:pt x="125080" y="38021"/>
                  </a:cubicBezTo>
                  <a:cubicBezTo>
                    <a:pt x="125728" y="35212"/>
                    <a:pt x="126160" y="32620"/>
                    <a:pt x="126160" y="30460"/>
                  </a:cubicBezTo>
                  <a:cubicBezTo>
                    <a:pt x="126160" y="11233"/>
                    <a:pt x="109742" y="0"/>
                    <a:pt x="90299" y="0"/>
                  </a:cubicBezTo>
                  <a:close/>
                  <a:moveTo>
                    <a:pt x="63296" y="66752"/>
                  </a:moveTo>
                  <a:cubicBezTo>
                    <a:pt x="64376" y="66320"/>
                    <a:pt x="68481" y="66104"/>
                    <a:pt x="75609" y="66104"/>
                  </a:cubicBezTo>
                  <a:cubicBezTo>
                    <a:pt x="76906" y="66104"/>
                    <a:pt x="78202" y="66320"/>
                    <a:pt x="79714" y="66536"/>
                  </a:cubicBezTo>
                  <a:cubicBezTo>
                    <a:pt x="77770" y="66752"/>
                    <a:pt x="75825" y="66968"/>
                    <a:pt x="73665" y="66968"/>
                  </a:cubicBezTo>
                  <a:lnTo>
                    <a:pt x="69777" y="66968"/>
                  </a:lnTo>
                  <a:cubicBezTo>
                    <a:pt x="67832" y="66968"/>
                    <a:pt x="65672" y="66968"/>
                    <a:pt x="63296" y="66752"/>
                  </a:cubicBezTo>
                  <a:close/>
                  <a:moveTo>
                    <a:pt x="110390" y="26355"/>
                  </a:moveTo>
                  <a:cubicBezTo>
                    <a:pt x="110390" y="29164"/>
                    <a:pt x="109958" y="32404"/>
                    <a:pt x="108878" y="36509"/>
                  </a:cubicBezTo>
                  <a:cubicBezTo>
                    <a:pt x="106717" y="45798"/>
                    <a:pt x="102613" y="52927"/>
                    <a:pt x="96348" y="58327"/>
                  </a:cubicBezTo>
                  <a:cubicBezTo>
                    <a:pt x="95484" y="58975"/>
                    <a:pt x="94188" y="60056"/>
                    <a:pt x="92460" y="61352"/>
                  </a:cubicBezTo>
                  <a:cubicBezTo>
                    <a:pt x="87059" y="59407"/>
                    <a:pt x="81658" y="58543"/>
                    <a:pt x="75825" y="58543"/>
                  </a:cubicBezTo>
                  <a:cubicBezTo>
                    <a:pt x="65672" y="58543"/>
                    <a:pt x="59191" y="59407"/>
                    <a:pt x="56599" y="61352"/>
                  </a:cubicBezTo>
                  <a:cubicBezTo>
                    <a:pt x="54655" y="63080"/>
                    <a:pt x="53575" y="65240"/>
                    <a:pt x="53575" y="67616"/>
                  </a:cubicBezTo>
                  <a:cubicBezTo>
                    <a:pt x="53575" y="69345"/>
                    <a:pt x="54223" y="70641"/>
                    <a:pt x="55303" y="71721"/>
                  </a:cubicBezTo>
                  <a:cubicBezTo>
                    <a:pt x="57247" y="73665"/>
                    <a:pt x="63296" y="74745"/>
                    <a:pt x="73449" y="74745"/>
                  </a:cubicBezTo>
                  <a:cubicBezTo>
                    <a:pt x="79714" y="74745"/>
                    <a:pt x="85763" y="73665"/>
                    <a:pt x="91811" y="71721"/>
                  </a:cubicBezTo>
                  <a:cubicBezTo>
                    <a:pt x="98076" y="76258"/>
                    <a:pt x="101101" y="83386"/>
                    <a:pt x="101101" y="93324"/>
                  </a:cubicBezTo>
                  <a:cubicBezTo>
                    <a:pt x="101101" y="97644"/>
                    <a:pt x="100237" y="103261"/>
                    <a:pt x="98508" y="110174"/>
                  </a:cubicBezTo>
                  <a:cubicBezTo>
                    <a:pt x="93540" y="130048"/>
                    <a:pt x="77554" y="146898"/>
                    <a:pt x="54007" y="146898"/>
                  </a:cubicBezTo>
                  <a:cubicBezTo>
                    <a:pt x="38453" y="146898"/>
                    <a:pt x="27651" y="136313"/>
                    <a:pt x="27651" y="120759"/>
                  </a:cubicBezTo>
                  <a:cubicBezTo>
                    <a:pt x="27651" y="118167"/>
                    <a:pt x="28084" y="115142"/>
                    <a:pt x="28948" y="111686"/>
                  </a:cubicBezTo>
                  <a:lnTo>
                    <a:pt x="41693" y="60056"/>
                  </a:lnTo>
                  <a:cubicBezTo>
                    <a:pt x="47526" y="36941"/>
                    <a:pt x="65024" y="7561"/>
                    <a:pt x="90083" y="7561"/>
                  </a:cubicBezTo>
                  <a:cubicBezTo>
                    <a:pt x="102181" y="7561"/>
                    <a:pt x="110390" y="14258"/>
                    <a:pt x="110390" y="263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676582" y="1401442"/>
              <a:ext cx="132640" cy="97428"/>
            </a:xfrm>
            <a:custGeom>
              <a:avLst/>
              <a:gdLst/>
              <a:ahLst/>
              <a:cxnLst/>
              <a:rect l="l" t="t" r="r" b="b"/>
              <a:pathLst>
                <a:path w="132640" h="97428">
                  <a:moveTo>
                    <a:pt x="39965" y="97428"/>
                  </a:moveTo>
                  <a:cubicBezTo>
                    <a:pt x="56815" y="97428"/>
                    <a:pt x="73017" y="91595"/>
                    <a:pt x="88787" y="79930"/>
                  </a:cubicBezTo>
                  <a:cubicBezTo>
                    <a:pt x="92892" y="91595"/>
                    <a:pt x="100237" y="97428"/>
                    <a:pt x="111254" y="97428"/>
                  </a:cubicBezTo>
                  <a:cubicBezTo>
                    <a:pt x="119895" y="97428"/>
                    <a:pt x="132209" y="89867"/>
                    <a:pt x="132209" y="81658"/>
                  </a:cubicBezTo>
                  <a:cubicBezTo>
                    <a:pt x="132209" y="79498"/>
                    <a:pt x="130696" y="78418"/>
                    <a:pt x="127672" y="78418"/>
                  </a:cubicBezTo>
                  <a:cubicBezTo>
                    <a:pt x="125296" y="78418"/>
                    <a:pt x="123999" y="79282"/>
                    <a:pt x="123351" y="81010"/>
                  </a:cubicBezTo>
                  <a:cubicBezTo>
                    <a:pt x="121191" y="86843"/>
                    <a:pt x="117303" y="89867"/>
                    <a:pt x="111902" y="89867"/>
                  </a:cubicBezTo>
                  <a:cubicBezTo>
                    <a:pt x="110822" y="89867"/>
                    <a:pt x="109958" y="89651"/>
                    <a:pt x="109310" y="89219"/>
                  </a:cubicBezTo>
                  <a:cubicBezTo>
                    <a:pt x="106933" y="87275"/>
                    <a:pt x="105637" y="79282"/>
                    <a:pt x="105205" y="64808"/>
                  </a:cubicBezTo>
                  <a:cubicBezTo>
                    <a:pt x="111038" y="58759"/>
                    <a:pt x="116006" y="51630"/>
                    <a:pt x="120543" y="43421"/>
                  </a:cubicBezTo>
                  <a:cubicBezTo>
                    <a:pt x="128536" y="28948"/>
                    <a:pt x="132641" y="19226"/>
                    <a:pt x="132641" y="13826"/>
                  </a:cubicBezTo>
                  <a:cubicBezTo>
                    <a:pt x="132641" y="11449"/>
                    <a:pt x="131128" y="10153"/>
                    <a:pt x="128104" y="10153"/>
                  </a:cubicBezTo>
                  <a:cubicBezTo>
                    <a:pt x="124864" y="10585"/>
                    <a:pt x="123567" y="11449"/>
                    <a:pt x="122919" y="16202"/>
                  </a:cubicBezTo>
                  <a:cubicBezTo>
                    <a:pt x="119463" y="28948"/>
                    <a:pt x="113414" y="40829"/>
                    <a:pt x="104557" y="52279"/>
                  </a:cubicBezTo>
                  <a:lnTo>
                    <a:pt x="104557" y="49038"/>
                  </a:lnTo>
                  <a:cubicBezTo>
                    <a:pt x="104125" y="41477"/>
                    <a:pt x="103909" y="36941"/>
                    <a:pt x="103693" y="35212"/>
                  </a:cubicBezTo>
                  <a:cubicBezTo>
                    <a:pt x="100453" y="15122"/>
                    <a:pt x="85115" y="0"/>
                    <a:pt x="62216" y="0"/>
                  </a:cubicBezTo>
                  <a:cubicBezTo>
                    <a:pt x="46446" y="0"/>
                    <a:pt x="32404" y="6049"/>
                    <a:pt x="19442" y="18146"/>
                  </a:cubicBezTo>
                  <a:cubicBezTo>
                    <a:pt x="6481" y="30244"/>
                    <a:pt x="0" y="44070"/>
                    <a:pt x="0" y="59623"/>
                  </a:cubicBezTo>
                  <a:cubicBezTo>
                    <a:pt x="0" y="81874"/>
                    <a:pt x="17282" y="97428"/>
                    <a:pt x="39965" y="97428"/>
                  </a:cubicBezTo>
                  <a:close/>
                  <a:moveTo>
                    <a:pt x="19442" y="66968"/>
                  </a:moveTo>
                  <a:cubicBezTo>
                    <a:pt x="19442" y="52063"/>
                    <a:pt x="26571" y="32404"/>
                    <a:pt x="33268" y="23547"/>
                  </a:cubicBezTo>
                  <a:cubicBezTo>
                    <a:pt x="41477" y="12962"/>
                    <a:pt x="50982" y="7561"/>
                    <a:pt x="62000" y="7561"/>
                  </a:cubicBezTo>
                  <a:cubicBezTo>
                    <a:pt x="74745" y="7561"/>
                    <a:pt x="82522" y="17282"/>
                    <a:pt x="84899" y="36509"/>
                  </a:cubicBezTo>
                  <a:cubicBezTo>
                    <a:pt x="85979" y="51846"/>
                    <a:pt x="86627" y="63512"/>
                    <a:pt x="86843" y="71289"/>
                  </a:cubicBezTo>
                  <a:cubicBezTo>
                    <a:pt x="71505" y="83602"/>
                    <a:pt x="56167" y="89867"/>
                    <a:pt x="40613" y="89867"/>
                  </a:cubicBezTo>
                  <a:cubicBezTo>
                    <a:pt x="26787" y="89867"/>
                    <a:pt x="19442" y="80794"/>
                    <a:pt x="19442" y="669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916174" y="1480040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1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037767" y="1415540"/>
              <a:ext cx="66042" cy="202756"/>
            </a:xfrm>
            <a:custGeom>
              <a:avLst/>
              <a:gdLst/>
              <a:ahLst/>
              <a:cxnLst/>
              <a:rect l="l" t="t" r="r" b="b"/>
              <a:pathLst>
                <a:path w="66042" h="202756">
                  <a:moveTo>
                    <a:pt x="49686" y="17282"/>
                  </a:moveTo>
                  <a:cubicBezTo>
                    <a:pt x="49686" y="8024"/>
                    <a:pt x="41971" y="0"/>
                    <a:pt x="32713" y="0"/>
                  </a:cubicBezTo>
                  <a:cubicBezTo>
                    <a:pt x="23454" y="0"/>
                    <a:pt x="15431" y="8024"/>
                    <a:pt x="15431" y="17282"/>
                  </a:cubicBezTo>
                  <a:cubicBezTo>
                    <a:pt x="15431" y="26540"/>
                    <a:pt x="23146" y="34873"/>
                    <a:pt x="32404" y="34873"/>
                  </a:cubicBezTo>
                  <a:cubicBezTo>
                    <a:pt x="41971" y="34873"/>
                    <a:pt x="49686" y="26849"/>
                    <a:pt x="49686" y="17282"/>
                  </a:cubicBezTo>
                  <a:close/>
                  <a:moveTo>
                    <a:pt x="33947" y="201831"/>
                  </a:moveTo>
                  <a:lnTo>
                    <a:pt x="66043" y="202757"/>
                  </a:lnTo>
                  <a:lnTo>
                    <a:pt x="66043" y="190721"/>
                  </a:lnTo>
                  <a:cubicBezTo>
                    <a:pt x="55858" y="190721"/>
                    <a:pt x="49686" y="190104"/>
                    <a:pt x="47835" y="188869"/>
                  </a:cubicBezTo>
                  <a:cubicBezTo>
                    <a:pt x="45983" y="187635"/>
                    <a:pt x="45366" y="184240"/>
                    <a:pt x="45366" y="178685"/>
                  </a:cubicBezTo>
                  <a:lnTo>
                    <a:pt x="45366" y="65425"/>
                  </a:lnTo>
                  <a:lnTo>
                    <a:pt x="1234" y="69129"/>
                  </a:lnTo>
                  <a:lnTo>
                    <a:pt x="1234" y="80856"/>
                  </a:lnTo>
                  <a:cubicBezTo>
                    <a:pt x="11419" y="80856"/>
                    <a:pt x="17899" y="81782"/>
                    <a:pt x="20060" y="83325"/>
                  </a:cubicBezTo>
                  <a:cubicBezTo>
                    <a:pt x="22220" y="84868"/>
                    <a:pt x="23146" y="89188"/>
                    <a:pt x="23146" y="96286"/>
                  </a:cubicBezTo>
                  <a:lnTo>
                    <a:pt x="23146" y="178377"/>
                  </a:lnTo>
                  <a:cubicBezTo>
                    <a:pt x="23146" y="184240"/>
                    <a:pt x="22220" y="187943"/>
                    <a:pt x="20060" y="189178"/>
                  </a:cubicBezTo>
                  <a:cubicBezTo>
                    <a:pt x="17899" y="190412"/>
                    <a:pt x="11110" y="190721"/>
                    <a:pt x="0" y="190721"/>
                  </a:cubicBezTo>
                  <a:lnTo>
                    <a:pt x="0" y="20275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123252" y="1481891"/>
              <a:ext cx="155230" cy="136405"/>
            </a:xfrm>
            <a:custGeom>
              <a:avLst/>
              <a:gdLst/>
              <a:ahLst/>
              <a:cxnLst/>
              <a:rect l="l" t="t" r="r" b="b"/>
              <a:pathLst>
                <a:path w="155230" h="136405">
                  <a:moveTo>
                    <a:pt x="87028" y="8950"/>
                  </a:moveTo>
                  <a:cubicBezTo>
                    <a:pt x="100915" y="8950"/>
                    <a:pt x="108014" y="19751"/>
                    <a:pt x="108014" y="41662"/>
                  </a:cubicBezTo>
                  <a:lnTo>
                    <a:pt x="108014" y="112025"/>
                  </a:lnTo>
                  <a:cubicBezTo>
                    <a:pt x="108014" y="117889"/>
                    <a:pt x="107088" y="121592"/>
                    <a:pt x="104927" y="122827"/>
                  </a:cubicBezTo>
                  <a:cubicBezTo>
                    <a:pt x="102767" y="124061"/>
                    <a:pt x="95978" y="124678"/>
                    <a:pt x="84559" y="124678"/>
                  </a:cubicBezTo>
                  <a:lnTo>
                    <a:pt x="84559" y="136406"/>
                  </a:lnTo>
                  <a:lnTo>
                    <a:pt x="120049" y="135480"/>
                  </a:lnTo>
                  <a:lnTo>
                    <a:pt x="155231" y="136406"/>
                  </a:lnTo>
                  <a:lnTo>
                    <a:pt x="155231" y="124678"/>
                  </a:lnTo>
                  <a:cubicBezTo>
                    <a:pt x="145355" y="124678"/>
                    <a:pt x="138875" y="124370"/>
                    <a:pt x="135788" y="123444"/>
                  </a:cubicBezTo>
                  <a:cubicBezTo>
                    <a:pt x="132702" y="122518"/>
                    <a:pt x="131468" y="120358"/>
                    <a:pt x="131468" y="116655"/>
                  </a:cubicBezTo>
                  <a:lnTo>
                    <a:pt x="131468" y="58945"/>
                  </a:lnTo>
                  <a:cubicBezTo>
                    <a:pt x="131468" y="44440"/>
                    <a:pt x="131159" y="34256"/>
                    <a:pt x="130233" y="28392"/>
                  </a:cubicBezTo>
                  <a:cubicBezTo>
                    <a:pt x="127147" y="9567"/>
                    <a:pt x="113260" y="0"/>
                    <a:pt x="88880" y="0"/>
                  </a:cubicBezTo>
                  <a:cubicBezTo>
                    <a:pt x="69437" y="0"/>
                    <a:pt x="54933" y="9258"/>
                    <a:pt x="45366" y="27775"/>
                  </a:cubicBezTo>
                  <a:lnTo>
                    <a:pt x="45366" y="0"/>
                  </a:lnTo>
                  <a:lnTo>
                    <a:pt x="0" y="3395"/>
                  </a:lnTo>
                  <a:lnTo>
                    <a:pt x="0" y="15122"/>
                  </a:lnTo>
                  <a:cubicBezTo>
                    <a:pt x="11110" y="15122"/>
                    <a:pt x="17899" y="16048"/>
                    <a:pt x="20368" y="17899"/>
                  </a:cubicBezTo>
                  <a:cubicBezTo>
                    <a:pt x="22837" y="19751"/>
                    <a:pt x="23763" y="23763"/>
                    <a:pt x="23763" y="30861"/>
                  </a:cubicBezTo>
                  <a:lnTo>
                    <a:pt x="23763" y="112025"/>
                  </a:lnTo>
                  <a:cubicBezTo>
                    <a:pt x="23763" y="117889"/>
                    <a:pt x="22529" y="121592"/>
                    <a:pt x="20368" y="122827"/>
                  </a:cubicBezTo>
                  <a:cubicBezTo>
                    <a:pt x="18208" y="124061"/>
                    <a:pt x="11419" y="124678"/>
                    <a:pt x="0" y="124678"/>
                  </a:cubicBezTo>
                  <a:lnTo>
                    <a:pt x="0" y="136406"/>
                  </a:lnTo>
                  <a:lnTo>
                    <a:pt x="35490" y="135480"/>
                  </a:lnTo>
                  <a:lnTo>
                    <a:pt x="70672" y="136406"/>
                  </a:lnTo>
                  <a:lnTo>
                    <a:pt x="70672" y="124678"/>
                  </a:lnTo>
                  <a:cubicBezTo>
                    <a:pt x="59253" y="124678"/>
                    <a:pt x="52772" y="124061"/>
                    <a:pt x="50612" y="122827"/>
                  </a:cubicBezTo>
                  <a:cubicBezTo>
                    <a:pt x="48452" y="121592"/>
                    <a:pt x="47217" y="117889"/>
                    <a:pt x="47217" y="112025"/>
                  </a:cubicBezTo>
                  <a:lnTo>
                    <a:pt x="47217" y="56476"/>
                  </a:lnTo>
                  <a:cubicBezTo>
                    <a:pt x="47217" y="31478"/>
                    <a:pt x="62956" y="8950"/>
                    <a:pt x="87028" y="89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2298139" y="1362832"/>
              <a:ext cx="96132" cy="143441"/>
            </a:xfrm>
            <a:custGeom>
              <a:avLst/>
              <a:gdLst/>
              <a:ahLst/>
              <a:cxnLst/>
              <a:rect l="l" t="t" r="r" b="b"/>
              <a:pathLst>
                <a:path w="96132" h="143441">
                  <a:moveTo>
                    <a:pt x="12530" y="51846"/>
                  </a:moveTo>
                  <a:cubicBezTo>
                    <a:pt x="19442" y="51846"/>
                    <a:pt x="24627" y="46662"/>
                    <a:pt x="24627" y="39749"/>
                  </a:cubicBezTo>
                  <a:cubicBezTo>
                    <a:pt x="24627" y="31972"/>
                    <a:pt x="20523" y="27867"/>
                    <a:pt x="12530" y="27651"/>
                  </a:cubicBezTo>
                  <a:cubicBezTo>
                    <a:pt x="17282" y="17498"/>
                    <a:pt x="28084" y="9289"/>
                    <a:pt x="42125" y="9289"/>
                  </a:cubicBezTo>
                  <a:cubicBezTo>
                    <a:pt x="61136" y="9289"/>
                    <a:pt x="73665" y="23547"/>
                    <a:pt x="73665" y="42557"/>
                  </a:cubicBezTo>
                  <a:cubicBezTo>
                    <a:pt x="73665" y="52927"/>
                    <a:pt x="69993" y="62864"/>
                    <a:pt x="62432" y="72585"/>
                  </a:cubicBezTo>
                  <a:cubicBezTo>
                    <a:pt x="58759" y="77554"/>
                    <a:pt x="55951" y="81010"/>
                    <a:pt x="54007" y="82954"/>
                  </a:cubicBezTo>
                  <a:lnTo>
                    <a:pt x="2808" y="133721"/>
                  </a:lnTo>
                  <a:cubicBezTo>
                    <a:pt x="0" y="136313"/>
                    <a:pt x="432" y="136961"/>
                    <a:pt x="432" y="143442"/>
                  </a:cubicBezTo>
                  <a:lnTo>
                    <a:pt x="89435" y="143442"/>
                  </a:lnTo>
                  <a:lnTo>
                    <a:pt x="96132" y="102829"/>
                  </a:lnTo>
                  <a:lnTo>
                    <a:pt x="87059" y="102829"/>
                  </a:lnTo>
                  <a:cubicBezTo>
                    <a:pt x="85547" y="114278"/>
                    <a:pt x="83818" y="120975"/>
                    <a:pt x="81874" y="122487"/>
                  </a:cubicBezTo>
                  <a:cubicBezTo>
                    <a:pt x="80794" y="123135"/>
                    <a:pt x="74097" y="123567"/>
                    <a:pt x="61352" y="123567"/>
                  </a:cubicBezTo>
                  <a:lnTo>
                    <a:pt x="24627" y="123567"/>
                  </a:lnTo>
                  <a:cubicBezTo>
                    <a:pt x="39101" y="110822"/>
                    <a:pt x="52495" y="99372"/>
                    <a:pt x="65240" y="89219"/>
                  </a:cubicBezTo>
                  <a:cubicBezTo>
                    <a:pt x="74961" y="81658"/>
                    <a:pt x="81874" y="74961"/>
                    <a:pt x="86195" y="69129"/>
                  </a:cubicBezTo>
                  <a:cubicBezTo>
                    <a:pt x="92676" y="60704"/>
                    <a:pt x="95916" y="51846"/>
                    <a:pt x="95916" y="42557"/>
                  </a:cubicBezTo>
                  <a:cubicBezTo>
                    <a:pt x="95916" y="29164"/>
                    <a:pt x="90731" y="18578"/>
                    <a:pt x="80146" y="10801"/>
                  </a:cubicBezTo>
                  <a:cubicBezTo>
                    <a:pt x="70857" y="3672"/>
                    <a:pt x="59191" y="0"/>
                    <a:pt x="45366" y="0"/>
                  </a:cubicBezTo>
                  <a:cubicBezTo>
                    <a:pt x="33484" y="0"/>
                    <a:pt x="23331" y="3456"/>
                    <a:pt x="14474" y="10369"/>
                  </a:cubicBezTo>
                  <a:cubicBezTo>
                    <a:pt x="5185" y="17930"/>
                    <a:pt x="432" y="27435"/>
                    <a:pt x="432" y="39101"/>
                  </a:cubicBezTo>
                  <a:cubicBezTo>
                    <a:pt x="432" y="46446"/>
                    <a:pt x="5833" y="51846"/>
                    <a:pt x="12530" y="518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2486788" y="1480040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1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2608381" y="1415540"/>
              <a:ext cx="66042" cy="202756"/>
            </a:xfrm>
            <a:custGeom>
              <a:avLst/>
              <a:gdLst/>
              <a:ahLst/>
              <a:cxnLst/>
              <a:rect l="l" t="t" r="r" b="b"/>
              <a:pathLst>
                <a:path w="66042" h="202756">
                  <a:moveTo>
                    <a:pt x="49686" y="17282"/>
                  </a:moveTo>
                  <a:cubicBezTo>
                    <a:pt x="49686" y="8024"/>
                    <a:pt x="41971" y="0"/>
                    <a:pt x="32713" y="0"/>
                  </a:cubicBezTo>
                  <a:cubicBezTo>
                    <a:pt x="23454" y="0"/>
                    <a:pt x="15431" y="8024"/>
                    <a:pt x="15431" y="17282"/>
                  </a:cubicBezTo>
                  <a:cubicBezTo>
                    <a:pt x="15431" y="26540"/>
                    <a:pt x="23146" y="34873"/>
                    <a:pt x="32404" y="34873"/>
                  </a:cubicBezTo>
                  <a:cubicBezTo>
                    <a:pt x="41971" y="34873"/>
                    <a:pt x="49686" y="26849"/>
                    <a:pt x="49686" y="17282"/>
                  </a:cubicBezTo>
                  <a:close/>
                  <a:moveTo>
                    <a:pt x="33947" y="201831"/>
                  </a:moveTo>
                  <a:lnTo>
                    <a:pt x="66043" y="202757"/>
                  </a:lnTo>
                  <a:lnTo>
                    <a:pt x="66043" y="190721"/>
                  </a:lnTo>
                  <a:cubicBezTo>
                    <a:pt x="55858" y="190721"/>
                    <a:pt x="49686" y="190104"/>
                    <a:pt x="47835" y="188869"/>
                  </a:cubicBezTo>
                  <a:cubicBezTo>
                    <a:pt x="45983" y="187635"/>
                    <a:pt x="45366" y="184240"/>
                    <a:pt x="45366" y="178685"/>
                  </a:cubicBezTo>
                  <a:lnTo>
                    <a:pt x="45366" y="65425"/>
                  </a:lnTo>
                  <a:lnTo>
                    <a:pt x="1234" y="69129"/>
                  </a:lnTo>
                  <a:lnTo>
                    <a:pt x="1234" y="80856"/>
                  </a:lnTo>
                  <a:cubicBezTo>
                    <a:pt x="11419" y="80856"/>
                    <a:pt x="17899" y="81782"/>
                    <a:pt x="20060" y="83325"/>
                  </a:cubicBezTo>
                  <a:cubicBezTo>
                    <a:pt x="22220" y="84868"/>
                    <a:pt x="23146" y="89188"/>
                    <a:pt x="23146" y="96286"/>
                  </a:cubicBezTo>
                  <a:lnTo>
                    <a:pt x="23146" y="178377"/>
                  </a:lnTo>
                  <a:cubicBezTo>
                    <a:pt x="23146" y="184240"/>
                    <a:pt x="22220" y="187943"/>
                    <a:pt x="20060" y="189178"/>
                  </a:cubicBezTo>
                  <a:cubicBezTo>
                    <a:pt x="17899" y="190412"/>
                    <a:pt x="11110" y="190721"/>
                    <a:pt x="0" y="190721"/>
                  </a:cubicBezTo>
                  <a:lnTo>
                    <a:pt x="0" y="20275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2693866" y="1481891"/>
              <a:ext cx="155230" cy="136405"/>
            </a:xfrm>
            <a:custGeom>
              <a:avLst/>
              <a:gdLst/>
              <a:ahLst/>
              <a:cxnLst/>
              <a:rect l="l" t="t" r="r" b="b"/>
              <a:pathLst>
                <a:path w="155230" h="136405">
                  <a:moveTo>
                    <a:pt x="87028" y="8950"/>
                  </a:moveTo>
                  <a:cubicBezTo>
                    <a:pt x="100915" y="8950"/>
                    <a:pt x="108013" y="19751"/>
                    <a:pt x="108013" y="41662"/>
                  </a:cubicBezTo>
                  <a:lnTo>
                    <a:pt x="108013" y="112025"/>
                  </a:lnTo>
                  <a:cubicBezTo>
                    <a:pt x="108013" y="117889"/>
                    <a:pt x="107088" y="121592"/>
                    <a:pt x="104927" y="122827"/>
                  </a:cubicBezTo>
                  <a:cubicBezTo>
                    <a:pt x="102767" y="124061"/>
                    <a:pt x="95978" y="124678"/>
                    <a:pt x="84559" y="124678"/>
                  </a:cubicBezTo>
                  <a:lnTo>
                    <a:pt x="84559" y="136406"/>
                  </a:lnTo>
                  <a:lnTo>
                    <a:pt x="120049" y="135480"/>
                  </a:lnTo>
                  <a:lnTo>
                    <a:pt x="155231" y="136406"/>
                  </a:lnTo>
                  <a:lnTo>
                    <a:pt x="155231" y="124678"/>
                  </a:lnTo>
                  <a:cubicBezTo>
                    <a:pt x="145355" y="124678"/>
                    <a:pt x="138874" y="124370"/>
                    <a:pt x="135788" y="123444"/>
                  </a:cubicBezTo>
                  <a:cubicBezTo>
                    <a:pt x="132702" y="122518"/>
                    <a:pt x="131468" y="120358"/>
                    <a:pt x="131468" y="116655"/>
                  </a:cubicBezTo>
                  <a:lnTo>
                    <a:pt x="131468" y="58945"/>
                  </a:lnTo>
                  <a:cubicBezTo>
                    <a:pt x="131468" y="44440"/>
                    <a:pt x="131159" y="34256"/>
                    <a:pt x="130233" y="28392"/>
                  </a:cubicBezTo>
                  <a:cubicBezTo>
                    <a:pt x="127147" y="9567"/>
                    <a:pt x="113260" y="0"/>
                    <a:pt x="88880" y="0"/>
                  </a:cubicBezTo>
                  <a:cubicBezTo>
                    <a:pt x="69437" y="0"/>
                    <a:pt x="54933" y="9258"/>
                    <a:pt x="45366" y="27775"/>
                  </a:cubicBezTo>
                  <a:lnTo>
                    <a:pt x="45366" y="0"/>
                  </a:lnTo>
                  <a:lnTo>
                    <a:pt x="0" y="3395"/>
                  </a:lnTo>
                  <a:lnTo>
                    <a:pt x="0" y="15122"/>
                  </a:lnTo>
                  <a:cubicBezTo>
                    <a:pt x="11110" y="15122"/>
                    <a:pt x="17899" y="16048"/>
                    <a:pt x="20368" y="17899"/>
                  </a:cubicBezTo>
                  <a:cubicBezTo>
                    <a:pt x="22837" y="19751"/>
                    <a:pt x="23763" y="23763"/>
                    <a:pt x="23763" y="30861"/>
                  </a:cubicBezTo>
                  <a:lnTo>
                    <a:pt x="23763" y="112025"/>
                  </a:lnTo>
                  <a:cubicBezTo>
                    <a:pt x="23763" y="117889"/>
                    <a:pt x="22529" y="121592"/>
                    <a:pt x="20368" y="122827"/>
                  </a:cubicBezTo>
                  <a:cubicBezTo>
                    <a:pt x="18208" y="124061"/>
                    <a:pt x="11419" y="124678"/>
                    <a:pt x="0" y="124678"/>
                  </a:cubicBezTo>
                  <a:lnTo>
                    <a:pt x="0" y="136406"/>
                  </a:lnTo>
                  <a:lnTo>
                    <a:pt x="35490" y="135480"/>
                  </a:lnTo>
                  <a:lnTo>
                    <a:pt x="70672" y="136406"/>
                  </a:lnTo>
                  <a:lnTo>
                    <a:pt x="70672" y="124678"/>
                  </a:lnTo>
                  <a:cubicBezTo>
                    <a:pt x="59253" y="124678"/>
                    <a:pt x="52772" y="124061"/>
                    <a:pt x="50612" y="122827"/>
                  </a:cubicBezTo>
                  <a:cubicBezTo>
                    <a:pt x="48452" y="121592"/>
                    <a:pt x="47217" y="117889"/>
                    <a:pt x="47217" y="112025"/>
                  </a:cubicBezTo>
                  <a:lnTo>
                    <a:pt x="47217" y="56476"/>
                  </a:lnTo>
                  <a:cubicBezTo>
                    <a:pt x="47217" y="31478"/>
                    <a:pt x="62956" y="8950"/>
                    <a:pt x="87028" y="89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922132" y="1404122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102172" y="1551084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2" name="MathFormula 412"/>
          <p:cNvGrpSpPr/>
          <p:nvPr/>
        </p:nvGrpSpPr>
        <p:grpSpPr>
          <a:xfrm>
            <a:off x="4505955" y="1638888"/>
            <a:ext cx="1567411" cy="451153"/>
            <a:chOff x="4505955" y="1638888"/>
            <a:chExt cx="1567411" cy="451153"/>
          </a:xfrm>
        </p:grpSpPr>
        <p:sp>
          <p:nvSpPr>
            <p:cNvPr id="255" name="MathGlyph 255"/>
            <p:cNvSpPr/>
            <p:nvPr/>
          </p:nvSpPr>
          <p:spPr>
            <a:xfrm>
              <a:off x="4505955" y="1751173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877833" y="1676633"/>
              <a:ext cx="96132" cy="143441"/>
            </a:xfrm>
            <a:custGeom>
              <a:avLst/>
              <a:gdLst/>
              <a:ahLst/>
              <a:cxnLst/>
              <a:rect l="l" t="t" r="r" b="b"/>
              <a:pathLst>
                <a:path w="96132" h="143441">
                  <a:moveTo>
                    <a:pt x="12530" y="51846"/>
                  </a:moveTo>
                  <a:cubicBezTo>
                    <a:pt x="19442" y="51846"/>
                    <a:pt x="24627" y="46662"/>
                    <a:pt x="24627" y="39749"/>
                  </a:cubicBezTo>
                  <a:cubicBezTo>
                    <a:pt x="24627" y="31972"/>
                    <a:pt x="20523" y="27867"/>
                    <a:pt x="12530" y="27651"/>
                  </a:cubicBezTo>
                  <a:cubicBezTo>
                    <a:pt x="17282" y="17498"/>
                    <a:pt x="28084" y="9289"/>
                    <a:pt x="42125" y="9289"/>
                  </a:cubicBezTo>
                  <a:cubicBezTo>
                    <a:pt x="61136" y="9289"/>
                    <a:pt x="73665" y="23547"/>
                    <a:pt x="73665" y="42557"/>
                  </a:cubicBezTo>
                  <a:cubicBezTo>
                    <a:pt x="73665" y="52927"/>
                    <a:pt x="69993" y="62864"/>
                    <a:pt x="62432" y="72585"/>
                  </a:cubicBezTo>
                  <a:cubicBezTo>
                    <a:pt x="58759" y="77554"/>
                    <a:pt x="55951" y="81010"/>
                    <a:pt x="54007" y="82954"/>
                  </a:cubicBezTo>
                  <a:lnTo>
                    <a:pt x="2808" y="133721"/>
                  </a:lnTo>
                  <a:cubicBezTo>
                    <a:pt x="0" y="136313"/>
                    <a:pt x="432" y="136961"/>
                    <a:pt x="432" y="143442"/>
                  </a:cubicBezTo>
                  <a:lnTo>
                    <a:pt x="89435" y="143442"/>
                  </a:lnTo>
                  <a:lnTo>
                    <a:pt x="96132" y="102829"/>
                  </a:lnTo>
                  <a:lnTo>
                    <a:pt x="87059" y="102829"/>
                  </a:lnTo>
                  <a:cubicBezTo>
                    <a:pt x="85547" y="114278"/>
                    <a:pt x="83818" y="120975"/>
                    <a:pt x="81874" y="122487"/>
                  </a:cubicBezTo>
                  <a:cubicBezTo>
                    <a:pt x="80794" y="123135"/>
                    <a:pt x="74097" y="123567"/>
                    <a:pt x="61352" y="123567"/>
                  </a:cubicBezTo>
                  <a:lnTo>
                    <a:pt x="24627" y="123567"/>
                  </a:lnTo>
                  <a:cubicBezTo>
                    <a:pt x="39101" y="110822"/>
                    <a:pt x="52495" y="99372"/>
                    <a:pt x="65240" y="89219"/>
                  </a:cubicBezTo>
                  <a:cubicBezTo>
                    <a:pt x="74961" y="81658"/>
                    <a:pt x="81874" y="74961"/>
                    <a:pt x="86195" y="69129"/>
                  </a:cubicBezTo>
                  <a:cubicBezTo>
                    <a:pt x="92676" y="60704"/>
                    <a:pt x="95916" y="51846"/>
                    <a:pt x="95916" y="42557"/>
                  </a:cubicBezTo>
                  <a:cubicBezTo>
                    <a:pt x="95916" y="29164"/>
                    <a:pt x="90731" y="18578"/>
                    <a:pt x="80146" y="10801"/>
                  </a:cubicBezTo>
                  <a:cubicBezTo>
                    <a:pt x="70857" y="3672"/>
                    <a:pt x="59191" y="0"/>
                    <a:pt x="45366" y="0"/>
                  </a:cubicBezTo>
                  <a:cubicBezTo>
                    <a:pt x="33484" y="0"/>
                    <a:pt x="23331" y="3456"/>
                    <a:pt x="14474" y="10369"/>
                  </a:cubicBezTo>
                  <a:cubicBezTo>
                    <a:pt x="5185" y="17930"/>
                    <a:pt x="432" y="27435"/>
                    <a:pt x="432" y="39101"/>
                  </a:cubicBezTo>
                  <a:cubicBezTo>
                    <a:pt x="432" y="46446"/>
                    <a:pt x="5833" y="51846"/>
                    <a:pt x="12530" y="518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000969" y="1724807"/>
              <a:ext cx="132640" cy="97428"/>
            </a:xfrm>
            <a:custGeom>
              <a:avLst/>
              <a:gdLst/>
              <a:ahLst/>
              <a:cxnLst/>
              <a:rect l="l" t="t" r="r" b="b"/>
              <a:pathLst>
                <a:path w="132640" h="97428">
                  <a:moveTo>
                    <a:pt x="39965" y="97428"/>
                  </a:moveTo>
                  <a:cubicBezTo>
                    <a:pt x="56815" y="97428"/>
                    <a:pt x="73017" y="91595"/>
                    <a:pt x="88787" y="79930"/>
                  </a:cubicBezTo>
                  <a:cubicBezTo>
                    <a:pt x="92892" y="91595"/>
                    <a:pt x="100237" y="97428"/>
                    <a:pt x="111254" y="97428"/>
                  </a:cubicBezTo>
                  <a:cubicBezTo>
                    <a:pt x="119895" y="97428"/>
                    <a:pt x="132209" y="89867"/>
                    <a:pt x="132209" y="81658"/>
                  </a:cubicBezTo>
                  <a:cubicBezTo>
                    <a:pt x="132209" y="79498"/>
                    <a:pt x="130696" y="78418"/>
                    <a:pt x="127672" y="78418"/>
                  </a:cubicBezTo>
                  <a:cubicBezTo>
                    <a:pt x="125296" y="78418"/>
                    <a:pt x="123999" y="79282"/>
                    <a:pt x="123351" y="81010"/>
                  </a:cubicBezTo>
                  <a:cubicBezTo>
                    <a:pt x="121191" y="86843"/>
                    <a:pt x="117303" y="89867"/>
                    <a:pt x="111902" y="89867"/>
                  </a:cubicBezTo>
                  <a:cubicBezTo>
                    <a:pt x="110822" y="89867"/>
                    <a:pt x="109958" y="89651"/>
                    <a:pt x="109310" y="89219"/>
                  </a:cubicBezTo>
                  <a:cubicBezTo>
                    <a:pt x="106933" y="87275"/>
                    <a:pt x="105637" y="79282"/>
                    <a:pt x="105205" y="64808"/>
                  </a:cubicBezTo>
                  <a:cubicBezTo>
                    <a:pt x="111038" y="58759"/>
                    <a:pt x="116006" y="51630"/>
                    <a:pt x="120543" y="43421"/>
                  </a:cubicBezTo>
                  <a:cubicBezTo>
                    <a:pt x="128536" y="28948"/>
                    <a:pt x="132641" y="19226"/>
                    <a:pt x="132641" y="13826"/>
                  </a:cubicBezTo>
                  <a:cubicBezTo>
                    <a:pt x="132641" y="11449"/>
                    <a:pt x="131128" y="10153"/>
                    <a:pt x="128104" y="10153"/>
                  </a:cubicBezTo>
                  <a:cubicBezTo>
                    <a:pt x="124864" y="10585"/>
                    <a:pt x="123567" y="11449"/>
                    <a:pt x="122919" y="16202"/>
                  </a:cubicBezTo>
                  <a:cubicBezTo>
                    <a:pt x="119463" y="28948"/>
                    <a:pt x="113414" y="40829"/>
                    <a:pt x="104557" y="52279"/>
                  </a:cubicBezTo>
                  <a:lnTo>
                    <a:pt x="104557" y="49038"/>
                  </a:lnTo>
                  <a:cubicBezTo>
                    <a:pt x="104125" y="41477"/>
                    <a:pt x="103909" y="36941"/>
                    <a:pt x="103693" y="35212"/>
                  </a:cubicBezTo>
                  <a:cubicBezTo>
                    <a:pt x="100453" y="15122"/>
                    <a:pt x="85115" y="0"/>
                    <a:pt x="62216" y="0"/>
                  </a:cubicBezTo>
                  <a:cubicBezTo>
                    <a:pt x="46446" y="0"/>
                    <a:pt x="32404" y="6049"/>
                    <a:pt x="19442" y="18146"/>
                  </a:cubicBezTo>
                  <a:cubicBezTo>
                    <a:pt x="6481" y="30244"/>
                    <a:pt x="0" y="44070"/>
                    <a:pt x="0" y="59623"/>
                  </a:cubicBezTo>
                  <a:cubicBezTo>
                    <a:pt x="0" y="81874"/>
                    <a:pt x="17282" y="97428"/>
                    <a:pt x="39965" y="97428"/>
                  </a:cubicBezTo>
                  <a:close/>
                  <a:moveTo>
                    <a:pt x="19442" y="66968"/>
                  </a:moveTo>
                  <a:cubicBezTo>
                    <a:pt x="19442" y="52063"/>
                    <a:pt x="26571" y="32404"/>
                    <a:pt x="33268" y="23547"/>
                  </a:cubicBezTo>
                  <a:cubicBezTo>
                    <a:pt x="41477" y="12962"/>
                    <a:pt x="50982" y="7561"/>
                    <a:pt x="62000" y="7561"/>
                  </a:cubicBezTo>
                  <a:cubicBezTo>
                    <a:pt x="74745" y="7561"/>
                    <a:pt x="82522" y="17282"/>
                    <a:pt x="84899" y="36509"/>
                  </a:cubicBezTo>
                  <a:cubicBezTo>
                    <a:pt x="85979" y="51846"/>
                    <a:pt x="86627" y="63512"/>
                    <a:pt x="86843" y="71289"/>
                  </a:cubicBezTo>
                  <a:cubicBezTo>
                    <a:pt x="71505" y="83602"/>
                    <a:pt x="56167" y="89867"/>
                    <a:pt x="40613" y="89867"/>
                  </a:cubicBezTo>
                  <a:cubicBezTo>
                    <a:pt x="26787" y="89867"/>
                    <a:pt x="19442" y="80794"/>
                    <a:pt x="19442" y="669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004041" y="1896049"/>
              <a:ext cx="126159" cy="193992"/>
            </a:xfrm>
            <a:custGeom>
              <a:avLst/>
              <a:gdLst/>
              <a:ahLst/>
              <a:cxnLst/>
              <a:rect l="l" t="t" r="r" b="b"/>
              <a:pathLst>
                <a:path w="126159" h="193992">
                  <a:moveTo>
                    <a:pt x="90299" y="0"/>
                  </a:moveTo>
                  <a:cubicBezTo>
                    <a:pt x="60920" y="0"/>
                    <a:pt x="39749" y="32188"/>
                    <a:pt x="33052" y="58759"/>
                  </a:cubicBezTo>
                  <a:lnTo>
                    <a:pt x="432" y="189888"/>
                  </a:lnTo>
                  <a:cubicBezTo>
                    <a:pt x="0" y="192696"/>
                    <a:pt x="1080" y="193992"/>
                    <a:pt x="3672" y="193992"/>
                  </a:cubicBezTo>
                  <a:lnTo>
                    <a:pt x="5833" y="193992"/>
                  </a:lnTo>
                  <a:cubicBezTo>
                    <a:pt x="7561" y="193992"/>
                    <a:pt x="8641" y="193128"/>
                    <a:pt x="9073" y="191400"/>
                  </a:cubicBezTo>
                  <a:lnTo>
                    <a:pt x="22683" y="136961"/>
                  </a:lnTo>
                  <a:cubicBezTo>
                    <a:pt x="28948" y="148843"/>
                    <a:pt x="39317" y="154675"/>
                    <a:pt x="53791" y="154675"/>
                  </a:cubicBezTo>
                  <a:cubicBezTo>
                    <a:pt x="68265" y="154675"/>
                    <a:pt x="81658" y="150571"/>
                    <a:pt x="93540" y="142146"/>
                  </a:cubicBezTo>
                  <a:cubicBezTo>
                    <a:pt x="109958" y="131128"/>
                    <a:pt x="118167" y="116871"/>
                    <a:pt x="118167" y="99372"/>
                  </a:cubicBezTo>
                  <a:cubicBezTo>
                    <a:pt x="118167" y="84899"/>
                    <a:pt x="112766" y="73881"/>
                    <a:pt x="102181" y="66536"/>
                  </a:cubicBezTo>
                  <a:cubicBezTo>
                    <a:pt x="114494" y="60272"/>
                    <a:pt x="122271" y="49902"/>
                    <a:pt x="125080" y="38021"/>
                  </a:cubicBezTo>
                  <a:cubicBezTo>
                    <a:pt x="125728" y="35212"/>
                    <a:pt x="126160" y="32620"/>
                    <a:pt x="126160" y="30460"/>
                  </a:cubicBezTo>
                  <a:cubicBezTo>
                    <a:pt x="126160" y="11233"/>
                    <a:pt x="109742" y="0"/>
                    <a:pt x="90299" y="0"/>
                  </a:cubicBezTo>
                  <a:close/>
                  <a:moveTo>
                    <a:pt x="63296" y="66752"/>
                  </a:moveTo>
                  <a:cubicBezTo>
                    <a:pt x="64376" y="66320"/>
                    <a:pt x="68481" y="66104"/>
                    <a:pt x="75609" y="66104"/>
                  </a:cubicBezTo>
                  <a:cubicBezTo>
                    <a:pt x="76906" y="66104"/>
                    <a:pt x="78202" y="66320"/>
                    <a:pt x="79714" y="66536"/>
                  </a:cubicBezTo>
                  <a:cubicBezTo>
                    <a:pt x="77770" y="66752"/>
                    <a:pt x="75825" y="66968"/>
                    <a:pt x="73665" y="66968"/>
                  </a:cubicBezTo>
                  <a:lnTo>
                    <a:pt x="69777" y="66968"/>
                  </a:lnTo>
                  <a:cubicBezTo>
                    <a:pt x="67832" y="66968"/>
                    <a:pt x="65672" y="66968"/>
                    <a:pt x="63296" y="66752"/>
                  </a:cubicBezTo>
                  <a:close/>
                  <a:moveTo>
                    <a:pt x="110390" y="26355"/>
                  </a:moveTo>
                  <a:cubicBezTo>
                    <a:pt x="110390" y="29164"/>
                    <a:pt x="109958" y="32404"/>
                    <a:pt x="108878" y="36509"/>
                  </a:cubicBezTo>
                  <a:cubicBezTo>
                    <a:pt x="106717" y="45798"/>
                    <a:pt x="102613" y="52927"/>
                    <a:pt x="96348" y="58327"/>
                  </a:cubicBezTo>
                  <a:cubicBezTo>
                    <a:pt x="95484" y="58975"/>
                    <a:pt x="94188" y="60056"/>
                    <a:pt x="92460" y="61352"/>
                  </a:cubicBezTo>
                  <a:cubicBezTo>
                    <a:pt x="87059" y="59407"/>
                    <a:pt x="81658" y="58543"/>
                    <a:pt x="75825" y="58543"/>
                  </a:cubicBezTo>
                  <a:cubicBezTo>
                    <a:pt x="65672" y="58543"/>
                    <a:pt x="59191" y="59407"/>
                    <a:pt x="56599" y="61352"/>
                  </a:cubicBezTo>
                  <a:cubicBezTo>
                    <a:pt x="54655" y="63080"/>
                    <a:pt x="53575" y="65240"/>
                    <a:pt x="53575" y="67616"/>
                  </a:cubicBezTo>
                  <a:cubicBezTo>
                    <a:pt x="53575" y="69345"/>
                    <a:pt x="54223" y="70641"/>
                    <a:pt x="55303" y="71721"/>
                  </a:cubicBezTo>
                  <a:cubicBezTo>
                    <a:pt x="57247" y="73665"/>
                    <a:pt x="63296" y="74745"/>
                    <a:pt x="73449" y="74745"/>
                  </a:cubicBezTo>
                  <a:cubicBezTo>
                    <a:pt x="79714" y="74745"/>
                    <a:pt x="85763" y="73665"/>
                    <a:pt x="91811" y="71721"/>
                  </a:cubicBezTo>
                  <a:cubicBezTo>
                    <a:pt x="98076" y="76258"/>
                    <a:pt x="101101" y="83386"/>
                    <a:pt x="101101" y="93324"/>
                  </a:cubicBezTo>
                  <a:cubicBezTo>
                    <a:pt x="101101" y="97644"/>
                    <a:pt x="100237" y="103261"/>
                    <a:pt x="98508" y="110174"/>
                  </a:cubicBezTo>
                  <a:cubicBezTo>
                    <a:pt x="93540" y="130048"/>
                    <a:pt x="77554" y="146898"/>
                    <a:pt x="54007" y="146898"/>
                  </a:cubicBezTo>
                  <a:cubicBezTo>
                    <a:pt x="38453" y="146898"/>
                    <a:pt x="27651" y="136313"/>
                    <a:pt x="27651" y="120759"/>
                  </a:cubicBezTo>
                  <a:cubicBezTo>
                    <a:pt x="27651" y="118167"/>
                    <a:pt x="28084" y="115142"/>
                    <a:pt x="28948" y="111686"/>
                  </a:cubicBezTo>
                  <a:lnTo>
                    <a:pt x="41693" y="60056"/>
                  </a:lnTo>
                  <a:cubicBezTo>
                    <a:pt x="47526" y="36941"/>
                    <a:pt x="65024" y="7561"/>
                    <a:pt x="90083" y="7561"/>
                  </a:cubicBezTo>
                  <a:cubicBezTo>
                    <a:pt x="102181" y="7561"/>
                    <a:pt x="110390" y="14258"/>
                    <a:pt x="110390" y="263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162123" y="1638888"/>
              <a:ext cx="76998" cy="102767"/>
            </a:xfrm>
            <a:custGeom>
              <a:avLst/>
              <a:gdLst/>
              <a:ahLst/>
              <a:cxnLst/>
              <a:rect l="l" t="t" r="r" b="b"/>
              <a:pathLst>
                <a:path w="76998" h="102767">
                  <a:moveTo>
                    <a:pt x="9413" y="37342"/>
                  </a:moveTo>
                  <a:cubicBezTo>
                    <a:pt x="14968" y="37342"/>
                    <a:pt x="18980" y="33330"/>
                    <a:pt x="18980" y="27775"/>
                  </a:cubicBezTo>
                  <a:cubicBezTo>
                    <a:pt x="18980" y="22374"/>
                    <a:pt x="16202" y="19134"/>
                    <a:pt x="10801" y="18208"/>
                  </a:cubicBezTo>
                  <a:cubicBezTo>
                    <a:pt x="15585" y="11264"/>
                    <a:pt x="22991" y="7870"/>
                    <a:pt x="33021" y="7870"/>
                  </a:cubicBezTo>
                  <a:cubicBezTo>
                    <a:pt x="47680" y="7870"/>
                    <a:pt x="59407" y="16974"/>
                    <a:pt x="59407" y="31170"/>
                  </a:cubicBezTo>
                  <a:cubicBezTo>
                    <a:pt x="59407" y="40891"/>
                    <a:pt x="52618" y="51538"/>
                    <a:pt x="39039" y="63111"/>
                  </a:cubicBezTo>
                  <a:lnTo>
                    <a:pt x="2006" y="94743"/>
                  </a:lnTo>
                  <a:cubicBezTo>
                    <a:pt x="772" y="95823"/>
                    <a:pt x="154" y="96749"/>
                    <a:pt x="0" y="97521"/>
                  </a:cubicBezTo>
                  <a:lnTo>
                    <a:pt x="0" y="102767"/>
                  </a:lnTo>
                  <a:lnTo>
                    <a:pt x="71752" y="102767"/>
                  </a:lnTo>
                  <a:lnTo>
                    <a:pt x="76998" y="72060"/>
                  </a:lnTo>
                  <a:lnTo>
                    <a:pt x="69283" y="72060"/>
                  </a:lnTo>
                  <a:cubicBezTo>
                    <a:pt x="67894" y="80393"/>
                    <a:pt x="66505" y="85022"/>
                    <a:pt x="65117" y="86102"/>
                  </a:cubicBezTo>
                  <a:cubicBezTo>
                    <a:pt x="64345" y="86565"/>
                    <a:pt x="58945" y="86874"/>
                    <a:pt x="49223" y="86874"/>
                  </a:cubicBezTo>
                  <a:lnTo>
                    <a:pt x="21294" y="86874"/>
                  </a:lnTo>
                  <a:cubicBezTo>
                    <a:pt x="41199" y="72215"/>
                    <a:pt x="45520" y="69283"/>
                    <a:pt x="58327" y="60179"/>
                  </a:cubicBezTo>
                  <a:cubicBezTo>
                    <a:pt x="64499" y="55704"/>
                    <a:pt x="68820" y="51538"/>
                    <a:pt x="71443" y="47680"/>
                  </a:cubicBezTo>
                  <a:cubicBezTo>
                    <a:pt x="74992" y="42280"/>
                    <a:pt x="76844" y="36725"/>
                    <a:pt x="76844" y="31015"/>
                  </a:cubicBezTo>
                  <a:cubicBezTo>
                    <a:pt x="76844" y="20677"/>
                    <a:pt x="72369" y="12807"/>
                    <a:pt x="63574" y="7252"/>
                  </a:cubicBezTo>
                  <a:cubicBezTo>
                    <a:pt x="56013" y="2469"/>
                    <a:pt x="46909" y="0"/>
                    <a:pt x="36107" y="0"/>
                  </a:cubicBezTo>
                  <a:cubicBezTo>
                    <a:pt x="27003" y="0"/>
                    <a:pt x="18980" y="2315"/>
                    <a:pt x="12036" y="6789"/>
                  </a:cubicBezTo>
                  <a:cubicBezTo>
                    <a:pt x="4012" y="11881"/>
                    <a:pt x="0" y="18825"/>
                    <a:pt x="0" y="27466"/>
                  </a:cubicBezTo>
                  <a:cubicBezTo>
                    <a:pt x="0" y="33330"/>
                    <a:pt x="4629" y="37342"/>
                    <a:pt x="9413" y="373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357738" y="1803404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1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479330" y="1738904"/>
              <a:ext cx="66042" cy="202756"/>
            </a:xfrm>
            <a:custGeom>
              <a:avLst/>
              <a:gdLst/>
              <a:ahLst/>
              <a:cxnLst/>
              <a:rect l="l" t="t" r="r" b="b"/>
              <a:pathLst>
                <a:path w="66042" h="202756">
                  <a:moveTo>
                    <a:pt x="49686" y="17282"/>
                  </a:moveTo>
                  <a:cubicBezTo>
                    <a:pt x="49686" y="8024"/>
                    <a:pt x="41971" y="0"/>
                    <a:pt x="32713" y="0"/>
                  </a:cubicBezTo>
                  <a:cubicBezTo>
                    <a:pt x="23454" y="0"/>
                    <a:pt x="15431" y="8024"/>
                    <a:pt x="15431" y="17282"/>
                  </a:cubicBezTo>
                  <a:cubicBezTo>
                    <a:pt x="15431" y="26540"/>
                    <a:pt x="23146" y="34873"/>
                    <a:pt x="32404" y="34873"/>
                  </a:cubicBezTo>
                  <a:cubicBezTo>
                    <a:pt x="41971" y="34873"/>
                    <a:pt x="49686" y="26849"/>
                    <a:pt x="49686" y="17282"/>
                  </a:cubicBezTo>
                  <a:close/>
                  <a:moveTo>
                    <a:pt x="33947" y="201831"/>
                  </a:moveTo>
                  <a:lnTo>
                    <a:pt x="66043" y="202757"/>
                  </a:lnTo>
                  <a:lnTo>
                    <a:pt x="66043" y="190721"/>
                  </a:lnTo>
                  <a:cubicBezTo>
                    <a:pt x="55858" y="190721"/>
                    <a:pt x="49686" y="190104"/>
                    <a:pt x="47835" y="188869"/>
                  </a:cubicBezTo>
                  <a:cubicBezTo>
                    <a:pt x="45983" y="187635"/>
                    <a:pt x="45366" y="184240"/>
                    <a:pt x="45366" y="178685"/>
                  </a:cubicBezTo>
                  <a:lnTo>
                    <a:pt x="45366" y="65425"/>
                  </a:lnTo>
                  <a:lnTo>
                    <a:pt x="1234" y="69129"/>
                  </a:lnTo>
                  <a:lnTo>
                    <a:pt x="1234" y="80856"/>
                  </a:lnTo>
                  <a:cubicBezTo>
                    <a:pt x="11419" y="80856"/>
                    <a:pt x="17899" y="81782"/>
                    <a:pt x="20060" y="83325"/>
                  </a:cubicBezTo>
                  <a:cubicBezTo>
                    <a:pt x="22220" y="84868"/>
                    <a:pt x="23146" y="89188"/>
                    <a:pt x="23146" y="96286"/>
                  </a:cubicBezTo>
                  <a:lnTo>
                    <a:pt x="23146" y="178377"/>
                  </a:lnTo>
                  <a:cubicBezTo>
                    <a:pt x="23146" y="184240"/>
                    <a:pt x="22220" y="187943"/>
                    <a:pt x="20060" y="189178"/>
                  </a:cubicBezTo>
                  <a:cubicBezTo>
                    <a:pt x="17899" y="190412"/>
                    <a:pt x="11110" y="190721"/>
                    <a:pt x="0" y="190721"/>
                  </a:cubicBezTo>
                  <a:lnTo>
                    <a:pt x="0" y="20275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564815" y="1805256"/>
              <a:ext cx="155230" cy="136405"/>
            </a:xfrm>
            <a:custGeom>
              <a:avLst/>
              <a:gdLst/>
              <a:ahLst/>
              <a:cxnLst/>
              <a:rect l="l" t="t" r="r" b="b"/>
              <a:pathLst>
                <a:path w="155230" h="136405">
                  <a:moveTo>
                    <a:pt x="87028" y="8950"/>
                  </a:moveTo>
                  <a:cubicBezTo>
                    <a:pt x="100915" y="8950"/>
                    <a:pt x="108014" y="19751"/>
                    <a:pt x="108014" y="41662"/>
                  </a:cubicBezTo>
                  <a:lnTo>
                    <a:pt x="108014" y="112025"/>
                  </a:lnTo>
                  <a:cubicBezTo>
                    <a:pt x="108014" y="117889"/>
                    <a:pt x="107088" y="121592"/>
                    <a:pt x="104927" y="122827"/>
                  </a:cubicBezTo>
                  <a:cubicBezTo>
                    <a:pt x="102767" y="124061"/>
                    <a:pt x="95978" y="124678"/>
                    <a:pt x="84559" y="124678"/>
                  </a:cubicBezTo>
                  <a:lnTo>
                    <a:pt x="84559" y="136406"/>
                  </a:lnTo>
                  <a:lnTo>
                    <a:pt x="120049" y="135480"/>
                  </a:lnTo>
                  <a:lnTo>
                    <a:pt x="155231" y="136406"/>
                  </a:lnTo>
                  <a:lnTo>
                    <a:pt x="155231" y="124678"/>
                  </a:lnTo>
                  <a:cubicBezTo>
                    <a:pt x="145355" y="124678"/>
                    <a:pt x="138875" y="124370"/>
                    <a:pt x="135788" y="123444"/>
                  </a:cubicBezTo>
                  <a:cubicBezTo>
                    <a:pt x="132702" y="122518"/>
                    <a:pt x="131468" y="120358"/>
                    <a:pt x="131468" y="116655"/>
                  </a:cubicBezTo>
                  <a:lnTo>
                    <a:pt x="131468" y="58945"/>
                  </a:lnTo>
                  <a:cubicBezTo>
                    <a:pt x="131468" y="44440"/>
                    <a:pt x="131159" y="34256"/>
                    <a:pt x="130233" y="28392"/>
                  </a:cubicBezTo>
                  <a:cubicBezTo>
                    <a:pt x="127147" y="9567"/>
                    <a:pt x="113260" y="0"/>
                    <a:pt x="88880" y="0"/>
                  </a:cubicBezTo>
                  <a:cubicBezTo>
                    <a:pt x="69437" y="0"/>
                    <a:pt x="54933" y="9258"/>
                    <a:pt x="45366" y="27775"/>
                  </a:cubicBezTo>
                  <a:lnTo>
                    <a:pt x="45366" y="0"/>
                  </a:lnTo>
                  <a:lnTo>
                    <a:pt x="0" y="3395"/>
                  </a:lnTo>
                  <a:lnTo>
                    <a:pt x="0" y="15122"/>
                  </a:lnTo>
                  <a:cubicBezTo>
                    <a:pt x="11110" y="15122"/>
                    <a:pt x="17899" y="16048"/>
                    <a:pt x="20368" y="17899"/>
                  </a:cubicBezTo>
                  <a:cubicBezTo>
                    <a:pt x="22837" y="19751"/>
                    <a:pt x="23763" y="23763"/>
                    <a:pt x="23763" y="30861"/>
                  </a:cubicBezTo>
                  <a:lnTo>
                    <a:pt x="23763" y="112025"/>
                  </a:lnTo>
                  <a:cubicBezTo>
                    <a:pt x="23763" y="117889"/>
                    <a:pt x="22529" y="121592"/>
                    <a:pt x="20368" y="122827"/>
                  </a:cubicBezTo>
                  <a:cubicBezTo>
                    <a:pt x="18208" y="124061"/>
                    <a:pt x="11419" y="124678"/>
                    <a:pt x="0" y="124678"/>
                  </a:cubicBezTo>
                  <a:lnTo>
                    <a:pt x="0" y="136406"/>
                  </a:lnTo>
                  <a:lnTo>
                    <a:pt x="35490" y="135480"/>
                  </a:lnTo>
                  <a:lnTo>
                    <a:pt x="70672" y="136406"/>
                  </a:lnTo>
                  <a:lnTo>
                    <a:pt x="70672" y="124678"/>
                  </a:lnTo>
                  <a:cubicBezTo>
                    <a:pt x="59253" y="124678"/>
                    <a:pt x="52772" y="124061"/>
                    <a:pt x="50612" y="122827"/>
                  </a:cubicBezTo>
                  <a:cubicBezTo>
                    <a:pt x="48452" y="121592"/>
                    <a:pt x="47217" y="117889"/>
                    <a:pt x="47217" y="112025"/>
                  </a:cubicBezTo>
                  <a:lnTo>
                    <a:pt x="47217" y="56476"/>
                  </a:lnTo>
                  <a:cubicBezTo>
                    <a:pt x="47217" y="31478"/>
                    <a:pt x="62956" y="8950"/>
                    <a:pt x="87028" y="89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793091" y="1727486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973130" y="1874448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4" name="MathFormula 414"/>
          <p:cNvGrpSpPr/>
          <p:nvPr/>
        </p:nvGrpSpPr>
        <p:grpSpPr>
          <a:xfrm>
            <a:off x="6469467" y="1730542"/>
            <a:ext cx="374341" cy="291329"/>
            <a:chOff x="6469467" y="1730542"/>
            <a:chExt cx="374341" cy="291329"/>
          </a:xfrm>
        </p:grpSpPr>
        <p:sp>
          <p:nvSpPr>
            <p:cNvPr id="256" name="MathGlyph 256"/>
            <p:cNvSpPr/>
            <p:nvPr/>
          </p:nvSpPr>
          <p:spPr>
            <a:xfrm>
              <a:off x="6469467" y="1730542"/>
              <a:ext cx="130542" cy="278366"/>
            </a:xfrm>
            <a:custGeom>
              <a:avLst/>
              <a:gdLst/>
              <a:ahLst/>
              <a:cxnLst/>
              <a:rect l="l" t="t" r="r" b="b"/>
              <a:pathLst>
                <a:path w="130542" h="278366">
                  <a:moveTo>
                    <a:pt x="24072" y="85485"/>
                  </a:moveTo>
                  <a:cubicBezTo>
                    <a:pt x="24072" y="99372"/>
                    <a:pt x="30244" y="110174"/>
                    <a:pt x="42588" y="117889"/>
                  </a:cubicBezTo>
                  <a:cubicBezTo>
                    <a:pt x="14196" y="139800"/>
                    <a:pt x="0" y="161403"/>
                    <a:pt x="0" y="182697"/>
                  </a:cubicBezTo>
                  <a:cubicBezTo>
                    <a:pt x="0" y="193498"/>
                    <a:pt x="5246" y="202140"/>
                    <a:pt x="8950" y="207695"/>
                  </a:cubicBezTo>
                  <a:cubicBezTo>
                    <a:pt x="14196" y="212941"/>
                    <a:pt x="19442" y="216953"/>
                    <a:pt x="25306" y="220039"/>
                  </a:cubicBezTo>
                  <a:cubicBezTo>
                    <a:pt x="40428" y="226520"/>
                    <a:pt x="62648" y="234852"/>
                    <a:pt x="81164" y="242259"/>
                  </a:cubicBezTo>
                  <a:cubicBezTo>
                    <a:pt x="87645" y="245345"/>
                    <a:pt x="91040" y="246271"/>
                    <a:pt x="91040" y="254295"/>
                  </a:cubicBezTo>
                  <a:cubicBezTo>
                    <a:pt x="91040" y="262010"/>
                    <a:pt x="85176" y="269108"/>
                    <a:pt x="77461" y="269108"/>
                  </a:cubicBezTo>
                  <a:cubicBezTo>
                    <a:pt x="68820" y="269108"/>
                    <a:pt x="60179" y="266022"/>
                    <a:pt x="51538" y="259541"/>
                  </a:cubicBezTo>
                  <a:cubicBezTo>
                    <a:pt x="49995" y="258615"/>
                    <a:pt x="48452" y="257998"/>
                    <a:pt x="47526" y="257998"/>
                  </a:cubicBezTo>
                  <a:cubicBezTo>
                    <a:pt x="44748" y="257998"/>
                    <a:pt x="43205" y="259541"/>
                    <a:pt x="43205" y="262318"/>
                  </a:cubicBezTo>
                  <a:cubicBezTo>
                    <a:pt x="43205" y="263862"/>
                    <a:pt x="45057" y="266022"/>
                    <a:pt x="48452" y="268799"/>
                  </a:cubicBezTo>
                  <a:cubicBezTo>
                    <a:pt x="56784" y="275280"/>
                    <a:pt x="66351" y="278366"/>
                    <a:pt x="77461" y="278366"/>
                  </a:cubicBezTo>
                  <a:cubicBezTo>
                    <a:pt x="95052" y="278366"/>
                    <a:pt x="110174" y="262010"/>
                    <a:pt x="110174" y="244419"/>
                  </a:cubicBezTo>
                  <a:cubicBezTo>
                    <a:pt x="110174" y="233001"/>
                    <a:pt x="105236" y="225594"/>
                    <a:pt x="95052" y="221582"/>
                  </a:cubicBezTo>
                  <a:lnTo>
                    <a:pt x="76535" y="214484"/>
                  </a:lnTo>
                  <a:cubicBezTo>
                    <a:pt x="67586" y="211089"/>
                    <a:pt x="61413" y="208929"/>
                    <a:pt x="58019" y="207386"/>
                  </a:cubicBezTo>
                  <a:lnTo>
                    <a:pt x="39811" y="200288"/>
                  </a:lnTo>
                  <a:cubicBezTo>
                    <a:pt x="25306" y="194424"/>
                    <a:pt x="17899" y="185475"/>
                    <a:pt x="17899" y="174056"/>
                  </a:cubicBezTo>
                  <a:cubicBezTo>
                    <a:pt x="17899" y="153379"/>
                    <a:pt x="38885" y="131468"/>
                    <a:pt x="54007" y="123444"/>
                  </a:cubicBezTo>
                  <a:cubicBezTo>
                    <a:pt x="61413" y="125913"/>
                    <a:pt x="70363" y="127147"/>
                    <a:pt x="80547" y="127147"/>
                  </a:cubicBezTo>
                  <a:cubicBezTo>
                    <a:pt x="99990" y="127147"/>
                    <a:pt x="109865" y="123753"/>
                    <a:pt x="109865" y="116655"/>
                  </a:cubicBezTo>
                  <a:cubicBezTo>
                    <a:pt x="109865" y="110174"/>
                    <a:pt x="101224" y="107088"/>
                    <a:pt x="83942" y="107088"/>
                  </a:cubicBezTo>
                  <a:cubicBezTo>
                    <a:pt x="74684" y="107088"/>
                    <a:pt x="66351" y="108322"/>
                    <a:pt x="58945" y="110482"/>
                  </a:cubicBezTo>
                  <a:cubicBezTo>
                    <a:pt x="53390" y="104619"/>
                    <a:pt x="50612" y="97212"/>
                    <a:pt x="50612" y="87954"/>
                  </a:cubicBezTo>
                  <a:cubicBezTo>
                    <a:pt x="50612" y="65425"/>
                    <a:pt x="66660" y="45674"/>
                    <a:pt x="82707" y="37650"/>
                  </a:cubicBezTo>
                  <a:cubicBezTo>
                    <a:pt x="86719" y="41971"/>
                    <a:pt x="93200" y="44131"/>
                    <a:pt x="102459" y="44131"/>
                  </a:cubicBezTo>
                  <a:cubicBezTo>
                    <a:pt x="121284" y="44131"/>
                    <a:pt x="130542" y="40428"/>
                    <a:pt x="130542" y="33330"/>
                  </a:cubicBezTo>
                  <a:cubicBezTo>
                    <a:pt x="130542" y="26849"/>
                    <a:pt x="121901" y="23763"/>
                    <a:pt x="104310" y="23763"/>
                  </a:cubicBezTo>
                  <a:cubicBezTo>
                    <a:pt x="97212" y="23763"/>
                    <a:pt x="91040" y="24380"/>
                    <a:pt x="85794" y="25306"/>
                  </a:cubicBezTo>
                  <a:cubicBezTo>
                    <a:pt x="85176" y="22529"/>
                    <a:pt x="84868" y="19751"/>
                    <a:pt x="84868" y="16665"/>
                  </a:cubicBezTo>
                  <a:cubicBezTo>
                    <a:pt x="84868" y="13887"/>
                    <a:pt x="85485" y="9876"/>
                    <a:pt x="86411" y="5246"/>
                  </a:cubicBezTo>
                  <a:cubicBezTo>
                    <a:pt x="86411" y="1852"/>
                    <a:pt x="84868" y="0"/>
                    <a:pt x="81473" y="0"/>
                  </a:cubicBezTo>
                  <a:cubicBezTo>
                    <a:pt x="76844" y="0"/>
                    <a:pt x="74684" y="5555"/>
                    <a:pt x="74684" y="16356"/>
                  </a:cubicBezTo>
                  <a:cubicBezTo>
                    <a:pt x="74684" y="18517"/>
                    <a:pt x="75301" y="21911"/>
                    <a:pt x="76535" y="27158"/>
                  </a:cubicBezTo>
                  <a:cubicBezTo>
                    <a:pt x="51538" y="34873"/>
                    <a:pt x="24072" y="55858"/>
                    <a:pt x="24072" y="85485"/>
                  </a:cubicBezTo>
                  <a:close/>
                  <a:moveTo>
                    <a:pt x="104619" y="33021"/>
                  </a:moveTo>
                  <a:cubicBezTo>
                    <a:pt x="108939" y="33021"/>
                    <a:pt x="112951" y="33330"/>
                    <a:pt x="116346" y="33947"/>
                  </a:cubicBezTo>
                  <a:cubicBezTo>
                    <a:pt x="112643" y="34564"/>
                    <a:pt x="108014" y="34873"/>
                    <a:pt x="102767" y="34873"/>
                  </a:cubicBezTo>
                  <a:cubicBezTo>
                    <a:pt x="98755" y="34873"/>
                    <a:pt x="95669" y="34564"/>
                    <a:pt x="93509" y="33638"/>
                  </a:cubicBezTo>
                  <a:cubicBezTo>
                    <a:pt x="96286" y="33330"/>
                    <a:pt x="99990" y="33021"/>
                    <a:pt x="104619" y="33021"/>
                  </a:cubicBezTo>
                  <a:close/>
                  <a:moveTo>
                    <a:pt x="83633" y="116346"/>
                  </a:moveTo>
                  <a:cubicBezTo>
                    <a:pt x="88262" y="116346"/>
                    <a:pt x="92583" y="116655"/>
                    <a:pt x="95978" y="116963"/>
                  </a:cubicBezTo>
                  <a:cubicBezTo>
                    <a:pt x="92583" y="117889"/>
                    <a:pt x="87645" y="118198"/>
                    <a:pt x="81473" y="118198"/>
                  </a:cubicBezTo>
                  <a:cubicBezTo>
                    <a:pt x="77461" y="118198"/>
                    <a:pt x="73758" y="117889"/>
                    <a:pt x="70980" y="116963"/>
                  </a:cubicBezTo>
                  <a:cubicBezTo>
                    <a:pt x="74684" y="116655"/>
                    <a:pt x="79004" y="116346"/>
                    <a:pt x="83633" y="1163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613524" y="1874325"/>
              <a:ext cx="230284" cy="147546"/>
            </a:xfrm>
            <a:custGeom>
              <a:avLst/>
              <a:gdLst/>
              <a:ahLst/>
              <a:cxnLst/>
              <a:rect l="l" t="t" r="r" b="b"/>
              <a:pathLst>
                <a:path w="230284" h="147546">
                  <a:moveTo>
                    <a:pt x="131776" y="143874"/>
                  </a:moveTo>
                  <a:cubicBezTo>
                    <a:pt x="132425" y="146250"/>
                    <a:pt x="132641" y="147546"/>
                    <a:pt x="136097" y="147546"/>
                  </a:cubicBezTo>
                  <a:cubicBezTo>
                    <a:pt x="143874" y="147546"/>
                    <a:pt x="158348" y="146682"/>
                    <a:pt x="162884" y="146682"/>
                  </a:cubicBezTo>
                  <a:cubicBezTo>
                    <a:pt x="168285" y="146682"/>
                    <a:pt x="185351" y="147546"/>
                    <a:pt x="190104" y="147546"/>
                  </a:cubicBezTo>
                  <a:cubicBezTo>
                    <a:pt x="193776" y="147546"/>
                    <a:pt x="195504" y="145602"/>
                    <a:pt x="195504" y="141930"/>
                  </a:cubicBezTo>
                  <a:cubicBezTo>
                    <a:pt x="195504" y="139985"/>
                    <a:pt x="194856" y="138905"/>
                    <a:pt x="193344" y="138689"/>
                  </a:cubicBezTo>
                  <a:cubicBezTo>
                    <a:pt x="190968" y="138473"/>
                    <a:pt x="189240" y="138257"/>
                    <a:pt x="187943" y="138257"/>
                  </a:cubicBezTo>
                  <a:cubicBezTo>
                    <a:pt x="181247" y="138041"/>
                    <a:pt x="175630" y="138473"/>
                    <a:pt x="175630" y="135449"/>
                  </a:cubicBezTo>
                  <a:cubicBezTo>
                    <a:pt x="175630" y="135449"/>
                    <a:pt x="175846" y="134585"/>
                    <a:pt x="176494" y="130912"/>
                  </a:cubicBezTo>
                  <a:lnTo>
                    <a:pt x="204794" y="18362"/>
                  </a:lnTo>
                  <a:cubicBezTo>
                    <a:pt x="205874" y="13826"/>
                    <a:pt x="207818" y="11017"/>
                    <a:pt x="210626" y="9937"/>
                  </a:cubicBezTo>
                  <a:cubicBezTo>
                    <a:pt x="211706" y="9505"/>
                    <a:pt x="215595" y="9289"/>
                    <a:pt x="222076" y="9289"/>
                  </a:cubicBezTo>
                  <a:cubicBezTo>
                    <a:pt x="227260" y="9289"/>
                    <a:pt x="230285" y="8641"/>
                    <a:pt x="230285" y="4105"/>
                  </a:cubicBezTo>
                  <a:cubicBezTo>
                    <a:pt x="230285" y="432"/>
                    <a:pt x="227476" y="0"/>
                    <a:pt x="222940" y="0"/>
                  </a:cubicBezTo>
                  <a:lnTo>
                    <a:pt x="193776" y="0"/>
                  </a:lnTo>
                  <a:cubicBezTo>
                    <a:pt x="187511" y="0"/>
                    <a:pt x="186647" y="648"/>
                    <a:pt x="183839" y="4753"/>
                  </a:cubicBezTo>
                  <a:lnTo>
                    <a:pt x="102397" y="124648"/>
                  </a:lnTo>
                  <a:lnTo>
                    <a:pt x="81442" y="6481"/>
                  </a:lnTo>
                  <a:cubicBezTo>
                    <a:pt x="80362" y="432"/>
                    <a:pt x="80146" y="0"/>
                    <a:pt x="73017" y="0"/>
                  </a:cubicBezTo>
                  <a:lnTo>
                    <a:pt x="42557" y="0"/>
                  </a:lnTo>
                  <a:cubicBezTo>
                    <a:pt x="37157" y="0"/>
                    <a:pt x="34564" y="432"/>
                    <a:pt x="34564" y="5617"/>
                  </a:cubicBezTo>
                  <a:cubicBezTo>
                    <a:pt x="34564" y="7993"/>
                    <a:pt x="37373" y="9289"/>
                    <a:pt x="42773" y="9289"/>
                  </a:cubicBezTo>
                  <a:cubicBezTo>
                    <a:pt x="50334" y="9289"/>
                    <a:pt x="54655" y="8857"/>
                    <a:pt x="54655" y="11881"/>
                  </a:cubicBezTo>
                  <a:lnTo>
                    <a:pt x="26787" y="123567"/>
                  </a:lnTo>
                  <a:cubicBezTo>
                    <a:pt x="24627" y="133505"/>
                    <a:pt x="18578" y="137825"/>
                    <a:pt x="5401" y="138257"/>
                  </a:cubicBezTo>
                  <a:cubicBezTo>
                    <a:pt x="1728" y="138257"/>
                    <a:pt x="0" y="139985"/>
                    <a:pt x="0" y="143658"/>
                  </a:cubicBezTo>
                  <a:lnTo>
                    <a:pt x="0" y="144738"/>
                  </a:lnTo>
                  <a:cubicBezTo>
                    <a:pt x="648" y="146682"/>
                    <a:pt x="1944" y="147546"/>
                    <a:pt x="4105" y="147546"/>
                  </a:cubicBezTo>
                  <a:cubicBezTo>
                    <a:pt x="8209" y="147546"/>
                    <a:pt x="22251" y="146682"/>
                    <a:pt x="26355" y="146682"/>
                  </a:cubicBezTo>
                  <a:cubicBezTo>
                    <a:pt x="30676" y="146682"/>
                    <a:pt x="44718" y="147546"/>
                    <a:pt x="49038" y="147546"/>
                  </a:cubicBezTo>
                  <a:cubicBezTo>
                    <a:pt x="52495" y="147546"/>
                    <a:pt x="54223" y="145602"/>
                    <a:pt x="54223" y="141930"/>
                  </a:cubicBezTo>
                  <a:cubicBezTo>
                    <a:pt x="54223" y="139553"/>
                    <a:pt x="52279" y="138257"/>
                    <a:pt x="48606" y="138257"/>
                  </a:cubicBezTo>
                  <a:cubicBezTo>
                    <a:pt x="42341" y="138041"/>
                    <a:pt x="38669" y="137177"/>
                    <a:pt x="37589" y="135233"/>
                  </a:cubicBezTo>
                  <a:cubicBezTo>
                    <a:pt x="36509" y="133289"/>
                    <a:pt x="35860" y="131560"/>
                    <a:pt x="35860" y="130048"/>
                  </a:cubicBezTo>
                  <a:cubicBezTo>
                    <a:pt x="35860" y="128968"/>
                    <a:pt x="36077" y="127240"/>
                    <a:pt x="36725" y="124864"/>
                  </a:cubicBezTo>
                  <a:lnTo>
                    <a:pt x="64376" y="14690"/>
                  </a:lnTo>
                  <a:lnTo>
                    <a:pt x="86627" y="141066"/>
                  </a:lnTo>
                  <a:cubicBezTo>
                    <a:pt x="87275" y="145386"/>
                    <a:pt x="89003" y="147546"/>
                    <a:pt x="91811" y="147546"/>
                  </a:cubicBezTo>
                  <a:cubicBezTo>
                    <a:pt x="94188" y="147546"/>
                    <a:pt x="96348" y="145818"/>
                    <a:pt x="98724" y="142578"/>
                  </a:cubicBezTo>
                  <a:lnTo>
                    <a:pt x="186431" y="12746"/>
                  </a:lnTo>
                  <a:lnTo>
                    <a:pt x="157268" y="129832"/>
                  </a:lnTo>
                  <a:cubicBezTo>
                    <a:pt x="156188" y="134153"/>
                    <a:pt x="153811" y="136745"/>
                    <a:pt x="150571" y="137609"/>
                  </a:cubicBezTo>
                  <a:cubicBezTo>
                    <a:pt x="149491" y="138041"/>
                    <a:pt x="145818" y="138257"/>
                    <a:pt x="139121" y="138257"/>
                  </a:cubicBezTo>
                  <a:cubicBezTo>
                    <a:pt x="134369" y="138257"/>
                    <a:pt x="131776" y="138905"/>
                    <a:pt x="131776" y="1438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6" name="MathFormula 416"/>
          <p:cNvGrpSpPr/>
          <p:nvPr/>
        </p:nvGrpSpPr>
        <p:grpSpPr>
          <a:xfrm>
            <a:off x="326677" y="1756630"/>
            <a:ext cx="448159" cy="207590"/>
            <a:chOff x="326677" y="1756630"/>
            <a:chExt cx="448159" cy="207590"/>
          </a:xfrm>
        </p:grpSpPr>
        <p:sp>
          <p:nvSpPr>
            <p:cNvPr id="257" name="MathGlyph 257"/>
            <p:cNvSpPr/>
            <p:nvPr/>
          </p:nvSpPr>
          <p:spPr>
            <a:xfrm>
              <a:off x="326677" y="1767123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40241" y="17566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09581" y="176774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29604" y="1865712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727311" y="175663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18" name="MathFormula 418"/>
          <p:cNvGrpSpPr/>
          <p:nvPr/>
        </p:nvGrpSpPr>
        <p:grpSpPr>
          <a:xfrm>
            <a:off x="1234441" y="2053668"/>
            <a:ext cx="335458" cy="291329"/>
            <a:chOff x="1234441" y="2053668"/>
            <a:chExt cx="335458" cy="291329"/>
          </a:xfrm>
        </p:grpSpPr>
        <p:sp>
          <p:nvSpPr>
            <p:cNvPr id="258" name="MathGlyph 258"/>
            <p:cNvSpPr/>
            <p:nvPr/>
          </p:nvSpPr>
          <p:spPr>
            <a:xfrm>
              <a:off x="1234441" y="2053668"/>
              <a:ext cx="130542" cy="278366"/>
            </a:xfrm>
            <a:custGeom>
              <a:avLst/>
              <a:gdLst/>
              <a:ahLst/>
              <a:cxnLst/>
              <a:rect l="l" t="t" r="r" b="b"/>
              <a:pathLst>
                <a:path w="130542" h="278366">
                  <a:moveTo>
                    <a:pt x="24072" y="85485"/>
                  </a:moveTo>
                  <a:cubicBezTo>
                    <a:pt x="24072" y="99372"/>
                    <a:pt x="30244" y="110174"/>
                    <a:pt x="42588" y="117889"/>
                  </a:cubicBezTo>
                  <a:cubicBezTo>
                    <a:pt x="14196" y="139800"/>
                    <a:pt x="0" y="161403"/>
                    <a:pt x="0" y="182697"/>
                  </a:cubicBezTo>
                  <a:cubicBezTo>
                    <a:pt x="0" y="193498"/>
                    <a:pt x="5246" y="202140"/>
                    <a:pt x="8950" y="207695"/>
                  </a:cubicBezTo>
                  <a:cubicBezTo>
                    <a:pt x="14196" y="212941"/>
                    <a:pt x="19442" y="216953"/>
                    <a:pt x="25306" y="220039"/>
                  </a:cubicBezTo>
                  <a:cubicBezTo>
                    <a:pt x="40428" y="226520"/>
                    <a:pt x="62648" y="234852"/>
                    <a:pt x="81164" y="242259"/>
                  </a:cubicBezTo>
                  <a:cubicBezTo>
                    <a:pt x="87645" y="245345"/>
                    <a:pt x="91040" y="246271"/>
                    <a:pt x="91040" y="254295"/>
                  </a:cubicBezTo>
                  <a:cubicBezTo>
                    <a:pt x="91040" y="262010"/>
                    <a:pt x="85176" y="269108"/>
                    <a:pt x="77461" y="269108"/>
                  </a:cubicBezTo>
                  <a:cubicBezTo>
                    <a:pt x="68820" y="269108"/>
                    <a:pt x="60179" y="266022"/>
                    <a:pt x="51538" y="259541"/>
                  </a:cubicBezTo>
                  <a:cubicBezTo>
                    <a:pt x="49995" y="258615"/>
                    <a:pt x="48452" y="257998"/>
                    <a:pt x="47526" y="257998"/>
                  </a:cubicBezTo>
                  <a:cubicBezTo>
                    <a:pt x="44748" y="257998"/>
                    <a:pt x="43205" y="259541"/>
                    <a:pt x="43205" y="262318"/>
                  </a:cubicBezTo>
                  <a:cubicBezTo>
                    <a:pt x="43205" y="263862"/>
                    <a:pt x="45057" y="266022"/>
                    <a:pt x="48452" y="268799"/>
                  </a:cubicBezTo>
                  <a:cubicBezTo>
                    <a:pt x="56784" y="275280"/>
                    <a:pt x="66351" y="278366"/>
                    <a:pt x="77461" y="278366"/>
                  </a:cubicBezTo>
                  <a:cubicBezTo>
                    <a:pt x="95052" y="278366"/>
                    <a:pt x="110174" y="262010"/>
                    <a:pt x="110174" y="244419"/>
                  </a:cubicBezTo>
                  <a:cubicBezTo>
                    <a:pt x="110174" y="233001"/>
                    <a:pt x="105236" y="225594"/>
                    <a:pt x="95052" y="221582"/>
                  </a:cubicBezTo>
                  <a:lnTo>
                    <a:pt x="76535" y="214484"/>
                  </a:lnTo>
                  <a:cubicBezTo>
                    <a:pt x="67586" y="211089"/>
                    <a:pt x="61413" y="208929"/>
                    <a:pt x="58019" y="207386"/>
                  </a:cubicBezTo>
                  <a:lnTo>
                    <a:pt x="39811" y="200288"/>
                  </a:lnTo>
                  <a:cubicBezTo>
                    <a:pt x="25306" y="194424"/>
                    <a:pt x="17899" y="185475"/>
                    <a:pt x="17899" y="174056"/>
                  </a:cubicBezTo>
                  <a:cubicBezTo>
                    <a:pt x="17899" y="153379"/>
                    <a:pt x="38885" y="131468"/>
                    <a:pt x="54007" y="123444"/>
                  </a:cubicBezTo>
                  <a:cubicBezTo>
                    <a:pt x="61413" y="125913"/>
                    <a:pt x="70363" y="127147"/>
                    <a:pt x="80547" y="127147"/>
                  </a:cubicBezTo>
                  <a:cubicBezTo>
                    <a:pt x="99990" y="127147"/>
                    <a:pt x="109865" y="123753"/>
                    <a:pt x="109865" y="116655"/>
                  </a:cubicBezTo>
                  <a:cubicBezTo>
                    <a:pt x="109865" y="110174"/>
                    <a:pt x="101224" y="107088"/>
                    <a:pt x="83942" y="107088"/>
                  </a:cubicBezTo>
                  <a:cubicBezTo>
                    <a:pt x="74684" y="107088"/>
                    <a:pt x="66351" y="108322"/>
                    <a:pt x="58945" y="110482"/>
                  </a:cubicBezTo>
                  <a:cubicBezTo>
                    <a:pt x="53390" y="104619"/>
                    <a:pt x="50612" y="97212"/>
                    <a:pt x="50612" y="87954"/>
                  </a:cubicBezTo>
                  <a:cubicBezTo>
                    <a:pt x="50612" y="65425"/>
                    <a:pt x="66660" y="45674"/>
                    <a:pt x="82707" y="37650"/>
                  </a:cubicBezTo>
                  <a:cubicBezTo>
                    <a:pt x="86719" y="41971"/>
                    <a:pt x="93200" y="44131"/>
                    <a:pt x="102459" y="44131"/>
                  </a:cubicBezTo>
                  <a:cubicBezTo>
                    <a:pt x="121284" y="44131"/>
                    <a:pt x="130542" y="40428"/>
                    <a:pt x="130542" y="33330"/>
                  </a:cubicBezTo>
                  <a:cubicBezTo>
                    <a:pt x="130542" y="26849"/>
                    <a:pt x="121901" y="23763"/>
                    <a:pt x="104310" y="23763"/>
                  </a:cubicBezTo>
                  <a:cubicBezTo>
                    <a:pt x="97212" y="23763"/>
                    <a:pt x="91040" y="24380"/>
                    <a:pt x="85794" y="25306"/>
                  </a:cubicBezTo>
                  <a:cubicBezTo>
                    <a:pt x="85176" y="22529"/>
                    <a:pt x="84868" y="19751"/>
                    <a:pt x="84868" y="16665"/>
                  </a:cubicBezTo>
                  <a:cubicBezTo>
                    <a:pt x="84868" y="13887"/>
                    <a:pt x="85485" y="9876"/>
                    <a:pt x="86411" y="5246"/>
                  </a:cubicBezTo>
                  <a:cubicBezTo>
                    <a:pt x="86411" y="1852"/>
                    <a:pt x="84868" y="0"/>
                    <a:pt x="81473" y="0"/>
                  </a:cubicBezTo>
                  <a:cubicBezTo>
                    <a:pt x="76844" y="0"/>
                    <a:pt x="74684" y="5555"/>
                    <a:pt x="74684" y="16356"/>
                  </a:cubicBezTo>
                  <a:cubicBezTo>
                    <a:pt x="74684" y="18517"/>
                    <a:pt x="75301" y="21911"/>
                    <a:pt x="76535" y="27158"/>
                  </a:cubicBezTo>
                  <a:cubicBezTo>
                    <a:pt x="51538" y="34873"/>
                    <a:pt x="24072" y="55858"/>
                    <a:pt x="24072" y="85485"/>
                  </a:cubicBezTo>
                  <a:close/>
                  <a:moveTo>
                    <a:pt x="104619" y="33021"/>
                  </a:moveTo>
                  <a:cubicBezTo>
                    <a:pt x="108939" y="33021"/>
                    <a:pt x="112951" y="33330"/>
                    <a:pt x="116346" y="33947"/>
                  </a:cubicBezTo>
                  <a:cubicBezTo>
                    <a:pt x="112643" y="34564"/>
                    <a:pt x="108013" y="34873"/>
                    <a:pt x="102767" y="34873"/>
                  </a:cubicBezTo>
                  <a:cubicBezTo>
                    <a:pt x="98755" y="34873"/>
                    <a:pt x="95669" y="34564"/>
                    <a:pt x="93509" y="33638"/>
                  </a:cubicBezTo>
                  <a:cubicBezTo>
                    <a:pt x="96286" y="33330"/>
                    <a:pt x="99990" y="33021"/>
                    <a:pt x="104619" y="33021"/>
                  </a:cubicBezTo>
                  <a:close/>
                  <a:moveTo>
                    <a:pt x="83633" y="116346"/>
                  </a:moveTo>
                  <a:cubicBezTo>
                    <a:pt x="88262" y="116346"/>
                    <a:pt x="92583" y="116655"/>
                    <a:pt x="95978" y="116963"/>
                  </a:cubicBezTo>
                  <a:cubicBezTo>
                    <a:pt x="92583" y="117889"/>
                    <a:pt x="87645" y="118198"/>
                    <a:pt x="81473" y="118198"/>
                  </a:cubicBezTo>
                  <a:cubicBezTo>
                    <a:pt x="77461" y="118198"/>
                    <a:pt x="73758" y="117889"/>
                    <a:pt x="70980" y="116963"/>
                  </a:cubicBezTo>
                  <a:cubicBezTo>
                    <a:pt x="74684" y="116655"/>
                    <a:pt x="79004" y="116346"/>
                    <a:pt x="83633" y="1163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377419" y="2197451"/>
              <a:ext cx="192480" cy="147546"/>
            </a:xfrm>
            <a:custGeom>
              <a:avLst/>
              <a:gdLst/>
              <a:ahLst/>
              <a:cxnLst/>
              <a:rect l="l" t="t" r="r" b="b"/>
              <a:pathLst>
                <a:path w="192480" h="147546">
                  <a:moveTo>
                    <a:pt x="192480" y="3888"/>
                  </a:moveTo>
                  <a:cubicBezTo>
                    <a:pt x="192480" y="1296"/>
                    <a:pt x="190968" y="0"/>
                    <a:pt x="188160" y="0"/>
                  </a:cubicBezTo>
                  <a:cubicBezTo>
                    <a:pt x="182975" y="0"/>
                    <a:pt x="165261" y="864"/>
                    <a:pt x="160076" y="864"/>
                  </a:cubicBezTo>
                  <a:cubicBezTo>
                    <a:pt x="150139" y="864"/>
                    <a:pt x="136529" y="0"/>
                    <a:pt x="131992" y="0"/>
                  </a:cubicBezTo>
                  <a:cubicBezTo>
                    <a:pt x="128320" y="0"/>
                    <a:pt x="126592" y="1944"/>
                    <a:pt x="126592" y="5617"/>
                  </a:cubicBezTo>
                  <a:cubicBezTo>
                    <a:pt x="126592" y="7993"/>
                    <a:pt x="128104" y="9073"/>
                    <a:pt x="130912" y="9289"/>
                  </a:cubicBezTo>
                  <a:lnTo>
                    <a:pt x="142362" y="9721"/>
                  </a:lnTo>
                  <a:cubicBezTo>
                    <a:pt x="144954" y="9937"/>
                    <a:pt x="146466" y="9937"/>
                    <a:pt x="146466" y="11881"/>
                  </a:cubicBezTo>
                  <a:lnTo>
                    <a:pt x="133073" y="66104"/>
                  </a:lnTo>
                  <a:lnTo>
                    <a:pt x="63080" y="66104"/>
                  </a:lnTo>
                  <a:lnTo>
                    <a:pt x="75393" y="17714"/>
                  </a:lnTo>
                  <a:cubicBezTo>
                    <a:pt x="76474" y="13394"/>
                    <a:pt x="78634" y="10801"/>
                    <a:pt x="81874" y="9721"/>
                  </a:cubicBezTo>
                  <a:cubicBezTo>
                    <a:pt x="82954" y="9505"/>
                    <a:pt x="86627" y="9289"/>
                    <a:pt x="93324" y="9289"/>
                  </a:cubicBezTo>
                  <a:cubicBezTo>
                    <a:pt x="98076" y="9289"/>
                    <a:pt x="100669" y="8641"/>
                    <a:pt x="100669" y="3888"/>
                  </a:cubicBezTo>
                  <a:cubicBezTo>
                    <a:pt x="100669" y="1296"/>
                    <a:pt x="99156" y="0"/>
                    <a:pt x="96348" y="0"/>
                  </a:cubicBezTo>
                  <a:cubicBezTo>
                    <a:pt x="90947" y="0"/>
                    <a:pt x="73665" y="864"/>
                    <a:pt x="68265" y="864"/>
                  </a:cubicBezTo>
                  <a:cubicBezTo>
                    <a:pt x="58111" y="864"/>
                    <a:pt x="44718" y="0"/>
                    <a:pt x="39965" y="0"/>
                  </a:cubicBezTo>
                  <a:cubicBezTo>
                    <a:pt x="36509" y="0"/>
                    <a:pt x="34780" y="1944"/>
                    <a:pt x="34780" y="5617"/>
                  </a:cubicBezTo>
                  <a:cubicBezTo>
                    <a:pt x="34780" y="7993"/>
                    <a:pt x="36293" y="9073"/>
                    <a:pt x="39101" y="9289"/>
                  </a:cubicBezTo>
                  <a:lnTo>
                    <a:pt x="50550" y="9721"/>
                  </a:lnTo>
                  <a:cubicBezTo>
                    <a:pt x="53143" y="9937"/>
                    <a:pt x="54655" y="9937"/>
                    <a:pt x="54655" y="11881"/>
                  </a:cubicBezTo>
                  <a:lnTo>
                    <a:pt x="25275" y="129832"/>
                  </a:lnTo>
                  <a:cubicBezTo>
                    <a:pt x="24195" y="134153"/>
                    <a:pt x="22035" y="136745"/>
                    <a:pt x="18794" y="137609"/>
                  </a:cubicBezTo>
                  <a:cubicBezTo>
                    <a:pt x="17714" y="138041"/>
                    <a:pt x="13826" y="138257"/>
                    <a:pt x="7345" y="138257"/>
                  </a:cubicBezTo>
                  <a:lnTo>
                    <a:pt x="3672" y="138257"/>
                  </a:lnTo>
                  <a:cubicBezTo>
                    <a:pt x="1296" y="138473"/>
                    <a:pt x="0" y="140202"/>
                    <a:pt x="0" y="143442"/>
                  </a:cubicBezTo>
                  <a:cubicBezTo>
                    <a:pt x="0" y="146250"/>
                    <a:pt x="1512" y="147546"/>
                    <a:pt x="4321" y="147546"/>
                  </a:cubicBezTo>
                  <a:cubicBezTo>
                    <a:pt x="9505" y="147546"/>
                    <a:pt x="27003" y="146682"/>
                    <a:pt x="32188" y="146682"/>
                  </a:cubicBezTo>
                  <a:cubicBezTo>
                    <a:pt x="42341" y="146682"/>
                    <a:pt x="55735" y="147546"/>
                    <a:pt x="60488" y="147546"/>
                  </a:cubicBezTo>
                  <a:cubicBezTo>
                    <a:pt x="64160" y="147546"/>
                    <a:pt x="65888" y="145818"/>
                    <a:pt x="65888" y="142146"/>
                  </a:cubicBezTo>
                  <a:cubicBezTo>
                    <a:pt x="65888" y="139769"/>
                    <a:pt x="64592" y="138473"/>
                    <a:pt x="62216" y="138257"/>
                  </a:cubicBezTo>
                  <a:lnTo>
                    <a:pt x="58111" y="138257"/>
                  </a:lnTo>
                  <a:cubicBezTo>
                    <a:pt x="50334" y="138257"/>
                    <a:pt x="46014" y="138473"/>
                    <a:pt x="46014" y="135449"/>
                  </a:cubicBezTo>
                  <a:lnTo>
                    <a:pt x="60920" y="75609"/>
                  </a:lnTo>
                  <a:lnTo>
                    <a:pt x="130696" y="75609"/>
                  </a:lnTo>
                  <a:lnTo>
                    <a:pt x="117087" y="129832"/>
                  </a:lnTo>
                  <a:cubicBezTo>
                    <a:pt x="116006" y="134153"/>
                    <a:pt x="113846" y="136745"/>
                    <a:pt x="110606" y="137609"/>
                  </a:cubicBezTo>
                  <a:cubicBezTo>
                    <a:pt x="109526" y="138041"/>
                    <a:pt x="105853" y="138257"/>
                    <a:pt x="99156" y="138257"/>
                  </a:cubicBezTo>
                  <a:lnTo>
                    <a:pt x="95700" y="138257"/>
                  </a:lnTo>
                  <a:cubicBezTo>
                    <a:pt x="93108" y="138473"/>
                    <a:pt x="91811" y="140202"/>
                    <a:pt x="91811" y="143442"/>
                  </a:cubicBezTo>
                  <a:cubicBezTo>
                    <a:pt x="91811" y="146250"/>
                    <a:pt x="93324" y="147546"/>
                    <a:pt x="96132" y="147546"/>
                  </a:cubicBezTo>
                  <a:cubicBezTo>
                    <a:pt x="101317" y="147546"/>
                    <a:pt x="118815" y="146682"/>
                    <a:pt x="123999" y="146682"/>
                  </a:cubicBezTo>
                  <a:cubicBezTo>
                    <a:pt x="134153" y="146682"/>
                    <a:pt x="147762" y="147546"/>
                    <a:pt x="152515" y="147546"/>
                  </a:cubicBezTo>
                  <a:cubicBezTo>
                    <a:pt x="155971" y="147546"/>
                    <a:pt x="157700" y="145818"/>
                    <a:pt x="157700" y="142146"/>
                  </a:cubicBezTo>
                  <a:cubicBezTo>
                    <a:pt x="157700" y="139769"/>
                    <a:pt x="156404" y="138473"/>
                    <a:pt x="154027" y="138257"/>
                  </a:cubicBezTo>
                  <a:lnTo>
                    <a:pt x="149923" y="138257"/>
                  </a:lnTo>
                  <a:cubicBezTo>
                    <a:pt x="142146" y="138257"/>
                    <a:pt x="137825" y="138473"/>
                    <a:pt x="137825" y="135449"/>
                  </a:cubicBezTo>
                  <a:cubicBezTo>
                    <a:pt x="137825" y="135449"/>
                    <a:pt x="138041" y="134585"/>
                    <a:pt x="138689" y="130912"/>
                  </a:cubicBezTo>
                  <a:lnTo>
                    <a:pt x="166989" y="18362"/>
                  </a:lnTo>
                  <a:cubicBezTo>
                    <a:pt x="168069" y="13826"/>
                    <a:pt x="170013" y="11017"/>
                    <a:pt x="172822" y="9937"/>
                  </a:cubicBezTo>
                  <a:cubicBezTo>
                    <a:pt x="173902" y="9505"/>
                    <a:pt x="177790" y="9289"/>
                    <a:pt x="184271" y="9289"/>
                  </a:cubicBezTo>
                  <a:cubicBezTo>
                    <a:pt x="190104" y="9289"/>
                    <a:pt x="192480" y="8425"/>
                    <a:pt x="192480" y="38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0" name="MathFormula 420"/>
          <p:cNvGrpSpPr/>
          <p:nvPr/>
        </p:nvGrpSpPr>
        <p:grpSpPr>
          <a:xfrm>
            <a:off x="4505955" y="2834238"/>
            <a:ext cx="815042" cy="451152"/>
            <a:chOff x="4505955" y="2834238"/>
            <a:chExt cx="815042" cy="451152"/>
          </a:xfrm>
        </p:grpSpPr>
        <p:sp>
          <p:nvSpPr>
            <p:cNvPr id="259" name="MathGlyph 259"/>
            <p:cNvSpPr/>
            <p:nvPr/>
          </p:nvSpPr>
          <p:spPr>
            <a:xfrm>
              <a:off x="4505955" y="2946522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781279" y="3024703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953414" y="2869822"/>
              <a:ext cx="105853" cy="145602"/>
            </a:xfrm>
            <a:custGeom>
              <a:avLst/>
              <a:gdLst/>
              <a:ahLst/>
              <a:cxnLst/>
              <a:rect l="l" t="t" r="r" b="b"/>
              <a:pathLst>
                <a:path w="105853" h="145602">
                  <a:moveTo>
                    <a:pt x="76690" y="0"/>
                  </a:moveTo>
                  <a:cubicBezTo>
                    <a:pt x="74313" y="0"/>
                    <a:pt x="72153" y="1080"/>
                    <a:pt x="70425" y="3240"/>
                  </a:cubicBezTo>
                  <a:lnTo>
                    <a:pt x="0" y="101749"/>
                  </a:lnTo>
                  <a:lnTo>
                    <a:pt x="0" y="110606"/>
                  </a:lnTo>
                  <a:lnTo>
                    <a:pt x="62432" y="110606"/>
                  </a:lnTo>
                  <a:lnTo>
                    <a:pt x="62432" y="127240"/>
                  </a:lnTo>
                  <a:cubicBezTo>
                    <a:pt x="62432" y="130912"/>
                    <a:pt x="61784" y="133505"/>
                    <a:pt x="60272" y="134585"/>
                  </a:cubicBezTo>
                  <a:cubicBezTo>
                    <a:pt x="58759" y="135665"/>
                    <a:pt x="54007" y="136313"/>
                    <a:pt x="46230" y="136313"/>
                  </a:cubicBezTo>
                  <a:lnTo>
                    <a:pt x="39533" y="136313"/>
                  </a:lnTo>
                  <a:lnTo>
                    <a:pt x="39533" y="145602"/>
                  </a:lnTo>
                  <a:lnTo>
                    <a:pt x="72153" y="144738"/>
                  </a:lnTo>
                  <a:lnTo>
                    <a:pt x="105205" y="145602"/>
                  </a:lnTo>
                  <a:lnTo>
                    <a:pt x="105205" y="136313"/>
                  </a:lnTo>
                  <a:lnTo>
                    <a:pt x="98724" y="136313"/>
                  </a:lnTo>
                  <a:cubicBezTo>
                    <a:pt x="90731" y="136313"/>
                    <a:pt x="85979" y="135665"/>
                    <a:pt x="84467" y="134585"/>
                  </a:cubicBezTo>
                  <a:cubicBezTo>
                    <a:pt x="82954" y="133505"/>
                    <a:pt x="82306" y="130912"/>
                    <a:pt x="82306" y="127240"/>
                  </a:cubicBezTo>
                  <a:lnTo>
                    <a:pt x="82306" y="110606"/>
                  </a:lnTo>
                  <a:lnTo>
                    <a:pt x="105853" y="110606"/>
                  </a:lnTo>
                  <a:lnTo>
                    <a:pt x="105853" y="101101"/>
                  </a:lnTo>
                  <a:lnTo>
                    <a:pt x="82306" y="101101"/>
                  </a:lnTo>
                  <a:lnTo>
                    <a:pt x="82306" y="6913"/>
                  </a:lnTo>
                  <a:cubicBezTo>
                    <a:pt x="82306" y="1728"/>
                    <a:pt x="81658" y="0"/>
                    <a:pt x="76690" y="0"/>
                  </a:cubicBezTo>
                  <a:close/>
                  <a:moveTo>
                    <a:pt x="63944" y="26571"/>
                  </a:moveTo>
                  <a:lnTo>
                    <a:pt x="63944" y="101101"/>
                  </a:lnTo>
                  <a:lnTo>
                    <a:pt x="10369" y="10110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081303" y="2920156"/>
              <a:ext cx="132640" cy="97428"/>
            </a:xfrm>
            <a:custGeom>
              <a:avLst/>
              <a:gdLst/>
              <a:ahLst/>
              <a:cxnLst/>
              <a:rect l="l" t="t" r="r" b="b"/>
              <a:pathLst>
                <a:path w="132640" h="97428">
                  <a:moveTo>
                    <a:pt x="39965" y="97428"/>
                  </a:moveTo>
                  <a:cubicBezTo>
                    <a:pt x="56815" y="97428"/>
                    <a:pt x="73017" y="91595"/>
                    <a:pt x="88787" y="79930"/>
                  </a:cubicBezTo>
                  <a:cubicBezTo>
                    <a:pt x="92892" y="91595"/>
                    <a:pt x="100237" y="97428"/>
                    <a:pt x="111254" y="97428"/>
                  </a:cubicBezTo>
                  <a:cubicBezTo>
                    <a:pt x="119895" y="97428"/>
                    <a:pt x="132209" y="89867"/>
                    <a:pt x="132209" y="81658"/>
                  </a:cubicBezTo>
                  <a:cubicBezTo>
                    <a:pt x="132209" y="79498"/>
                    <a:pt x="130696" y="78418"/>
                    <a:pt x="127672" y="78418"/>
                  </a:cubicBezTo>
                  <a:cubicBezTo>
                    <a:pt x="125296" y="78418"/>
                    <a:pt x="123999" y="79282"/>
                    <a:pt x="123351" y="81010"/>
                  </a:cubicBezTo>
                  <a:cubicBezTo>
                    <a:pt x="121191" y="86843"/>
                    <a:pt x="117303" y="89867"/>
                    <a:pt x="111902" y="89867"/>
                  </a:cubicBezTo>
                  <a:cubicBezTo>
                    <a:pt x="110822" y="89867"/>
                    <a:pt x="109958" y="89651"/>
                    <a:pt x="109310" y="89219"/>
                  </a:cubicBezTo>
                  <a:cubicBezTo>
                    <a:pt x="106933" y="87275"/>
                    <a:pt x="105637" y="79282"/>
                    <a:pt x="105205" y="64808"/>
                  </a:cubicBezTo>
                  <a:cubicBezTo>
                    <a:pt x="111038" y="58759"/>
                    <a:pt x="116006" y="51630"/>
                    <a:pt x="120543" y="43421"/>
                  </a:cubicBezTo>
                  <a:cubicBezTo>
                    <a:pt x="128536" y="28948"/>
                    <a:pt x="132641" y="19226"/>
                    <a:pt x="132641" y="13826"/>
                  </a:cubicBezTo>
                  <a:cubicBezTo>
                    <a:pt x="132641" y="11449"/>
                    <a:pt x="131128" y="10153"/>
                    <a:pt x="128104" y="10153"/>
                  </a:cubicBezTo>
                  <a:cubicBezTo>
                    <a:pt x="124864" y="10585"/>
                    <a:pt x="123567" y="11449"/>
                    <a:pt x="122919" y="16202"/>
                  </a:cubicBezTo>
                  <a:cubicBezTo>
                    <a:pt x="119463" y="28948"/>
                    <a:pt x="113414" y="40829"/>
                    <a:pt x="104557" y="52279"/>
                  </a:cubicBezTo>
                  <a:lnTo>
                    <a:pt x="104557" y="49038"/>
                  </a:lnTo>
                  <a:cubicBezTo>
                    <a:pt x="104125" y="41477"/>
                    <a:pt x="103909" y="36941"/>
                    <a:pt x="103693" y="35212"/>
                  </a:cubicBezTo>
                  <a:cubicBezTo>
                    <a:pt x="100453" y="15122"/>
                    <a:pt x="85115" y="0"/>
                    <a:pt x="62216" y="0"/>
                  </a:cubicBezTo>
                  <a:cubicBezTo>
                    <a:pt x="46446" y="0"/>
                    <a:pt x="32404" y="6049"/>
                    <a:pt x="19442" y="18146"/>
                  </a:cubicBezTo>
                  <a:cubicBezTo>
                    <a:pt x="6481" y="30244"/>
                    <a:pt x="0" y="44070"/>
                    <a:pt x="0" y="59623"/>
                  </a:cubicBezTo>
                  <a:cubicBezTo>
                    <a:pt x="0" y="81874"/>
                    <a:pt x="17282" y="97428"/>
                    <a:pt x="39965" y="97428"/>
                  </a:cubicBezTo>
                  <a:close/>
                  <a:moveTo>
                    <a:pt x="19442" y="66968"/>
                  </a:moveTo>
                  <a:cubicBezTo>
                    <a:pt x="19442" y="52063"/>
                    <a:pt x="26571" y="32404"/>
                    <a:pt x="33268" y="23547"/>
                  </a:cubicBezTo>
                  <a:cubicBezTo>
                    <a:pt x="41477" y="12962"/>
                    <a:pt x="50982" y="7561"/>
                    <a:pt x="62000" y="7561"/>
                  </a:cubicBezTo>
                  <a:cubicBezTo>
                    <a:pt x="74745" y="7561"/>
                    <a:pt x="82522" y="17282"/>
                    <a:pt x="84899" y="36509"/>
                  </a:cubicBezTo>
                  <a:cubicBezTo>
                    <a:pt x="85979" y="51846"/>
                    <a:pt x="86627" y="63512"/>
                    <a:pt x="86843" y="71289"/>
                  </a:cubicBezTo>
                  <a:cubicBezTo>
                    <a:pt x="71505" y="83602"/>
                    <a:pt x="56167" y="89867"/>
                    <a:pt x="40613" y="89867"/>
                  </a:cubicBezTo>
                  <a:cubicBezTo>
                    <a:pt x="26787" y="89867"/>
                    <a:pt x="19442" y="80794"/>
                    <a:pt x="19442" y="669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084374" y="3091398"/>
              <a:ext cx="126159" cy="193992"/>
            </a:xfrm>
            <a:custGeom>
              <a:avLst/>
              <a:gdLst/>
              <a:ahLst/>
              <a:cxnLst/>
              <a:rect l="l" t="t" r="r" b="b"/>
              <a:pathLst>
                <a:path w="126159" h="193992">
                  <a:moveTo>
                    <a:pt x="90299" y="0"/>
                  </a:moveTo>
                  <a:cubicBezTo>
                    <a:pt x="60920" y="0"/>
                    <a:pt x="39749" y="32188"/>
                    <a:pt x="33052" y="58759"/>
                  </a:cubicBezTo>
                  <a:lnTo>
                    <a:pt x="432" y="189888"/>
                  </a:lnTo>
                  <a:cubicBezTo>
                    <a:pt x="0" y="192696"/>
                    <a:pt x="1080" y="193992"/>
                    <a:pt x="3672" y="193992"/>
                  </a:cubicBezTo>
                  <a:lnTo>
                    <a:pt x="5833" y="193992"/>
                  </a:lnTo>
                  <a:cubicBezTo>
                    <a:pt x="7561" y="193992"/>
                    <a:pt x="8641" y="193128"/>
                    <a:pt x="9073" y="191400"/>
                  </a:cubicBezTo>
                  <a:lnTo>
                    <a:pt x="22683" y="136961"/>
                  </a:lnTo>
                  <a:cubicBezTo>
                    <a:pt x="28948" y="148843"/>
                    <a:pt x="39317" y="154675"/>
                    <a:pt x="53791" y="154675"/>
                  </a:cubicBezTo>
                  <a:cubicBezTo>
                    <a:pt x="68265" y="154675"/>
                    <a:pt x="81658" y="150571"/>
                    <a:pt x="93540" y="142146"/>
                  </a:cubicBezTo>
                  <a:cubicBezTo>
                    <a:pt x="109958" y="131128"/>
                    <a:pt x="118167" y="116871"/>
                    <a:pt x="118167" y="99372"/>
                  </a:cubicBezTo>
                  <a:cubicBezTo>
                    <a:pt x="118167" y="84899"/>
                    <a:pt x="112766" y="73881"/>
                    <a:pt x="102181" y="66536"/>
                  </a:cubicBezTo>
                  <a:cubicBezTo>
                    <a:pt x="114494" y="60272"/>
                    <a:pt x="122271" y="49902"/>
                    <a:pt x="125080" y="38021"/>
                  </a:cubicBezTo>
                  <a:cubicBezTo>
                    <a:pt x="125728" y="35212"/>
                    <a:pt x="126160" y="32620"/>
                    <a:pt x="126160" y="30460"/>
                  </a:cubicBezTo>
                  <a:cubicBezTo>
                    <a:pt x="126160" y="11233"/>
                    <a:pt x="109742" y="0"/>
                    <a:pt x="90299" y="0"/>
                  </a:cubicBezTo>
                  <a:close/>
                  <a:moveTo>
                    <a:pt x="63296" y="66752"/>
                  </a:moveTo>
                  <a:cubicBezTo>
                    <a:pt x="64376" y="66320"/>
                    <a:pt x="68481" y="66104"/>
                    <a:pt x="75609" y="66104"/>
                  </a:cubicBezTo>
                  <a:cubicBezTo>
                    <a:pt x="76906" y="66104"/>
                    <a:pt x="78202" y="66320"/>
                    <a:pt x="79714" y="66536"/>
                  </a:cubicBezTo>
                  <a:cubicBezTo>
                    <a:pt x="77770" y="66752"/>
                    <a:pt x="75825" y="66968"/>
                    <a:pt x="73665" y="66968"/>
                  </a:cubicBezTo>
                  <a:lnTo>
                    <a:pt x="69777" y="66968"/>
                  </a:lnTo>
                  <a:cubicBezTo>
                    <a:pt x="67832" y="66968"/>
                    <a:pt x="65672" y="66968"/>
                    <a:pt x="63296" y="66752"/>
                  </a:cubicBezTo>
                  <a:close/>
                  <a:moveTo>
                    <a:pt x="110390" y="26355"/>
                  </a:moveTo>
                  <a:cubicBezTo>
                    <a:pt x="110390" y="29164"/>
                    <a:pt x="109958" y="32404"/>
                    <a:pt x="108878" y="36509"/>
                  </a:cubicBezTo>
                  <a:cubicBezTo>
                    <a:pt x="106717" y="45798"/>
                    <a:pt x="102613" y="52927"/>
                    <a:pt x="96348" y="58327"/>
                  </a:cubicBezTo>
                  <a:cubicBezTo>
                    <a:pt x="95484" y="58975"/>
                    <a:pt x="94188" y="60056"/>
                    <a:pt x="92460" y="61352"/>
                  </a:cubicBezTo>
                  <a:cubicBezTo>
                    <a:pt x="87059" y="59407"/>
                    <a:pt x="81658" y="58543"/>
                    <a:pt x="75825" y="58543"/>
                  </a:cubicBezTo>
                  <a:cubicBezTo>
                    <a:pt x="65672" y="58543"/>
                    <a:pt x="59191" y="59407"/>
                    <a:pt x="56599" y="61352"/>
                  </a:cubicBezTo>
                  <a:cubicBezTo>
                    <a:pt x="54655" y="63080"/>
                    <a:pt x="53575" y="65240"/>
                    <a:pt x="53575" y="67616"/>
                  </a:cubicBezTo>
                  <a:cubicBezTo>
                    <a:pt x="53575" y="69345"/>
                    <a:pt x="54223" y="70641"/>
                    <a:pt x="55303" y="71721"/>
                  </a:cubicBezTo>
                  <a:cubicBezTo>
                    <a:pt x="57247" y="73665"/>
                    <a:pt x="63296" y="74745"/>
                    <a:pt x="73449" y="74745"/>
                  </a:cubicBezTo>
                  <a:cubicBezTo>
                    <a:pt x="79714" y="74745"/>
                    <a:pt x="85763" y="73665"/>
                    <a:pt x="91811" y="71721"/>
                  </a:cubicBezTo>
                  <a:cubicBezTo>
                    <a:pt x="98076" y="76258"/>
                    <a:pt x="101101" y="83386"/>
                    <a:pt x="101101" y="93324"/>
                  </a:cubicBezTo>
                  <a:cubicBezTo>
                    <a:pt x="101101" y="97644"/>
                    <a:pt x="100237" y="103261"/>
                    <a:pt x="98508" y="110174"/>
                  </a:cubicBezTo>
                  <a:cubicBezTo>
                    <a:pt x="93540" y="130048"/>
                    <a:pt x="77554" y="146898"/>
                    <a:pt x="54007" y="146898"/>
                  </a:cubicBezTo>
                  <a:cubicBezTo>
                    <a:pt x="38453" y="146898"/>
                    <a:pt x="27651" y="136313"/>
                    <a:pt x="27651" y="120759"/>
                  </a:cubicBezTo>
                  <a:cubicBezTo>
                    <a:pt x="27651" y="118167"/>
                    <a:pt x="28084" y="115142"/>
                    <a:pt x="28948" y="111686"/>
                  </a:cubicBezTo>
                  <a:lnTo>
                    <a:pt x="41693" y="60056"/>
                  </a:lnTo>
                  <a:cubicBezTo>
                    <a:pt x="47526" y="36941"/>
                    <a:pt x="65024" y="7561"/>
                    <a:pt x="90083" y="7561"/>
                  </a:cubicBezTo>
                  <a:cubicBezTo>
                    <a:pt x="102181" y="7561"/>
                    <a:pt x="110390" y="14258"/>
                    <a:pt x="110390" y="263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240759" y="2834238"/>
              <a:ext cx="80238" cy="106161"/>
            </a:xfrm>
            <a:custGeom>
              <a:avLst/>
              <a:gdLst/>
              <a:ahLst/>
              <a:cxnLst/>
              <a:rect l="l" t="t" r="r" b="b"/>
              <a:pathLst>
                <a:path w="80238" h="106161">
                  <a:moveTo>
                    <a:pt x="53390" y="48452"/>
                  </a:moveTo>
                  <a:cubicBezTo>
                    <a:pt x="67740" y="43051"/>
                    <a:pt x="74992" y="34410"/>
                    <a:pt x="74992" y="22374"/>
                  </a:cubicBezTo>
                  <a:cubicBezTo>
                    <a:pt x="74992" y="14968"/>
                    <a:pt x="70672" y="9104"/>
                    <a:pt x="62185" y="4938"/>
                  </a:cubicBezTo>
                  <a:cubicBezTo>
                    <a:pt x="55395" y="1697"/>
                    <a:pt x="47835" y="0"/>
                    <a:pt x="39656" y="0"/>
                  </a:cubicBezTo>
                  <a:cubicBezTo>
                    <a:pt x="31170" y="0"/>
                    <a:pt x="23763" y="1543"/>
                    <a:pt x="17436" y="4629"/>
                  </a:cubicBezTo>
                  <a:cubicBezTo>
                    <a:pt x="9258" y="8641"/>
                    <a:pt x="5246" y="14505"/>
                    <a:pt x="5246" y="22220"/>
                  </a:cubicBezTo>
                  <a:cubicBezTo>
                    <a:pt x="5246" y="27775"/>
                    <a:pt x="9104" y="31941"/>
                    <a:pt x="14659" y="31941"/>
                  </a:cubicBezTo>
                  <a:cubicBezTo>
                    <a:pt x="19905" y="31941"/>
                    <a:pt x="23917" y="27775"/>
                    <a:pt x="23917" y="22529"/>
                  </a:cubicBezTo>
                  <a:cubicBezTo>
                    <a:pt x="23917" y="17745"/>
                    <a:pt x="21603" y="14659"/>
                    <a:pt x="17128" y="13579"/>
                  </a:cubicBezTo>
                  <a:cubicBezTo>
                    <a:pt x="21757" y="9104"/>
                    <a:pt x="29164" y="6944"/>
                    <a:pt x="39193" y="6944"/>
                  </a:cubicBezTo>
                  <a:cubicBezTo>
                    <a:pt x="49686" y="6944"/>
                    <a:pt x="57556" y="12344"/>
                    <a:pt x="57556" y="22374"/>
                  </a:cubicBezTo>
                  <a:cubicBezTo>
                    <a:pt x="57556" y="35027"/>
                    <a:pt x="48452" y="44748"/>
                    <a:pt x="36416" y="45520"/>
                  </a:cubicBezTo>
                  <a:cubicBezTo>
                    <a:pt x="31170" y="45829"/>
                    <a:pt x="28238" y="45983"/>
                    <a:pt x="27621" y="45983"/>
                  </a:cubicBezTo>
                  <a:cubicBezTo>
                    <a:pt x="24997" y="46137"/>
                    <a:pt x="23763" y="47217"/>
                    <a:pt x="23763" y="49069"/>
                  </a:cubicBezTo>
                  <a:cubicBezTo>
                    <a:pt x="23763" y="52309"/>
                    <a:pt x="25306" y="52309"/>
                    <a:pt x="28546" y="52309"/>
                  </a:cubicBezTo>
                  <a:lnTo>
                    <a:pt x="38576" y="52309"/>
                  </a:lnTo>
                  <a:cubicBezTo>
                    <a:pt x="52772" y="52309"/>
                    <a:pt x="61259" y="61259"/>
                    <a:pt x="61259" y="75455"/>
                  </a:cubicBezTo>
                  <a:cubicBezTo>
                    <a:pt x="61259" y="89806"/>
                    <a:pt x="52927" y="98755"/>
                    <a:pt x="38731" y="98755"/>
                  </a:cubicBezTo>
                  <a:cubicBezTo>
                    <a:pt x="26540" y="98755"/>
                    <a:pt x="17745" y="96441"/>
                    <a:pt x="12499" y="91811"/>
                  </a:cubicBezTo>
                  <a:cubicBezTo>
                    <a:pt x="17436" y="90577"/>
                    <a:pt x="19905" y="87337"/>
                    <a:pt x="19905" y="82090"/>
                  </a:cubicBezTo>
                  <a:cubicBezTo>
                    <a:pt x="19905" y="76381"/>
                    <a:pt x="15585" y="72215"/>
                    <a:pt x="10030" y="72215"/>
                  </a:cubicBezTo>
                  <a:cubicBezTo>
                    <a:pt x="4012" y="72215"/>
                    <a:pt x="0" y="76381"/>
                    <a:pt x="0" y="82399"/>
                  </a:cubicBezTo>
                  <a:cubicBezTo>
                    <a:pt x="0" y="90886"/>
                    <a:pt x="4629" y="97366"/>
                    <a:pt x="14042" y="101533"/>
                  </a:cubicBezTo>
                  <a:cubicBezTo>
                    <a:pt x="20985" y="104619"/>
                    <a:pt x="29318" y="106162"/>
                    <a:pt x="39193" y="106162"/>
                  </a:cubicBezTo>
                  <a:cubicBezTo>
                    <a:pt x="49223" y="106162"/>
                    <a:pt x="58327" y="103693"/>
                    <a:pt x="66351" y="98755"/>
                  </a:cubicBezTo>
                  <a:cubicBezTo>
                    <a:pt x="75609" y="92892"/>
                    <a:pt x="80239" y="85176"/>
                    <a:pt x="80239" y="75609"/>
                  </a:cubicBezTo>
                  <a:cubicBezTo>
                    <a:pt x="80239" y="61105"/>
                    <a:pt x="66505" y="51692"/>
                    <a:pt x="53390" y="484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2" name="MathFormula 422"/>
          <p:cNvGrpSpPr/>
          <p:nvPr/>
        </p:nvGrpSpPr>
        <p:grpSpPr>
          <a:xfrm>
            <a:off x="1134155" y="2853678"/>
            <a:ext cx="1614825" cy="451153"/>
            <a:chOff x="1134155" y="2853678"/>
            <a:chExt cx="1614825" cy="451153"/>
          </a:xfrm>
        </p:grpSpPr>
        <p:sp>
          <p:nvSpPr>
            <p:cNvPr id="260" name="MathGlyph 260"/>
            <p:cNvSpPr/>
            <p:nvPr/>
          </p:nvSpPr>
          <p:spPr>
            <a:xfrm>
              <a:off x="1134155" y="2965963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8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376558" y="3044144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553446" y="2891423"/>
              <a:ext cx="96132" cy="143441"/>
            </a:xfrm>
            <a:custGeom>
              <a:avLst/>
              <a:gdLst/>
              <a:ahLst/>
              <a:cxnLst/>
              <a:rect l="l" t="t" r="r" b="b"/>
              <a:pathLst>
                <a:path w="96132" h="143441">
                  <a:moveTo>
                    <a:pt x="12530" y="51846"/>
                  </a:moveTo>
                  <a:cubicBezTo>
                    <a:pt x="19442" y="51846"/>
                    <a:pt x="24627" y="46662"/>
                    <a:pt x="24627" y="39749"/>
                  </a:cubicBezTo>
                  <a:cubicBezTo>
                    <a:pt x="24627" y="31972"/>
                    <a:pt x="20523" y="27867"/>
                    <a:pt x="12530" y="27651"/>
                  </a:cubicBezTo>
                  <a:cubicBezTo>
                    <a:pt x="17282" y="17498"/>
                    <a:pt x="28084" y="9289"/>
                    <a:pt x="42125" y="9289"/>
                  </a:cubicBezTo>
                  <a:cubicBezTo>
                    <a:pt x="61136" y="9289"/>
                    <a:pt x="73665" y="23547"/>
                    <a:pt x="73665" y="42557"/>
                  </a:cubicBezTo>
                  <a:cubicBezTo>
                    <a:pt x="73665" y="52927"/>
                    <a:pt x="69993" y="62864"/>
                    <a:pt x="62432" y="72585"/>
                  </a:cubicBezTo>
                  <a:cubicBezTo>
                    <a:pt x="58759" y="77554"/>
                    <a:pt x="55951" y="81010"/>
                    <a:pt x="54007" y="82954"/>
                  </a:cubicBezTo>
                  <a:lnTo>
                    <a:pt x="2808" y="133721"/>
                  </a:lnTo>
                  <a:cubicBezTo>
                    <a:pt x="0" y="136313"/>
                    <a:pt x="432" y="136961"/>
                    <a:pt x="432" y="143442"/>
                  </a:cubicBezTo>
                  <a:lnTo>
                    <a:pt x="89435" y="143442"/>
                  </a:lnTo>
                  <a:lnTo>
                    <a:pt x="96132" y="102829"/>
                  </a:lnTo>
                  <a:lnTo>
                    <a:pt x="87059" y="102829"/>
                  </a:lnTo>
                  <a:cubicBezTo>
                    <a:pt x="85547" y="114278"/>
                    <a:pt x="83818" y="120975"/>
                    <a:pt x="81874" y="122487"/>
                  </a:cubicBezTo>
                  <a:cubicBezTo>
                    <a:pt x="80794" y="123135"/>
                    <a:pt x="74097" y="123567"/>
                    <a:pt x="61352" y="123567"/>
                  </a:cubicBezTo>
                  <a:lnTo>
                    <a:pt x="24627" y="123567"/>
                  </a:lnTo>
                  <a:cubicBezTo>
                    <a:pt x="39101" y="110822"/>
                    <a:pt x="52495" y="99372"/>
                    <a:pt x="65240" y="89219"/>
                  </a:cubicBezTo>
                  <a:cubicBezTo>
                    <a:pt x="74961" y="81658"/>
                    <a:pt x="81874" y="74961"/>
                    <a:pt x="86195" y="69129"/>
                  </a:cubicBezTo>
                  <a:cubicBezTo>
                    <a:pt x="92676" y="60704"/>
                    <a:pt x="95916" y="51846"/>
                    <a:pt x="95916" y="42557"/>
                  </a:cubicBezTo>
                  <a:cubicBezTo>
                    <a:pt x="95916" y="29164"/>
                    <a:pt x="90731" y="18578"/>
                    <a:pt x="80146" y="10801"/>
                  </a:cubicBezTo>
                  <a:cubicBezTo>
                    <a:pt x="70857" y="3672"/>
                    <a:pt x="59191" y="0"/>
                    <a:pt x="45366" y="0"/>
                  </a:cubicBezTo>
                  <a:cubicBezTo>
                    <a:pt x="33484" y="0"/>
                    <a:pt x="23331" y="3456"/>
                    <a:pt x="14474" y="10369"/>
                  </a:cubicBezTo>
                  <a:cubicBezTo>
                    <a:pt x="5185" y="17930"/>
                    <a:pt x="432" y="27435"/>
                    <a:pt x="432" y="39101"/>
                  </a:cubicBezTo>
                  <a:cubicBezTo>
                    <a:pt x="432" y="46446"/>
                    <a:pt x="5833" y="51846"/>
                    <a:pt x="12530" y="518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676582" y="2939597"/>
              <a:ext cx="132640" cy="97428"/>
            </a:xfrm>
            <a:custGeom>
              <a:avLst/>
              <a:gdLst/>
              <a:ahLst/>
              <a:cxnLst/>
              <a:rect l="l" t="t" r="r" b="b"/>
              <a:pathLst>
                <a:path w="132640" h="97428">
                  <a:moveTo>
                    <a:pt x="39965" y="97428"/>
                  </a:moveTo>
                  <a:cubicBezTo>
                    <a:pt x="56815" y="97428"/>
                    <a:pt x="73017" y="91595"/>
                    <a:pt x="88787" y="79930"/>
                  </a:cubicBezTo>
                  <a:cubicBezTo>
                    <a:pt x="92892" y="91595"/>
                    <a:pt x="100237" y="97428"/>
                    <a:pt x="111254" y="97428"/>
                  </a:cubicBezTo>
                  <a:cubicBezTo>
                    <a:pt x="119895" y="97428"/>
                    <a:pt x="132209" y="89867"/>
                    <a:pt x="132209" y="81658"/>
                  </a:cubicBezTo>
                  <a:cubicBezTo>
                    <a:pt x="132209" y="79498"/>
                    <a:pt x="130696" y="78418"/>
                    <a:pt x="127672" y="78418"/>
                  </a:cubicBezTo>
                  <a:cubicBezTo>
                    <a:pt x="125296" y="78418"/>
                    <a:pt x="123999" y="79282"/>
                    <a:pt x="123351" y="81010"/>
                  </a:cubicBezTo>
                  <a:cubicBezTo>
                    <a:pt x="121191" y="86843"/>
                    <a:pt x="117303" y="89867"/>
                    <a:pt x="111902" y="89867"/>
                  </a:cubicBezTo>
                  <a:cubicBezTo>
                    <a:pt x="110822" y="89867"/>
                    <a:pt x="109958" y="89651"/>
                    <a:pt x="109310" y="89219"/>
                  </a:cubicBezTo>
                  <a:cubicBezTo>
                    <a:pt x="106933" y="87275"/>
                    <a:pt x="105637" y="79282"/>
                    <a:pt x="105205" y="64808"/>
                  </a:cubicBezTo>
                  <a:cubicBezTo>
                    <a:pt x="111038" y="58759"/>
                    <a:pt x="116006" y="51630"/>
                    <a:pt x="120543" y="43421"/>
                  </a:cubicBezTo>
                  <a:cubicBezTo>
                    <a:pt x="128536" y="28948"/>
                    <a:pt x="132641" y="19226"/>
                    <a:pt x="132641" y="13826"/>
                  </a:cubicBezTo>
                  <a:cubicBezTo>
                    <a:pt x="132641" y="11449"/>
                    <a:pt x="131128" y="10153"/>
                    <a:pt x="128104" y="10153"/>
                  </a:cubicBezTo>
                  <a:cubicBezTo>
                    <a:pt x="124864" y="10585"/>
                    <a:pt x="123567" y="11449"/>
                    <a:pt x="122919" y="16202"/>
                  </a:cubicBezTo>
                  <a:cubicBezTo>
                    <a:pt x="119463" y="28948"/>
                    <a:pt x="113414" y="40829"/>
                    <a:pt x="104557" y="52279"/>
                  </a:cubicBezTo>
                  <a:lnTo>
                    <a:pt x="104557" y="49038"/>
                  </a:lnTo>
                  <a:cubicBezTo>
                    <a:pt x="104125" y="41477"/>
                    <a:pt x="103909" y="36941"/>
                    <a:pt x="103693" y="35212"/>
                  </a:cubicBezTo>
                  <a:cubicBezTo>
                    <a:pt x="100453" y="15122"/>
                    <a:pt x="85115" y="0"/>
                    <a:pt x="62216" y="0"/>
                  </a:cubicBezTo>
                  <a:cubicBezTo>
                    <a:pt x="46446" y="0"/>
                    <a:pt x="32404" y="6049"/>
                    <a:pt x="19442" y="18146"/>
                  </a:cubicBezTo>
                  <a:cubicBezTo>
                    <a:pt x="6481" y="30244"/>
                    <a:pt x="0" y="44070"/>
                    <a:pt x="0" y="59623"/>
                  </a:cubicBezTo>
                  <a:cubicBezTo>
                    <a:pt x="0" y="81874"/>
                    <a:pt x="17282" y="97428"/>
                    <a:pt x="39965" y="97428"/>
                  </a:cubicBezTo>
                  <a:close/>
                  <a:moveTo>
                    <a:pt x="19442" y="66968"/>
                  </a:moveTo>
                  <a:cubicBezTo>
                    <a:pt x="19442" y="52063"/>
                    <a:pt x="26571" y="32404"/>
                    <a:pt x="33268" y="23547"/>
                  </a:cubicBezTo>
                  <a:cubicBezTo>
                    <a:pt x="41477" y="12962"/>
                    <a:pt x="50982" y="7561"/>
                    <a:pt x="62000" y="7561"/>
                  </a:cubicBezTo>
                  <a:cubicBezTo>
                    <a:pt x="74745" y="7561"/>
                    <a:pt x="82522" y="17282"/>
                    <a:pt x="84899" y="36509"/>
                  </a:cubicBezTo>
                  <a:cubicBezTo>
                    <a:pt x="85979" y="51846"/>
                    <a:pt x="86627" y="63512"/>
                    <a:pt x="86843" y="71289"/>
                  </a:cubicBezTo>
                  <a:cubicBezTo>
                    <a:pt x="71505" y="83602"/>
                    <a:pt x="56167" y="89867"/>
                    <a:pt x="40613" y="89867"/>
                  </a:cubicBezTo>
                  <a:cubicBezTo>
                    <a:pt x="26787" y="89867"/>
                    <a:pt x="19442" y="80794"/>
                    <a:pt x="19442" y="669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679654" y="3110839"/>
              <a:ext cx="126159" cy="193992"/>
            </a:xfrm>
            <a:custGeom>
              <a:avLst/>
              <a:gdLst/>
              <a:ahLst/>
              <a:cxnLst/>
              <a:rect l="l" t="t" r="r" b="b"/>
              <a:pathLst>
                <a:path w="126159" h="193992">
                  <a:moveTo>
                    <a:pt x="90299" y="0"/>
                  </a:moveTo>
                  <a:cubicBezTo>
                    <a:pt x="60920" y="0"/>
                    <a:pt x="39749" y="32188"/>
                    <a:pt x="33052" y="58759"/>
                  </a:cubicBezTo>
                  <a:lnTo>
                    <a:pt x="432" y="189888"/>
                  </a:lnTo>
                  <a:cubicBezTo>
                    <a:pt x="0" y="192696"/>
                    <a:pt x="1080" y="193992"/>
                    <a:pt x="3672" y="193992"/>
                  </a:cubicBezTo>
                  <a:lnTo>
                    <a:pt x="5833" y="193992"/>
                  </a:lnTo>
                  <a:cubicBezTo>
                    <a:pt x="7561" y="193992"/>
                    <a:pt x="8641" y="193128"/>
                    <a:pt x="9073" y="191400"/>
                  </a:cubicBezTo>
                  <a:lnTo>
                    <a:pt x="22683" y="136961"/>
                  </a:lnTo>
                  <a:cubicBezTo>
                    <a:pt x="28948" y="148843"/>
                    <a:pt x="39317" y="154675"/>
                    <a:pt x="53791" y="154675"/>
                  </a:cubicBezTo>
                  <a:cubicBezTo>
                    <a:pt x="68265" y="154675"/>
                    <a:pt x="81658" y="150571"/>
                    <a:pt x="93540" y="142146"/>
                  </a:cubicBezTo>
                  <a:cubicBezTo>
                    <a:pt x="109958" y="131128"/>
                    <a:pt x="118167" y="116871"/>
                    <a:pt x="118167" y="99372"/>
                  </a:cubicBezTo>
                  <a:cubicBezTo>
                    <a:pt x="118167" y="84899"/>
                    <a:pt x="112766" y="73881"/>
                    <a:pt x="102181" y="66536"/>
                  </a:cubicBezTo>
                  <a:cubicBezTo>
                    <a:pt x="114494" y="60272"/>
                    <a:pt x="122271" y="49902"/>
                    <a:pt x="125080" y="38021"/>
                  </a:cubicBezTo>
                  <a:cubicBezTo>
                    <a:pt x="125728" y="35212"/>
                    <a:pt x="126160" y="32620"/>
                    <a:pt x="126160" y="30460"/>
                  </a:cubicBezTo>
                  <a:cubicBezTo>
                    <a:pt x="126160" y="11233"/>
                    <a:pt x="109742" y="0"/>
                    <a:pt x="90299" y="0"/>
                  </a:cubicBezTo>
                  <a:close/>
                  <a:moveTo>
                    <a:pt x="63296" y="66752"/>
                  </a:moveTo>
                  <a:cubicBezTo>
                    <a:pt x="64376" y="66320"/>
                    <a:pt x="68481" y="66104"/>
                    <a:pt x="75609" y="66104"/>
                  </a:cubicBezTo>
                  <a:cubicBezTo>
                    <a:pt x="76906" y="66104"/>
                    <a:pt x="78202" y="66320"/>
                    <a:pt x="79714" y="66536"/>
                  </a:cubicBezTo>
                  <a:cubicBezTo>
                    <a:pt x="77770" y="66752"/>
                    <a:pt x="75825" y="66968"/>
                    <a:pt x="73665" y="66968"/>
                  </a:cubicBezTo>
                  <a:lnTo>
                    <a:pt x="69777" y="66968"/>
                  </a:lnTo>
                  <a:cubicBezTo>
                    <a:pt x="67832" y="66968"/>
                    <a:pt x="65672" y="66968"/>
                    <a:pt x="63296" y="66752"/>
                  </a:cubicBezTo>
                  <a:close/>
                  <a:moveTo>
                    <a:pt x="110390" y="26355"/>
                  </a:moveTo>
                  <a:cubicBezTo>
                    <a:pt x="110390" y="29164"/>
                    <a:pt x="109958" y="32404"/>
                    <a:pt x="108878" y="36509"/>
                  </a:cubicBezTo>
                  <a:cubicBezTo>
                    <a:pt x="106717" y="45798"/>
                    <a:pt x="102613" y="52927"/>
                    <a:pt x="96348" y="58327"/>
                  </a:cubicBezTo>
                  <a:cubicBezTo>
                    <a:pt x="95484" y="58975"/>
                    <a:pt x="94188" y="60056"/>
                    <a:pt x="92460" y="61352"/>
                  </a:cubicBezTo>
                  <a:cubicBezTo>
                    <a:pt x="87059" y="59407"/>
                    <a:pt x="81658" y="58543"/>
                    <a:pt x="75825" y="58543"/>
                  </a:cubicBezTo>
                  <a:cubicBezTo>
                    <a:pt x="65672" y="58543"/>
                    <a:pt x="59191" y="59407"/>
                    <a:pt x="56599" y="61352"/>
                  </a:cubicBezTo>
                  <a:cubicBezTo>
                    <a:pt x="54655" y="63080"/>
                    <a:pt x="53575" y="65240"/>
                    <a:pt x="53575" y="67616"/>
                  </a:cubicBezTo>
                  <a:cubicBezTo>
                    <a:pt x="53575" y="69345"/>
                    <a:pt x="54223" y="70641"/>
                    <a:pt x="55303" y="71721"/>
                  </a:cubicBezTo>
                  <a:cubicBezTo>
                    <a:pt x="57247" y="73665"/>
                    <a:pt x="63296" y="74745"/>
                    <a:pt x="73449" y="74745"/>
                  </a:cubicBezTo>
                  <a:cubicBezTo>
                    <a:pt x="79714" y="74745"/>
                    <a:pt x="85763" y="73665"/>
                    <a:pt x="91811" y="71721"/>
                  </a:cubicBezTo>
                  <a:cubicBezTo>
                    <a:pt x="98076" y="76258"/>
                    <a:pt x="101101" y="83386"/>
                    <a:pt x="101101" y="93324"/>
                  </a:cubicBezTo>
                  <a:cubicBezTo>
                    <a:pt x="101101" y="97644"/>
                    <a:pt x="100237" y="103261"/>
                    <a:pt x="98508" y="110174"/>
                  </a:cubicBezTo>
                  <a:cubicBezTo>
                    <a:pt x="93540" y="130048"/>
                    <a:pt x="77554" y="146898"/>
                    <a:pt x="54007" y="146898"/>
                  </a:cubicBezTo>
                  <a:cubicBezTo>
                    <a:pt x="38453" y="146898"/>
                    <a:pt x="27651" y="136313"/>
                    <a:pt x="27651" y="120759"/>
                  </a:cubicBezTo>
                  <a:cubicBezTo>
                    <a:pt x="27651" y="118167"/>
                    <a:pt x="28084" y="115142"/>
                    <a:pt x="28948" y="111686"/>
                  </a:cubicBezTo>
                  <a:lnTo>
                    <a:pt x="41693" y="60056"/>
                  </a:lnTo>
                  <a:cubicBezTo>
                    <a:pt x="47526" y="36941"/>
                    <a:pt x="65024" y="7561"/>
                    <a:pt x="90083" y="7561"/>
                  </a:cubicBezTo>
                  <a:cubicBezTo>
                    <a:pt x="102181" y="7561"/>
                    <a:pt x="110390" y="14258"/>
                    <a:pt x="110390" y="263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837736" y="2853678"/>
              <a:ext cx="76998" cy="102767"/>
            </a:xfrm>
            <a:custGeom>
              <a:avLst/>
              <a:gdLst/>
              <a:ahLst/>
              <a:cxnLst/>
              <a:rect l="l" t="t" r="r" b="b"/>
              <a:pathLst>
                <a:path w="76998" h="102767">
                  <a:moveTo>
                    <a:pt x="9413" y="37342"/>
                  </a:moveTo>
                  <a:cubicBezTo>
                    <a:pt x="14968" y="37342"/>
                    <a:pt x="18980" y="33330"/>
                    <a:pt x="18980" y="27775"/>
                  </a:cubicBezTo>
                  <a:cubicBezTo>
                    <a:pt x="18980" y="22374"/>
                    <a:pt x="16202" y="19134"/>
                    <a:pt x="10801" y="18208"/>
                  </a:cubicBezTo>
                  <a:cubicBezTo>
                    <a:pt x="15585" y="11264"/>
                    <a:pt x="22991" y="7870"/>
                    <a:pt x="33021" y="7870"/>
                  </a:cubicBezTo>
                  <a:cubicBezTo>
                    <a:pt x="47680" y="7870"/>
                    <a:pt x="59407" y="16974"/>
                    <a:pt x="59407" y="31170"/>
                  </a:cubicBezTo>
                  <a:cubicBezTo>
                    <a:pt x="59407" y="40891"/>
                    <a:pt x="52618" y="51538"/>
                    <a:pt x="39039" y="63111"/>
                  </a:cubicBezTo>
                  <a:lnTo>
                    <a:pt x="2006" y="94743"/>
                  </a:lnTo>
                  <a:cubicBezTo>
                    <a:pt x="772" y="95823"/>
                    <a:pt x="154" y="96749"/>
                    <a:pt x="0" y="97521"/>
                  </a:cubicBezTo>
                  <a:lnTo>
                    <a:pt x="0" y="102767"/>
                  </a:lnTo>
                  <a:lnTo>
                    <a:pt x="71752" y="102767"/>
                  </a:lnTo>
                  <a:lnTo>
                    <a:pt x="76998" y="72060"/>
                  </a:lnTo>
                  <a:lnTo>
                    <a:pt x="69283" y="72060"/>
                  </a:lnTo>
                  <a:cubicBezTo>
                    <a:pt x="67894" y="80393"/>
                    <a:pt x="66505" y="85022"/>
                    <a:pt x="65117" y="86102"/>
                  </a:cubicBezTo>
                  <a:cubicBezTo>
                    <a:pt x="64345" y="86565"/>
                    <a:pt x="58945" y="86874"/>
                    <a:pt x="49223" y="86874"/>
                  </a:cubicBezTo>
                  <a:lnTo>
                    <a:pt x="21294" y="86874"/>
                  </a:lnTo>
                  <a:cubicBezTo>
                    <a:pt x="41199" y="72215"/>
                    <a:pt x="45520" y="69283"/>
                    <a:pt x="58327" y="60179"/>
                  </a:cubicBezTo>
                  <a:cubicBezTo>
                    <a:pt x="64499" y="55704"/>
                    <a:pt x="68820" y="51538"/>
                    <a:pt x="71443" y="47680"/>
                  </a:cubicBezTo>
                  <a:cubicBezTo>
                    <a:pt x="74992" y="42280"/>
                    <a:pt x="76844" y="36725"/>
                    <a:pt x="76844" y="31015"/>
                  </a:cubicBezTo>
                  <a:cubicBezTo>
                    <a:pt x="76844" y="20677"/>
                    <a:pt x="72369" y="12807"/>
                    <a:pt x="63574" y="7252"/>
                  </a:cubicBezTo>
                  <a:cubicBezTo>
                    <a:pt x="56013" y="2469"/>
                    <a:pt x="46909" y="0"/>
                    <a:pt x="36107" y="0"/>
                  </a:cubicBezTo>
                  <a:cubicBezTo>
                    <a:pt x="27003" y="0"/>
                    <a:pt x="18980" y="2315"/>
                    <a:pt x="12036" y="6789"/>
                  </a:cubicBezTo>
                  <a:cubicBezTo>
                    <a:pt x="4012" y="11881"/>
                    <a:pt x="0" y="18825"/>
                    <a:pt x="0" y="27466"/>
                  </a:cubicBezTo>
                  <a:cubicBezTo>
                    <a:pt x="0" y="33330"/>
                    <a:pt x="4629" y="37342"/>
                    <a:pt x="9413" y="373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033351" y="3018194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2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2154943" y="2953694"/>
              <a:ext cx="66042" cy="202756"/>
            </a:xfrm>
            <a:custGeom>
              <a:avLst/>
              <a:gdLst/>
              <a:ahLst/>
              <a:cxnLst/>
              <a:rect l="l" t="t" r="r" b="b"/>
              <a:pathLst>
                <a:path w="66042" h="202756">
                  <a:moveTo>
                    <a:pt x="49686" y="17282"/>
                  </a:moveTo>
                  <a:cubicBezTo>
                    <a:pt x="49686" y="8024"/>
                    <a:pt x="41971" y="0"/>
                    <a:pt x="32713" y="0"/>
                  </a:cubicBezTo>
                  <a:cubicBezTo>
                    <a:pt x="23454" y="0"/>
                    <a:pt x="15431" y="8024"/>
                    <a:pt x="15431" y="17282"/>
                  </a:cubicBezTo>
                  <a:cubicBezTo>
                    <a:pt x="15431" y="26540"/>
                    <a:pt x="23146" y="34873"/>
                    <a:pt x="32404" y="34873"/>
                  </a:cubicBezTo>
                  <a:cubicBezTo>
                    <a:pt x="41971" y="34873"/>
                    <a:pt x="49686" y="26849"/>
                    <a:pt x="49686" y="17282"/>
                  </a:cubicBezTo>
                  <a:close/>
                  <a:moveTo>
                    <a:pt x="33947" y="201831"/>
                  </a:moveTo>
                  <a:lnTo>
                    <a:pt x="66043" y="202757"/>
                  </a:lnTo>
                  <a:lnTo>
                    <a:pt x="66043" y="190721"/>
                  </a:lnTo>
                  <a:cubicBezTo>
                    <a:pt x="55858" y="190721"/>
                    <a:pt x="49686" y="190104"/>
                    <a:pt x="47835" y="188869"/>
                  </a:cubicBezTo>
                  <a:cubicBezTo>
                    <a:pt x="45983" y="187635"/>
                    <a:pt x="45366" y="184240"/>
                    <a:pt x="45366" y="178685"/>
                  </a:cubicBezTo>
                  <a:lnTo>
                    <a:pt x="45366" y="65425"/>
                  </a:lnTo>
                  <a:lnTo>
                    <a:pt x="1234" y="69129"/>
                  </a:lnTo>
                  <a:lnTo>
                    <a:pt x="1234" y="80856"/>
                  </a:lnTo>
                  <a:cubicBezTo>
                    <a:pt x="11419" y="80856"/>
                    <a:pt x="17899" y="81782"/>
                    <a:pt x="20060" y="83325"/>
                  </a:cubicBezTo>
                  <a:cubicBezTo>
                    <a:pt x="22220" y="84868"/>
                    <a:pt x="23146" y="89188"/>
                    <a:pt x="23146" y="96286"/>
                  </a:cubicBezTo>
                  <a:lnTo>
                    <a:pt x="23146" y="178377"/>
                  </a:lnTo>
                  <a:cubicBezTo>
                    <a:pt x="23146" y="184240"/>
                    <a:pt x="22220" y="187943"/>
                    <a:pt x="20060" y="189178"/>
                  </a:cubicBezTo>
                  <a:cubicBezTo>
                    <a:pt x="17899" y="190412"/>
                    <a:pt x="11110" y="190721"/>
                    <a:pt x="0" y="190721"/>
                  </a:cubicBezTo>
                  <a:lnTo>
                    <a:pt x="0" y="20275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240428" y="3020046"/>
              <a:ext cx="155230" cy="136405"/>
            </a:xfrm>
            <a:custGeom>
              <a:avLst/>
              <a:gdLst/>
              <a:ahLst/>
              <a:cxnLst/>
              <a:rect l="l" t="t" r="r" b="b"/>
              <a:pathLst>
                <a:path w="155230" h="136405">
                  <a:moveTo>
                    <a:pt x="87028" y="8950"/>
                  </a:moveTo>
                  <a:cubicBezTo>
                    <a:pt x="100915" y="8950"/>
                    <a:pt x="108014" y="19751"/>
                    <a:pt x="108014" y="41662"/>
                  </a:cubicBezTo>
                  <a:lnTo>
                    <a:pt x="108014" y="112025"/>
                  </a:lnTo>
                  <a:cubicBezTo>
                    <a:pt x="108014" y="117889"/>
                    <a:pt x="107088" y="121592"/>
                    <a:pt x="104927" y="122827"/>
                  </a:cubicBezTo>
                  <a:cubicBezTo>
                    <a:pt x="102767" y="124061"/>
                    <a:pt x="95978" y="124678"/>
                    <a:pt x="84559" y="124678"/>
                  </a:cubicBezTo>
                  <a:lnTo>
                    <a:pt x="84559" y="136406"/>
                  </a:lnTo>
                  <a:lnTo>
                    <a:pt x="120049" y="135480"/>
                  </a:lnTo>
                  <a:lnTo>
                    <a:pt x="155231" y="136406"/>
                  </a:lnTo>
                  <a:lnTo>
                    <a:pt x="155231" y="124678"/>
                  </a:lnTo>
                  <a:cubicBezTo>
                    <a:pt x="145355" y="124678"/>
                    <a:pt x="138875" y="124370"/>
                    <a:pt x="135788" y="123444"/>
                  </a:cubicBezTo>
                  <a:cubicBezTo>
                    <a:pt x="132702" y="122518"/>
                    <a:pt x="131468" y="120358"/>
                    <a:pt x="131468" y="116655"/>
                  </a:cubicBezTo>
                  <a:lnTo>
                    <a:pt x="131468" y="58945"/>
                  </a:lnTo>
                  <a:cubicBezTo>
                    <a:pt x="131468" y="44440"/>
                    <a:pt x="131159" y="34256"/>
                    <a:pt x="130233" y="28392"/>
                  </a:cubicBezTo>
                  <a:cubicBezTo>
                    <a:pt x="127147" y="9567"/>
                    <a:pt x="113260" y="0"/>
                    <a:pt x="88880" y="0"/>
                  </a:cubicBezTo>
                  <a:cubicBezTo>
                    <a:pt x="69437" y="0"/>
                    <a:pt x="54933" y="9258"/>
                    <a:pt x="45366" y="27775"/>
                  </a:cubicBezTo>
                  <a:lnTo>
                    <a:pt x="45366" y="0"/>
                  </a:lnTo>
                  <a:lnTo>
                    <a:pt x="0" y="3395"/>
                  </a:lnTo>
                  <a:lnTo>
                    <a:pt x="0" y="15122"/>
                  </a:lnTo>
                  <a:cubicBezTo>
                    <a:pt x="11110" y="15122"/>
                    <a:pt x="17899" y="16048"/>
                    <a:pt x="20368" y="17899"/>
                  </a:cubicBezTo>
                  <a:cubicBezTo>
                    <a:pt x="22837" y="19751"/>
                    <a:pt x="23763" y="23763"/>
                    <a:pt x="23763" y="30861"/>
                  </a:cubicBezTo>
                  <a:lnTo>
                    <a:pt x="23763" y="112025"/>
                  </a:lnTo>
                  <a:cubicBezTo>
                    <a:pt x="23763" y="117889"/>
                    <a:pt x="22529" y="121592"/>
                    <a:pt x="20368" y="122827"/>
                  </a:cubicBezTo>
                  <a:cubicBezTo>
                    <a:pt x="18208" y="124061"/>
                    <a:pt x="11419" y="124678"/>
                    <a:pt x="0" y="124678"/>
                  </a:cubicBezTo>
                  <a:lnTo>
                    <a:pt x="0" y="136406"/>
                  </a:lnTo>
                  <a:lnTo>
                    <a:pt x="35490" y="135480"/>
                  </a:lnTo>
                  <a:lnTo>
                    <a:pt x="70672" y="136406"/>
                  </a:lnTo>
                  <a:lnTo>
                    <a:pt x="70672" y="124678"/>
                  </a:lnTo>
                  <a:cubicBezTo>
                    <a:pt x="59253" y="124678"/>
                    <a:pt x="52772" y="124061"/>
                    <a:pt x="50612" y="122827"/>
                  </a:cubicBezTo>
                  <a:cubicBezTo>
                    <a:pt x="48452" y="121592"/>
                    <a:pt x="47217" y="117889"/>
                    <a:pt x="47217" y="112025"/>
                  </a:cubicBezTo>
                  <a:lnTo>
                    <a:pt x="47217" y="56476"/>
                  </a:lnTo>
                  <a:cubicBezTo>
                    <a:pt x="47217" y="31478"/>
                    <a:pt x="62956" y="8950"/>
                    <a:pt x="87028" y="89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468704" y="2942276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648744" y="3089238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4" name="MathFormula 424"/>
          <p:cNvGrpSpPr/>
          <p:nvPr/>
        </p:nvGrpSpPr>
        <p:grpSpPr>
          <a:xfrm>
            <a:off x="332231" y="3327655"/>
            <a:ext cx="479639" cy="207590"/>
            <a:chOff x="332231" y="3327655"/>
            <a:chExt cx="479639" cy="207590"/>
          </a:xfrm>
        </p:grpSpPr>
        <p:sp>
          <p:nvSpPr>
            <p:cNvPr id="261" name="MathGlyph 261"/>
            <p:cNvSpPr/>
            <p:nvPr/>
          </p:nvSpPr>
          <p:spPr>
            <a:xfrm>
              <a:off x="332231" y="3390612"/>
              <a:ext cx="117066" cy="135788"/>
            </a:xfrm>
            <a:custGeom>
              <a:avLst/>
              <a:gdLst/>
              <a:ahLst/>
              <a:cxnLst/>
              <a:rect l="l" t="t" r="r" b="b"/>
              <a:pathLst>
                <a:path w="117066" h="135788">
                  <a:moveTo>
                    <a:pt x="93200" y="0"/>
                  </a:moveTo>
                  <a:cubicBezTo>
                    <a:pt x="89703" y="0"/>
                    <a:pt x="86617" y="617"/>
                    <a:pt x="83530" y="1646"/>
                  </a:cubicBezTo>
                  <a:cubicBezTo>
                    <a:pt x="70569" y="5966"/>
                    <a:pt x="61516" y="18722"/>
                    <a:pt x="56373" y="30450"/>
                  </a:cubicBezTo>
                  <a:cubicBezTo>
                    <a:pt x="47732" y="49583"/>
                    <a:pt x="45263" y="57401"/>
                    <a:pt x="38885" y="79004"/>
                  </a:cubicBezTo>
                  <a:cubicBezTo>
                    <a:pt x="17694" y="74684"/>
                    <a:pt x="6995" y="65014"/>
                    <a:pt x="6995" y="49789"/>
                  </a:cubicBezTo>
                  <a:cubicBezTo>
                    <a:pt x="6995" y="36004"/>
                    <a:pt x="16665" y="16048"/>
                    <a:pt x="23454" y="8230"/>
                  </a:cubicBezTo>
                  <a:cubicBezTo>
                    <a:pt x="24689" y="6789"/>
                    <a:pt x="25306" y="5761"/>
                    <a:pt x="25306" y="5143"/>
                  </a:cubicBezTo>
                  <a:cubicBezTo>
                    <a:pt x="25306" y="3292"/>
                    <a:pt x="24277" y="2263"/>
                    <a:pt x="22014" y="2263"/>
                  </a:cubicBezTo>
                  <a:cubicBezTo>
                    <a:pt x="18517" y="2263"/>
                    <a:pt x="13990" y="8230"/>
                    <a:pt x="8435" y="20163"/>
                  </a:cubicBezTo>
                  <a:cubicBezTo>
                    <a:pt x="2880" y="32095"/>
                    <a:pt x="0" y="42794"/>
                    <a:pt x="0" y="52052"/>
                  </a:cubicBezTo>
                  <a:cubicBezTo>
                    <a:pt x="0" y="73449"/>
                    <a:pt x="16253" y="87028"/>
                    <a:pt x="34976" y="91554"/>
                  </a:cubicBezTo>
                  <a:lnTo>
                    <a:pt x="24483" y="124884"/>
                  </a:lnTo>
                  <a:cubicBezTo>
                    <a:pt x="23660" y="127147"/>
                    <a:pt x="23249" y="128588"/>
                    <a:pt x="23249" y="129205"/>
                  </a:cubicBezTo>
                  <a:cubicBezTo>
                    <a:pt x="23249" y="133525"/>
                    <a:pt x="25512" y="135788"/>
                    <a:pt x="30038" y="135788"/>
                  </a:cubicBezTo>
                  <a:cubicBezTo>
                    <a:pt x="33947" y="135788"/>
                    <a:pt x="36622" y="133731"/>
                    <a:pt x="38268" y="129822"/>
                  </a:cubicBezTo>
                  <a:lnTo>
                    <a:pt x="45263" y="93406"/>
                  </a:lnTo>
                  <a:cubicBezTo>
                    <a:pt x="47526" y="93612"/>
                    <a:pt x="49378" y="93612"/>
                    <a:pt x="51229" y="93612"/>
                  </a:cubicBezTo>
                  <a:cubicBezTo>
                    <a:pt x="68100" y="93612"/>
                    <a:pt x="83119" y="87028"/>
                    <a:pt x="96698" y="73861"/>
                  </a:cubicBezTo>
                  <a:cubicBezTo>
                    <a:pt x="110277" y="60693"/>
                    <a:pt x="117066" y="45674"/>
                    <a:pt x="117066" y="28804"/>
                  </a:cubicBezTo>
                  <a:cubicBezTo>
                    <a:pt x="117066" y="12756"/>
                    <a:pt x="108631" y="0"/>
                    <a:pt x="93200" y="0"/>
                  </a:cubicBezTo>
                  <a:close/>
                  <a:moveTo>
                    <a:pt x="109659" y="33330"/>
                  </a:moveTo>
                  <a:cubicBezTo>
                    <a:pt x="109659" y="46291"/>
                    <a:pt x="103487" y="57607"/>
                    <a:pt x="90937" y="67277"/>
                  </a:cubicBezTo>
                  <a:cubicBezTo>
                    <a:pt x="79210" y="75918"/>
                    <a:pt x="66660" y="80239"/>
                    <a:pt x="53081" y="80239"/>
                  </a:cubicBezTo>
                  <a:cubicBezTo>
                    <a:pt x="51846" y="80239"/>
                    <a:pt x="50612" y="80239"/>
                    <a:pt x="49583" y="80033"/>
                  </a:cubicBezTo>
                  <a:cubicBezTo>
                    <a:pt x="48349" y="80033"/>
                    <a:pt x="47732" y="80033"/>
                    <a:pt x="47732" y="80239"/>
                  </a:cubicBezTo>
                  <a:cubicBezTo>
                    <a:pt x="50818" y="63985"/>
                    <a:pt x="52669" y="54315"/>
                    <a:pt x="53492" y="51435"/>
                  </a:cubicBezTo>
                  <a:cubicBezTo>
                    <a:pt x="58224" y="35182"/>
                    <a:pt x="72215" y="13373"/>
                    <a:pt x="91143" y="13373"/>
                  </a:cubicBezTo>
                  <a:cubicBezTo>
                    <a:pt x="102664" y="13373"/>
                    <a:pt x="109659" y="21603"/>
                    <a:pt x="109659" y="333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77274" y="332765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46614" y="333876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666637" y="3436737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764345" y="332765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6" name="MathFormula 426"/>
          <p:cNvGrpSpPr/>
          <p:nvPr/>
        </p:nvGrpSpPr>
        <p:grpSpPr>
          <a:xfrm>
            <a:off x="4622793" y="3625618"/>
            <a:ext cx="438221" cy="290404"/>
            <a:chOff x="4622793" y="3625618"/>
            <a:chExt cx="438221" cy="290404"/>
          </a:xfrm>
        </p:grpSpPr>
        <p:sp>
          <p:nvSpPr>
            <p:cNvPr id="262" name="MathGlyph 262"/>
            <p:cNvSpPr/>
            <p:nvPr/>
          </p:nvSpPr>
          <p:spPr>
            <a:xfrm>
              <a:off x="4622793" y="3625618"/>
              <a:ext cx="187017" cy="277440"/>
            </a:xfrm>
            <a:custGeom>
              <a:avLst/>
              <a:gdLst/>
              <a:ahLst/>
              <a:cxnLst/>
              <a:rect l="l" t="t" r="r" b="b"/>
              <a:pathLst>
                <a:path w="187017" h="277440">
                  <a:moveTo>
                    <a:pt x="155848" y="92892"/>
                  </a:moveTo>
                  <a:cubicBezTo>
                    <a:pt x="155848" y="95669"/>
                    <a:pt x="157391" y="98755"/>
                    <a:pt x="160786" y="102150"/>
                  </a:cubicBezTo>
                  <a:cubicBezTo>
                    <a:pt x="167884" y="108939"/>
                    <a:pt x="171587" y="117272"/>
                    <a:pt x="171587" y="127147"/>
                  </a:cubicBezTo>
                  <a:cubicBezTo>
                    <a:pt x="171587" y="136097"/>
                    <a:pt x="168810" y="145664"/>
                    <a:pt x="162946" y="156465"/>
                  </a:cubicBezTo>
                  <a:cubicBezTo>
                    <a:pt x="152145" y="177142"/>
                    <a:pt x="137949" y="191955"/>
                    <a:pt x="120975" y="200905"/>
                  </a:cubicBezTo>
                  <a:cubicBezTo>
                    <a:pt x="110791" y="206151"/>
                    <a:pt x="100607" y="208620"/>
                    <a:pt x="90423" y="208929"/>
                  </a:cubicBezTo>
                  <a:lnTo>
                    <a:pt x="140418" y="9567"/>
                  </a:lnTo>
                  <a:cubicBezTo>
                    <a:pt x="141035" y="6789"/>
                    <a:pt x="141343" y="5246"/>
                    <a:pt x="141343" y="4629"/>
                  </a:cubicBezTo>
                  <a:cubicBezTo>
                    <a:pt x="141343" y="1543"/>
                    <a:pt x="139800" y="0"/>
                    <a:pt x="136406" y="0"/>
                  </a:cubicBezTo>
                  <a:cubicBezTo>
                    <a:pt x="134863" y="0"/>
                    <a:pt x="133937" y="309"/>
                    <a:pt x="133011" y="926"/>
                  </a:cubicBezTo>
                  <a:cubicBezTo>
                    <a:pt x="131776" y="3395"/>
                    <a:pt x="131159" y="5555"/>
                    <a:pt x="130851" y="7098"/>
                  </a:cubicBezTo>
                  <a:lnTo>
                    <a:pt x="80547" y="208312"/>
                  </a:lnTo>
                  <a:cubicBezTo>
                    <a:pt x="58636" y="205534"/>
                    <a:pt x="47835" y="194424"/>
                    <a:pt x="47835" y="175290"/>
                  </a:cubicBezTo>
                  <a:cubicBezTo>
                    <a:pt x="47835" y="166958"/>
                    <a:pt x="53390" y="148133"/>
                    <a:pt x="64191" y="118815"/>
                  </a:cubicBezTo>
                  <a:cubicBezTo>
                    <a:pt x="66351" y="112643"/>
                    <a:pt x="67586" y="107396"/>
                    <a:pt x="67586" y="103384"/>
                  </a:cubicBezTo>
                  <a:cubicBezTo>
                    <a:pt x="67586" y="87954"/>
                    <a:pt x="56784" y="77152"/>
                    <a:pt x="41354" y="77152"/>
                  </a:cubicBezTo>
                  <a:cubicBezTo>
                    <a:pt x="27466" y="77152"/>
                    <a:pt x="16974" y="84868"/>
                    <a:pt x="9258" y="100298"/>
                  </a:cubicBezTo>
                  <a:cubicBezTo>
                    <a:pt x="3086" y="112643"/>
                    <a:pt x="0" y="120975"/>
                    <a:pt x="0" y="125296"/>
                  </a:cubicBezTo>
                  <a:cubicBezTo>
                    <a:pt x="0" y="128073"/>
                    <a:pt x="1543" y="129616"/>
                    <a:pt x="4938" y="129616"/>
                  </a:cubicBezTo>
                  <a:cubicBezTo>
                    <a:pt x="8950" y="129616"/>
                    <a:pt x="9567" y="127765"/>
                    <a:pt x="10801" y="123444"/>
                  </a:cubicBezTo>
                  <a:cubicBezTo>
                    <a:pt x="17899" y="98755"/>
                    <a:pt x="27775" y="86411"/>
                    <a:pt x="40428" y="86411"/>
                  </a:cubicBezTo>
                  <a:cubicBezTo>
                    <a:pt x="44748" y="86411"/>
                    <a:pt x="46909" y="89188"/>
                    <a:pt x="46909" y="94743"/>
                  </a:cubicBezTo>
                  <a:cubicBezTo>
                    <a:pt x="46909" y="99681"/>
                    <a:pt x="44748" y="108322"/>
                    <a:pt x="40119" y="120667"/>
                  </a:cubicBezTo>
                  <a:cubicBezTo>
                    <a:pt x="30244" y="146898"/>
                    <a:pt x="25306" y="164181"/>
                    <a:pt x="25306" y="172822"/>
                  </a:cubicBezTo>
                  <a:cubicBezTo>
                    <a:pt x="25306" y="199671"/>
                    <a:pt x="42897" y="214484"/>
                    <a:pt x="78078" y="217261"/>
                  </a:cubicBezTo>
                  <a:cubicBezTo>
                    <a:pt x="75609" y="228063"/>
                    <a:pt x="73449" y="237012"/>
                    <a:pt x="71598" y="243802"/>
                  </a:cubicBezTo>
                  <a:cubicBezTo>
                    <a:pt x="66968" y="261393"/>
                    <a:pt x="64499" y="271268"/>
                    <a:pt x="64499" y="273428"/>
                  </a:cubicBezTo>
                  <a:cubicBezTo>
                    <a:pt x="65425" y="275897"/>
                    <a:pt x="65734" y="277440"/>
                    <a:pt x="69746" y="277440"/>
                  </a:cubicBezTo>
                  <a:lnTo>
                    <a:pt x="72832" y="276206"/>
                  </a:lnTo>
                  <a:cubicBezTo>
                    <a:pt x="74684" y="271268"/>
                    <a:pt x="76227" y="266639"/>
                    <a:pt x="77153" y="262627"/>
                  </a:cubicBezTo>
                  <a:lnTo>
                    <a:pt x="88262" y="218187"/>
                  </a:lnTo>
                  <a:cubicBezTo>
                    <a:pt x="113568" y="217879"/>
                    <a:pt x="135788" y="206769"/>
                    <a:pt x="154922" y="184857"/>
                  </a:cubicBezTo>
                  <a:cubicBezTo>
                    <a:pt x="165106" y="173439"/>
                    <a:pt x="172513" y="161094"/>
                    <a:pt x="177451" y="147824"/>
                  </a:cubicBezTo>
                  <a:cubicBezTo>
                    <a:pt x="183932" y="130851"/>
                    <a:pt x="187018" y="114803"/>
                    <a:pt x="187018" y="99681"/>
                  </a:cubicBezTo>
                  <a:cubicBezTo>
                    <a:pt x="187018" y="84559"/>
                    <a:pt x="182080" y="77152"/>
                    <a:pt x="172513" y="77152"/>
                  </a:cubicBezTo>
                  <a:cubicBezTo>
                    <a:pt x="164489" y="77152"/>
                    <a:pt x="155848" y="84868"/>
                    <a:pt x="155848" y="928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830730" y="3768476"/>
              <a:ext cx="230284" cy="147546"/>
            </a:xfrm>
            <a:custGeom>
              <a:avLst/>
              <a:gdLst/>
              <a:ahLst/>
              <a:cxnLst/>
              <a:rect l="l" t="t" r="r" b="b"/>
              <a:pathLst>
                <a:path w="230284" h="147546">
                  <a:moveTo>
                    <a:pt x="131776" y="143874"/>
                  </a:moveTo>
                  <a:cubicBezTo>
                    <a:pt x="132425" y="146250"/>
                    <a:pt x="132641" y="147546"/>
                    <a:pt x="136097" y="147546"/>
                  </a:cubicBezTo>
                  <a:cubicBezTo>
                    <a:pt x="143874" y="147546"/>
                    <a:pt x="158348" y="146682"/>
                    <a:pt x="162884" y="146682"/>
                  </a:cubicBezTo>
                  <a:cubicBezTo>
                    <a:pt x="168285" y="146682"/>
                    <a:pt x="185351" y="147546"/>
                    <a:pt x="190104" y="147546"/>
                  </a:cubicBezTo>
                  <a:cubicBezTo>
                    <a:pt x="193776" y="147546"/>
                    <a:pt x="195504" y="145602"/>
                    <a:pt x="195504" y="141930"/>
                  </a:cubicBezTo>
                  <a:cubicBezTo>
                    <a:pt x="195504" y="139985"/>
                    <a:pt x="194856" y="138905"/>
                    <a:pt x="193344" y="138689"/>
                  </a:cubicBezTo>
                  <a:cubicBezTo>
                    <a:pt x="190968" y="138473"/>
                    <a:pt x="189240" y="138257"/>
                    <a:pt x="187943" y="138257"/>
                  </a:cubicBezTo>
                  <a:cubicBezTo>
                    <a:pt x="181247" y="138041"/>
                    <a:pt x="175630" y="138473"/>
                    <a:pt x="175630" y="135449"/>
                  </a:cubicBezTo>
                  <a:cubicBezTo>
                    <a:pt x="175630" y="135449"/>
                    <a:pt x="175846" y="134585"/>
                    <a:pt x="176494" y="130912"/>
                  </a:cubicBezTo>
                  <a:lnTo>
                    <a:pt x="204794" y="18362"/>
                  </a:lnTo>
                  <a:cubicBezTo>
                    <a:pt x="205874" y="13826"/>
                    <a:pt x="207818" y="11017"/>
                    <a:pt x="210626" y="9937"/>
                  </a:cubicBezTo>
                  <a:cubicBezTo>
                    <a:pt x="211706" y="9505"/>
                    <a:pt x="215595" y="9289"/>
                    <a:pt x="222076" y="9289"/>
                  </a:cubicBezTo>
                  <a:cubicBezTo>
                    <a:pt x="227260" y="9289"/>
                    <a:pt x="230285" y="8641"/>
                    <a:pt x="230285" y="4105"/>
                  </a:cubicBezTo>
                  <a:cubicBezTo>
                    <a:pt x="230285" y="432"/>
                    <a:pt x="227476" y="0"/>
                    <a:pt x="222940" y="0"/>
                  </a:cubicBezTo>
                  <a:lnTo>
                    <a:pt x="193776" y="0"/>
                  </a:lnTo>
                  <a:cubicBezTo>
                    <a:pt x="187511" y="0"/>
                    <a:pt x="186647" y="648"/>
                    <a:pt x="183839" y="4753"/>
                  </a:cubicBezTo>
                  <a:lnTo>
                    <a:pt x="102397" y="124648"/>
                  </a:lnTo>
                  <a:lnTo>
                    <a:pt x="81442" y="6481"/>
                  </a:lnTo>
                  <a:cubicBezTo>
                    <a:pt x="80362" y="432"/>
                    <a:pt x="80146" y="0"/>
                    <a:pt x="73017" y="0"/>
                  </a:cubicBezTo>
                  <a:lnTo>
                    <a:pt x="42557" y="0"/>
                  </a:lnTo>
                  <a:cubicBezTo>
                    <a:pt x="37157" y="0"/>
                    <a:pt x="34564" y="432"/>
                    <a:pt x="34564" y="5617"/>
                  </a:cubicBezTo>
                  <a:cubicBezTo>
                    <a:pt x="34564" y="7993"/>
                    <a:pt x="37373" y="9289"/>
                    <a:pt x="42773" y="9289"/>
                  </a:cubicBezTo>
                  <a:cubicBezTo>
                    <a:pt x="50334" y="9289"/>
                    <a:pt x="54655" y="8857"/>
                    <a:pt x="54655" y="11881"/>
                  </a:cubicBezTo>
                  <a:lnTo>
                    <a:pt x="26787" y="123567"/>
                  </a:lnTo>
                  <a:cubicBezTo>
                    <a:pt x="24627" y="133505"/>
                    <a:pt x="18578" y="137825"/>
                    <a:pt x="5401" y="138257"/>
                  </a:cubicBezTo>
                  <a:cubicBezTo>
                    <a:pt x="1728" y="138257"/>
                    <a:pt x="0" y="139985"/>
                    <a:pt x="0" y="143658"/>
                  </a:cubicBezTo>
                  <a:lnTo>
                    <a:pt x="0" y="144738"/>
                  </a:lnTo>
                  <a:cubicBezTo>
                    <a:pt x="648" y="146682"/>
                    <a:pt x="1944" y="147546"/>
                    <a:pt x="4105" y="147546"/>
                  </a:cubicBezTo>
                  <a:cubicBezTo>
                    <a:pt x="8209" y="147546"/>
                    <a:pt x="22251" y="146682"/>
                    <a:pt x="26355" y="146682"/>
                  </a:cubicBezTo>
                  <a:cubicBezTo>
                    <a:pt x="30676" y="146682"/>
                    <a:pt x="44718" y="147546"/>
                    <a:pt x="49038" y="147546"/>
                  </a:cubicBezTo>
                  <a:cubicBezTo>
                    <a:pt x="52495" y="147546"/>
                    <a:pt x="54223" y="145602"/>
                    <a:pt x="54223" y="141930"/>
                  </a:cubicBezTo>
                  <a:cubicBezTo>
                    <a:pt x="54223" y="139553"/>
                    <a:pt x="52279" y="138257"/>
                    <a:pt x="48606" y="138257"/>
                  </a:cubicBezTo>
                  <a:cubicBezTo>
                    <a:pt x="42341" y="138041"/>
                    <a:pt x="38669" y="137177"/>
                    <a:pt x="37589" y="135233"/>
                  </a:cubicBezTo>
                  <a:cubicBezTo>
                    <a:pt x="36509" y="133289"/>
                    <a:pt x="35860" y="131560"/>
                    <a:pt x="35860" y="130048"/>
                  </a:cubicBezTo>
                  <a:cubicBezTo>
                    <a:pt x="35860" y="128968"/>
                    <a:pt x="36077" y="127240"/>
                    <a:pt x="36725" y="124864"/>
                  </a:cubicBezTo>
                  <a:lnTo>
                    <a:pt x="64376" y="14690"/>
                  </a:lnTo>
                  <a:lnTo>
                    <a:pt x="86627" y="141066"/>
                  </a:lnTo>
                  <a:cubicBezTo>
                    <a:pt x="87275" y="145386"/>
                    <a:pt x="89003" y="147546"/>
                    <a:pt x="91811" y="147546"/>
                  </a:cubicBezTo>
                  <a:cubicBezTo>
                    <a:pt x="94188" y="147546"/>
                    <a:pt x="96348" y="145818"/>
                    <a:pt x="98724" y="142578"/>
                  </a:cubicBezTo>
                  <a:lnTo>
                    <a:pt x="186431" y="12746"/>
                  </a:lnTo>
                  <a:lnTo>
                    <a:pt x="157268" y="129832"/>
                  </a:lnTo>
                  <a:cubicBezTo>
                    <a:pt x="156188" y="134153"/>
                    <a:pt x="153811" y="136745"/>
                    <a:pt x="150571" y="137609"/>
                  </a:cubicBezTo>
                  <a:cubicBezTo>
                    <a:pt x="149491" y="138041"/>
                    <a:pt x="145818" y="138257"/>
                    <a:pt x="139121" y="138257"/>
                  </a:cubicBezTo>
                  <a:cubicBezTo>
                    <a:pt x="134369" y="138257"/>
                    <a:pt x="131776" y="138905"/>
                    <a:pt x="131776" y="1438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428" name="MathFormula 428"/>
          <p:cNvGrpSpPr/>
          <p:nvPr/>
        </p:nvGrpSpPr>
        <p:grpSpPr>
          <a:xfrm>
            <a:off x="1245913" y="3625628"/>
            <a:ext cx="399338" cy="290403"/>
            <a:chOff x="1245913" y="3625628"/>
            <a:chExt cx="399338" cy="290403"/>
          </a:xfrm>
        </p:grpSpPr>
        <p:sp>
          <p:nvSpPr>
            <p:cNvPr id="263" name="MathGlyph 263"/>
            <p:cNvSpPr/>
            <p:nvPr/>
          </p:nvSpPr>
          <p:spPr>
            <a:xfrm>
              <a:off x="1245913" y="3625628"/>
              <a:ext cx="187017" cy="277440"/>
            </a:xfrm>
            <a:custGeom>
              <a:avLst/>
              <a:gdLst/>
              <a:ahLst/>
              <a:cxnLst/>
              <a:rect l="l" t="t" r="r" b="b"/>
              <a:pathLst>
                <a:path w="187017" h="277440">
                  <a:moveTo>
                    <a:pt x="155848" y="92892"/>
                  </a:moveTo>
                  <a:cubicBezTo>
                    <a:pt x="155848" y="95669"/>
                    <a:pt x="157391" y="98755"/>
                    <a:pt x="160786" y="102150"/>
                  </a:cubicBezTo>
                  <a:cubicBezTo>
                    <a:pt x="167884" y="108939"/>
                    <a:pt x="171587" y="117272"/>
                    <a:pt x="171587" y="127147"/>
                  </a:cubicBezTo>
                  <a:cubicBezTo>
                    <a:pt x="171587" y="136097"/>
                    <a:pt x="168810" y="145664"/>
                    <a:pt x="162946" y="156465"/>
                  </a:cubicBezTo>
                  <a:cubicBezTo>
                    <a:pt x="152145" y="177142"/>
                    <a:pt x="137949" y="191955"/>
                    <a:pt x="120975" y="200905"/>
                  </a:cubicBezTo>
                  <a:cubicBezTo>
                    <a:pt x="110791" y="206151"/>
                    <a:pt x="100607" y="208620"/>
                    <a:pt x="90423" y="208929"/>
                  </a:cubicBezTo>
                  <a:lnTo>
                    <a:pt x="140418" y="9567"/>
                  </a:lnTo>
                  <a:cubicBezTo>
                    <a:pt x="141035" y="6789"/>
                    <a:pt x="141343" y="5246"/>
                    <a:pt x="141343" y="4629"/>
                  </a:cubicBezTo>
                  <a:cubicBezTo>
                    <a:pt x="141343" y="1543"/>
                    <a:pt x="139800" y="0"/>
                    <a:pt x="136406" y="0"/>
                  </a:cubicBezTo>
                  <a:cubicBezTo>
                    <a:pt x="134863" y="0"/>
                    <a:pt x="133937" y="309"/>
                    <a:pt x="133011" y="926"/>
                  </a:cubicBezTo>
                  <a:cubicBezTo>
                    <a:pt x="131776" y="3395"/>
                    <a:pt x="131159" y="5555"/>
                    <a:pt x="130851" y="7098"/>
                  </a:cubicBezTo>
                  <a:lnTo>
                    <a:pt x="80547" y="208312"/>
                  </a:lnTo>
                  <a:cubicBezTo>
                    <a:pt x="58636" y="205534"/>
                    <a:pt x="47835" y="194424"/>
                    <a:pt x="47835" y="175290"/>
                  </a:cubicBezTo>
                  <a:cubicBezTo>
                    <a:pt x="47835" y="166958"/>
                    <a:pt x="53390" y="148133"/>
                    <a:pt x="64191" y="118815"/>
                  </a:cubicBezTo>
                  <a:cubicBezTo>
                    <a:pt x="66351" y="112643"/>
                    <a:pt x="67586" y="107396"/>
                    <a:pt x="67586" y="103384"/>
                  </a:cubicBezTo>
                  <a:cubicBezTo>
                    <a:pt x="67586" y="87954"/>
                    <a:pt x="56784" y="77152"/>
                    <a:pt x="41354" y="77152"/>
                  </a:cubicBezTo>
                  <a:cubicBezTo>
                    <a:pt x="27466" y="77152"/>
                    <a:pt x="16974" y="84868"/>
                    <a:pt x="9258" y="100298"/>
                  </a:cubicBezTo>
                  <a:cubicBezTo>
                    <a:pt x="3086" y="112643"/>
                    <a:pt x="0" y="120975"/>
                    <a:pt x="0" y="125296"/>
                  </a:cubicBezTo>
                  <a:cubicBezTo>
                    <a:pt x="0" y="128073"/>
                    <a:pt x="1543" y="129616"/>
                    <a:pt x="4938" y="129616"/>
                  </a:cubicBezTo>
                  <a:cubicBezTo>
                    <a:pt x="8950" y="129616"/>
                    <a:pt x="9567" y="127765"/>
                    <a:pt x="10801" y="123444"/>
                  </a:cubicBezTo>
                  <a:cubicBezTo>
                    <a:pt x="17899" y="98755"/>
                    <a:pt x="27775" y="86411"/>
                    <a:pt x="40428" y="86411"/>
                  </a:cubicBezTo>
                  <a:cubicBezTo>
                    <a:pt x="44748" y="86411"/>
                    <a:pt x="46909" y="89188"/>
                    <a:pt x="46909" y="94743"/>
                  </a:cubicBezTo>
                  <a:cubicBezTo>
                    <a:pt x="46909" y="99681"/>
                    <a:pt x="44748" y="108322"/>
                    <a:pt x="40119" y="120667"/>
                  </a:cubicBezTo>
                  <a:cubicBezTo>
                    <a:pt x="30244" y="146898"/>
                    <a:pt x="25306" y="164181"/>
                    <a:pt x="25306" y="172822"/>
                  </a:cubicBezTo>
                  <a:cubicBezTo>
                    <a:pt x="25306" y="199671"/>
                    <a:pt x="42897" y="214484"/>
                    <a:pt x="78078" y="217261"/>
                  </a:cubicBezTo>
                  <a:cubicBezTo>
                    <a:pt x="75609" y="228063"/>
                    <a:pt x="73449" y="237012"/>
                    <a:pt x="71598" y="243802"/>
                  </a:cubicBezTo>
                  <a:cubicBezTo>
                    <a:pt x="66968" y="261393"/>
                    <a:pt x="64499" y="271268"/>
                    <a:pt x="64499" y="273428"/>
                  </a:cubicBezTo>
                  <a:cubicBezTo>
                    <a:pt x="65425" y="275897"/>
                    <a:pt x="65734" y="277440"/>
                    <a:pt x="69746" y="277440"/>
                  </a:cubicBezTo>
                  <a:lnTo>
                    <a:pt x="72832" y="276206"/>
                  </a:lnTo>
                  <a:cubicBezTo>
                    <a:pt x="74684" y="271268"/>
                    <a:pt x="76227" y="266639"/>
                    <a:pt x="77152" y="262627"/>
                  </a:cubicBezTo>
                  <a:lnTo>
                    <a:pt x="88262" y="218187"/>
                  </a:lnTo>
                  <a:cubicBezTo>
                    <a:pt x="113568" y="217879"/>
                    <a:pt x="135788" y="206769"/>
                    <a:pt x="154922" y="184857"/>
                  </a:cubicBezTo>
                  <a:cubicBezTo>
                    <a:pt x="165106" y="173439"/>
                    <a:pt x="172513" y="161094"/>
                    <a:pt x="177451" y="147824"/>
                  </a:cubicBezTo>
                  <a:cubicBezTo>
                    <a:pt x="183932" y="130851"/>
                    <a:pt x="187018" y="114803"/>
                    <a:pt x="187018" y="99681"/>
                  </a:cubicBezTo>
                  <a:cubicBezTo>
                    <a:pt x="187018" y="84559"/>
                    <a:pt x="182080" y="77152"/>
                    <a:pt x="172513" y="77152"/>
                  </a:cubicBezTo>
                  <a:cubicBezTo>
                    <a:pt x="164489" y="77152"/>
                    <a:pt x="155848" y="84868"/>
                    <a:pt x="155848" y="928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452771" y="3768485"/>
              <a:ext cx="192480" cy="147546"/>
            </a:xfrm>
            <a:custGeom>
              <a:avLst/>
              <a:gdLst/>
              <a:ahLst/>
              <a:cxnLst/>
              <a:rect l="l" t="t" r="r" b="b"/>
              <a:pathLst>
                <a:path w="192480" h="147546">
                  <a:moveTo>
                    <a:pt x="192480" y="3888"/>
                  </a:moveTo>
                  <a:cubicBezTo>
                    <a:pt x="192480" y="1296"/>
                    <a:pt x="190968" y="0"/>
                    <a:pt x="188160" y="0"/>
                  </a:cubicBezTo>
                  <a:cubicBezTo>
                    <a:pt x="182975" y="0"/>
                    <a:pt x="165261" y="864"/>
                    <a:pt x="160076" y="864"/>
                  </a:cubicBezTo>
                  <a:cubicBezTo>
                    <a:pt x="150139" y="864"/>
                    <a:pt x="136529" y="0"/>
                    <a:pt x="131992" y="0"/>
                  </a:cubicBezTo>
                  <a:cubicBezTo>
                    <a:pt x="128320" y="0"/>
                    <a:pt x="126592" y="1944"/>
                    <a:pt x="126592" y="5617"/>
                  </a:cubicBezTo>
                  <a:cubicBezTo>
                    <a:pt x="126592" y="7993"/>
                    <a:pt x="128104" y="9073"/>
                    <a:pt x="130912" y="9289"/>
                  </a:cubicBezTo>
                  <a:lnTo>
                    <a:pt x="142362" y="9721"/>
                  </a:lnTo>
                  <a:cubicBezTo>
                    <a:pt x="144954" y="9937"/>
                    <a:pt x="146466" y="9937"/>
                    <a:pt x="146466" y="11881"/>
                  </a:cubicBezTo>
                  <a:lnTo>
                    <a:pt x="133073" y="66104"/>
                  </a:lnTo>
                  <a:lnTo>
                    <a:pt x="63080" y="66104"/>
                  </a:lnTo>
                  <a:lnTo>
                    <a:pt x="75393" y="17714"/>
                  </a:lnTo>
                  <a:cubicBezTo>
                    <a:pt x="76474" y="13394"/>
                    <a:pt x="78634" y="10801"/>
                    <a:pt x="81874" y="9721"/>
                  </a:cubicBezTo>
                  <a:cubicBezTo>
                    <a:pt x="82954" y="9505"/>
                    <a:pt x="86627" y="9289"/>
                    <a:pt x="93324" y="9289"/>
                  </a:cubicBezTo>
                  <a:cubicBezTo>
                    <a:pt x="98076" y="9289"/>
                    <a:pt x="100669" y="8641"/>
                    <a:pt x="100669" y="3888"/>
                  </a:cubicBezTo>
                  <a:cubicBezTo>
                    <a:pt x="100669" y="1296"/>
                    <a:pt x="99156" y="0"/>
                    <a:pt x="96348" y="0"/>
                  </a:cubicBezTo>
                  <a:cubicBezTo>
                    <a:pt x="90947" y="0"/>
                    <a:pt x="73665" y="864"/>
                    <a:pt x="68265" y="864"/>
                  </a:cubicBezTo>
                  <a:cubicBezTo>
                    <a:pt x="58111" y="864"/>
                    <a:pt x="44718" y="0"/>
                    <a:pt x="39965" y="0"/>
                  </a:cubicBezTo>
                  <a:cubicBezTo>
                    <a:pt x="36509" y="0"/>
                    <a:pt x="34780" y="1944"/>
                    <a:pt x="34780" y="5617"/>
                  </a:cubicBezTo>
                  <a:cubicBezTo>
                    <a:pt x="34780" y="7993"/>
                    <a:pt x="36293" y="9073"/>
                    <a:pt x="39101" y="9289"/>
                  </a:cubicBezTo>
                  <a:lnTo>
                    <a:pt x="50550" y="9721"/>
                  </a:lnTo>
                  <a:cubicBezTo>
                    <a:pt x="53143" y="9937"/>
                    <a:pt x="54655" y="9937"/>
                    <a:pt x="54655" y="11881"/>
                  </a:cubicBezTo>
                  <a:lnTo>
                    <a:pt x="25275" y="129832"/>
                  </a:lnTo>
                  <a:cubicBezTo>
                    <a:pt x="24195" y="134153"/>
                    <a:pt x="22035" y="136745"/>
                    <a:pt x="18794" y="137609"/>
                  </a:cubicBezTo>
                  <a:cubicBezTo>
                    <a:pt x="17714" y="138041"/>
                    <a:pt x="13826" y="138257"/>
                    <a:pt x="7345" y="138257"/>
                  </a:cubicBezTo>
                  <a:lnTo>
                    <a:pt x="3672" y="138257"/>
                  </a:lnTo>
                  <a:cubicBezTo>
                    <a:pt x="1296" y="138473"/>
                    <a:pt x="0" y="140202"/>
                    <a:pt x="0" y="143442"/>
                  </a:cubicBezTo>
                  <a:cubicBezTo>
                    <a:pt x="0" y="146250"/>
                    <a:pt x="1512" y="147546"/>
                    <a:pt x="4321" y="147546"/>
                  </a:cubicBezTo>
                  <a:cubicBezTo>
                    <a:pt x="9505" y="147546"/>
                    <a:pt x="27003" y="146682"/>
                    <a:pt x="32188" y="146682"/>
                  </a:cubicBezTo>
                  <a:cubicBezTo>
                    <a:pt x="42341" y="146682"/>
                    <a:pt x="55735" y="147546"/>
                    <a:pt x="60488" y="147546"/>
                  </a:cubicBezTo>
                  <a:cubicBezTo>
                    <a:pt x="64160" y="147546"/>
                    <a:pt x="65888" y="145818"/>
                    <a:pt x="65888" y="142146"/>
                  </a:cubicBezTo>
                  <a:cubicBezTo>
                    <a:pt x="65888" y="139769"/>
                    <a:pt x="64592" y="138473"/>
                    <a:pt x="62216" y="138257"/>
                  </a:cubicBezTo>
                  <a:lnTo>
                    <a:pt x="58111" y="138257"/>
                  </a:lnTo>
                  <a:cubicBezTo>
                    <a:pt x="50334" y="138257"/>
                    <a:pt x="46014" y="138473"/>
                    <a:pt x="46014" y="135449"/>
                  </a:cubicBezTo>
                  <a:lnTo>
                    <a:pt x="60920" y="75609"/>
                  </a:lnTo>
                  <a:lnTo>
                    <a:pt x="130696" y="75609"/>
                  </a:lnTo>
                  <a:lnTo>
                    <a:pt x="117087" y="129832"/>
                  </a:lnTo>
                  <a:cubicBezTo>
                    <a:pt x="116006" y="134153"/>
                    <a:pt x="113846" y="136745"/>
                    <a:pt x="110606" y="137609"/>
                  </a:cubicBezTo>
                  <a:cubicBezTo>
                    <a:pt x="109526" y="138041"/>
                    <a:pt x="105853" y="138257"/>
                    <a:pt x="99156" y="138257"/>
                  </a:cubicBezTo>
                  <a:lnTo>
                    <a:pt x="95700" y="138257"/>
                  </a:lnTo>
                  <a:cubicBezTo>
                    <a:pt x="93108" y="138473"/>
                    <a:pt x="91811" y="140202"/>
                    <a:pt x="91811" y="143442"/>
                  </a:cubicBezTo>
                  <a:cubicBezTo>
                    <a:pt x="91811" y="146250"/>
                    <a:pt x="93324" y="147546"/>
                    <a:pt x="96132" y="147546"/>
                  </a:cubicBezTo>
                  <a:cubicBezTo>
                    <a:pt x="101317" y="147546"/>
                    <a:pt x="118815" y="146682"/>
                    <a:pt x="123999" y="146682"/>
                  </a:cubicBezTo>
                  <a:cubicBezTo>
                    <a:pt x="134153" y="146682"/>
                    <a:pt x="147762" y="147546"/>
                    <a:pt x="152515" y="147546"/>
                  </a:cubicBezTo>
                  <a:cubicBezTo>
                    <a:pt x="155971" y="147546"/>
                    <a:pt x="157700" y="145818"/>
                    <a:pt x="157700" y="142146"/>
                  </a:cubicBezTo>
                  <a:cubicBezTo>
                    <a:pt x="157700" y="139769"/>
                    <a:pt x="156404" y="138473"/>
                    <a:pt x="154027" y="138257"/>
                  </a:cubicBezTo>
                  <a:lnTo>
                    <a:pt x="149923" y="138257"/>
                  </a:lnTo>
                  <a:cubicBezTo>
                    <a:pt x="142146" y="138257"/>
                    <a:pt x="137825" y="138473"/>
                    <a:pt x="137825" y="135449"/>
                  </a:cubicBezTo>
                  <a:cubicBezTo>
                    <a:pt x="137825" y="135449"/>
                    <a:pt x="138041" y="134585"/>
                    <a:pt x="138689" y="130912"/>
                  </a:cubicBezTo>
                  <a:lnTo>
                    <a:pt x="166989" y="18362"/>
                  </a:lnTo>
                  <a:cubicBezTo>
                    <a:pt x="168069" y="13826"/>
                    <a:pt x="170013" y="11017"/>
                    <a:pt x="172822" y="9937"/>
                  </a:cubicBezTo>
                  <a:cubicBezTo>
                    <a:pt x="173902" y="9505"/>
                    <a:pt x="177790" y="9289"/>
                    <a:pt x="184271" y="9289"/>
                  </a:cubicBezTo>
                  <a:cubicBezTo>
                    <a:pt x="190104" y="9289"/>
                    <a:pt x="192480" y="8425"/>
                    <a:pt x="192480" y="38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1735931"/>
            <a:ext cx="9525" cy="1244569"/>
          </a:xfrm>
          <a:custGeom>
            <a:avLst/>
            <a:gdLst/>
            <a:ahLst/>
            <a:cxnLst/>
            <a:rect l="l" t="t" r="r" b="b"/>
            <a:pathLst>
              <a:path w="9525" h="1244569">
                <a:moveTo>
                  <a:pt x="0" y="0"/>
                </a:moveTo>
                <a:lnTo>
                  <a:pt x="0" y="12445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7763732" y="1735931"/>
            <a:ext cx="9525" cy="1244569"/>
          </a:xfrm>
          <a:custGeom>
            <a:avLst/>
            <a:gdLst/>
            <a:ahLst/>
            <a:cxnLst/>
            <a:rect l="l" t="t" r="r" b="b"/>
            <a:pathLst>
              <a:path w="9525" h="1244569">
                <a:moveTo>
                  <a:pt x="0" y="0"/>
                </a:moveTo>
                <a:lnTo>
                  <a:pt x="0" y="124457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264795" y="1745456"/>
            <a:ext cx="7508459" cy="9525"/>
          </a:xfrm>
          <a:custGeom>
            <a:avLst/>
            <a:gdLst/>
            <a:ahLst/>
            <a:cxnLst/>
            <a:rect l="l" t="t" r="r" b="b"/>
            <a:pathLst>
              <a:path w="7508459" h="9525">
                <a:moveTo>
                  <a:pt x="0" y="0"/>
                </a:moveTo>
                <a:lnTo>
                  <a:pt x="7508460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264795" y="2970971"/>
            <a:ext cx="7508459" cy="9525"/>
          </a:xfrm>
          <a:custGeom>
            <a:avLst/>
            <a:gdLst/>
            <a:ahLst/>
            <a:cxnLst/>
            <a:rect l="l" t="t" r="r" b="b"/>
            <a:pathLst>
              <a:path w="7508459" h="9525">
                <a:moveTo>
                  <a:pt x="0" y="0"/>
                </a:moveTo>
                <a:lnTo>
                  <a:pt x="7508460" y="0"/>
                </a:lnTo>
              </a:path>
            </a:pathLst>
          </a:custGeom>
          <a:noFill/>
          <a:ln w="19050">
            <a:solidFill>
              <a:srgbClr val="2ECC40"/>
            </a:solidFill>
          </a:ln>
        </p:spPr>
      </p:sp>
      <p:pic>
        <p:nvPicPr>
          <p:cNvPr id="106" name="Picture 10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" y="1946738"/>
            <a:ext cx="1051397" cy="822960"/>
          </a:xfrm>
          <a:prstGeom prst="rect">
            <a:avLst/>
          </a:prstGeom>
        </p:spPr>
      </p:pic>
      <p:sp>
        <p:nvSpPr>
          <p:cNvPr id="107" name="Freeform 107"/>
          <p:cNvSpPr/>
          <p:nvPr/>
        </p:nvSpPr>
        <p:spPr>
          <a:xfrm>
            <a:off x="2216934" y="1870890"/>
            <a:ext cx="126303" cy="9525"/>
          </a:xfrm>
          <a:custGeom>
            <a:avLst/>
            <a:gdLst/>
            <a:ahLst/>
            <a:cxnLst/>
            <a:rect l="l" t="t" r="r" b="b"/>
            <a:pathLst>
              <a:path w="126303" h="9525">
                <a:moveTo>
                  <a:pt x="0" y="0"/>
                </a:moveTo>
                <a:lnTo>
                  <a:pt x="12630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2384383" y="1870890"/>
            <a:ext cx="350409" cy="9525"/>
          </a:xfrm>
          <a:custGeom>
            <a:avLst/>
            <a:gdLst/>
            <a:ahLst/>
            <a:cxnLst/>
            <a:rect l="l" t="t" r="r" b="b"/>
            <a:pathLst>
              <a:path w="350409" h="9525">
                <a:moveTo>
                  <a:pt x="0" y="0"/>
                </a:moveTo>
                <a:lnTo>
                  <a:pt x="35041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5370747" y="1916134"/>
            <a:ext cx="554675" cy="9525"/>
          </a:xfrm>
          <a:custGeom>
            <a:avLst/>
            <a:gdLst/>
            <a:ahLst/>
            <a:cxnLst/>
            <a:rect l="l" t="t" r="r" b="b"/>
            <a:pathLst>
              <a:path w="554675" h="9525">
                <a:moveTo>
                  <a:pt x="0" y="0"/>
                </a:moveTo>
                <a:lnTo>
                  <a:pt x="554675" y="0"/>
                </a:lnTo>
              </a:path>
            </a:pathLst>
          </a:custGeom>
          <a:noFill/>
          <a:ln w="6912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5509726" y="2125494"/>
            <a:ext cx="222651" cy="9525"/>
          </a:xfrm>
          <a:custGeom>
            <a:avLst/>
            <a:gdLst/>
            <a:ahLst/>
            <a:cxnLst/>
            <a:rect l="l" t="t" r="r" b="b"/>
            <a:pathLst>
              <a:path w="222651" h="9525">
                <a:moveTo>
                  <a:pt x="0" y="0"/>
                </a:moveTo>
                <a:lnTo>
                  <a:pt x="222652" y="0"/>
                </a:lnTo>
              </a:path>
            </a:pathLst>
          </a:custGeom>
          <a:noFill/>
          <a:ln w="6912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5196716" y="2100310"/>
            <a:ext cx="728710" cy="9525"/>
          </a:xfrm>
          <a:custGeom>
            <a:avLst/>
            <a:gdLst/>
            <a:ahLst/>
            <a:cxnLst/>
            <a:rect l="l" t="t" r="r" b="b"/>
            <a:pathLst>
              <a:path w="728710" h="9525">
                <a:moveTo>
                  <a:pt x="0" y="0"/>
                </a:moveTo>
                <a:lnTo>
                  <a:pt x="728711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5188896" y="2436780"/>
            <a:ext cx="221499" cy="9525"/>
          </a:xfrm>
          <a:custGeom>
            <a:avLst/>
            <a:gdLst/>
            <a:ahLst/>
            <a:cxnLst/>
            <a:rect l="l" t="t" r="r" b="b"/>
            <a:pathLst>
              <a:path w="221499" h="9525">
                <a:moveTo>
                  <a:pt x="0" y="0"/>
                </a:moveTo>
                <a:lnTo>
                  <a:pt x="22150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0" y="4491637"/>
            <a:ext cx="4690358" cy="19050"/>
          </a:xfrm>
          <a:custGeom>
            <a:avLst/>
            <a:gdLst/>
            <a:ahLst/>
            <a:cxnLst/>
            <a:rect l="l" t="t" r="r" b="b"/>
            <a:pathLst>
              <a:path w="4690358" h="19050">
                <a:moveTo>
                  <a:pt x="0" y="0"/>
                </a:moveTo>
                <a:lnTo>
                  <a:pt x="0" y="19050"/>
                </a:lnTo>
                <a:lnTo>
                  <a:pt x="4690359" y="19050"/>
                </a:lnTo>
                <a:lnTo>
                  <a:pt x="469035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4" name="Freeform 114"/>
          <p:cNvSpPr/>
          <p:nvPr/>
        </p:nvSpPr>
        <p:spPr>
          <a:xfrm>
            <a:off x="4690357" y="4491637"/>
            <a:ext cx="3328641" cy="19050"/>
          </a:xfrm>
          <a:custGeom>
            <a:avLst/>
            <a:gdLst/>
            <a:ahLst/>
            <a:cxnLst/>
            <a:rect l="l" t="t" r="r" b="b"/>
            <a:pathLst>
              <a:path w="3328641" h="19050">
                <a:moveTo>
                  <a:pt x="0" y="0"/>
                </a:moveTo>
                <a:lnTo>
                  <a:pt x="0" y="19050"/>
                </a:lnTo>
                <a:lnTo>
                  <a:pt x="3328642" y="19050"/>
                </a:lnTo>
                <a:lnTo>
                  <a:pt x="332864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5" name="TextBox 114"/>
          <p:cNvSpPr txBox="1"/>
          <p:nvPr/>
        </p:nvSpPr>
        <p:spPr>
          <a:xfrm>
            <a:off x="137160" y="67547"/>
            <a:ext cx="1509137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Flexibility Coefficients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31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6" name="MathFormula 336"/>
          <p:cNvGrpSpPr/>
          <p:nvPr/>
        </p:nvGrpSpPr>
        <p:grpSpPr>
          <a:xfrm>
            <a:off x="1452004" y="1699466"/>
            <a:ext cx="1266596" cy="323219"/>
            <a:chOff x="1452004" y="1699466"/>
            <a:chExt cx="1266596" cy="323219"/>
          </a:xfrm>
        </p:grpSpPr>
        <p:sp>
          <p:nvSpPr>
            <p:cNvPr id="217" name="MathGlyph 217"/>
            <p:cNvSpPr/>
            <p:nvPr/>
          </p:nvSpPr>
          <p:spPr>
            <a:xfrm>
              <a:off x="1452004" y="1777279"/>
              <a:ext cx="142166" cy="184960"/>
            </a:xfrm>
            <a:custGeom>
              <a:avLst/>
              <a:gdLst/>
              <a:ahLst/>
              <a:cxnLst/>
              <a:rect l="l" t="t" r="r" b="b"/>
              <a:pathLst>
                <a:path w="142166" h="184960">
                  <a:moveTo>
                    <a:pt x="52875" y="149984"/>
                  </a:moveTo>
                  <a:cubicBezTo>
                    <a:pt x="58842" y="149984"/>
                    <a:pt x="65220" y="148956"/>
                    <a:pt x="72009" y="147104"/>
                  </a:cubicBezTo>
                  <a:cubicBezTo>
                    <a:pt x="71392" y="154922"/>
                    <a:pt x="71186" y="159860"/>
                    <a:pt x="71186" y="161712"/>
                  </a:cubicBezTo>
                  <a:cubicBezTo>
                    <a:pt x="71186" y="177142"/>
                    <a:pt x="77152" y="184960"/>
                    <a:pt x="88880" y="184960"/>
                  </a:cubicBezTo>
                  <a:cubicBezTo>
                    <a:pt x="101430" y="184960"/>
                    <a:pt x="111100" y="174879"/>
                    <a:pt x="115832" y="165621"/>
                  </a:cubicBezTo>
                  <a:cubicBezTo>
                    <a:pt x="120975" y="154922"/>
                    <a:pt x="123650" y="147927"/>
                    <a:pt x="123650" y="144635"/>
                  </a:cubicBezTo>
                  <a:cubicBezTo>
                    <a:pt x="123650" y="142784"/>
                    <a:pt x="122621" y="141755"/>
                    <a:pt x="120564" y="141755"/>
                  </a:cubicBezTo>
                  <a:cubicBezTo>
                    <a:pt x="119123" y="141755"/>
                    <a:pt x="118095" y="142578"/>
                    <a:pt x="117478" y="144429"/>
                  </a:cubicBezTo>
                  <a:cubicBezTo>
                    <a:pt x="114391" y="153894"/>
                    <a:pt x="105956" y="163563"/>
                    <a:pt x="94435" y="163563"/>
                  </a:cubicBezTo>
                  <a:cubicBezTo>
                    <a:pt x="83942" y="163563"/>
                    <a:pt x="82502" y="155128"/>
                    <a:pt x="80856" y="143812"/>
                  </a:cubicBezTo>
                  <a:cubicBezTo>
                    <a:pt x="98138" y="137023"/>
                    <a:pt x="112746" y="125296"/>
                    <a:pt x="124473" y="108425"/>
                  </a:cubicBezTo>
                  <a:cubicBezTo>
                    <a:pt x="136200" y="91554"/>
                    <a:pt x="142166" y="74066"/>
                    <a:pt x="142166" y="55756"/>
                  </a:cubicBezTo>
                  <a:cubicBezTo>
                    <a:pt x="142166" y="39502"/>
                    <a:pt x="137434" y="26335"/>
                    <a:pt x="127765" y="15842"/>
                  </a:cubicBezTo>
                  <a:cubicBezTo>
                    <a:pt x="118095" y="5349"/>
                    <a:pt x="105339" y="0"/>
                    <a:pt x="89497" y="0"/>
                  </a:cubicBezTo>
                  <a:cubicBezTo>
                    <a:pt x="78593" y="0"/>
                    <a:pt x="67688" y="2675"/>
                    <a:pt x="56784" y="8230"/>
                  </a:cubicBezTo>
                  <a:cubicBezTo>
                    <a:pt x="34564" y="19134"/>
                    <a:pt x="18311" y="36416"/>
                    <a:pt x="7818" y="59665"/>
                  </a:cubicBezTo>
                  <a:cubicBezTo>
                    <a:pt x="2675" y="71392"/>
                    <a:pt x="0" y="82913"/>
                    <a:pt x="0" y="94640"/>
                  </a:cubicBezTo>
                  <a:cubicBezTo>
                    <a:pt x="0" y="126942"/>
                    <a:pt x="20985" y="149984"/>
                    <a:pt x="52875" y="149984"/>
                  </a:cubicBezTo>
                  <a:close/>
                  <a:moveTo>
                    <a:pt x="122621" y="49172"/>
                  </a:moveTo>
                  <a:cubicBezTo>
                    <a:pt x="122621" y="61722"/>
                    <a:pt x="119535" y="76124"/>
                    <a:pt x="113363" y="92789"/>
                  </a:cubicBezTo>
                  <a:cubicBezTo>
                    <a:pt x="106162" y="111923"/>
                    <a:pt x="95052" y="126119"/>
                    <a:pt x="79621" y="135171"/>
                  </a:cubicBezTo>
                  <a:cubicBezTo>
                    <a:pt x="78798" y="130645"/>
                    <a:pt x="77564" y="126530"/>
                    <a:pt x="75918" y="122827"/>
                  </a:cubicBezTo>
                  <a:cubicBezTo>
                    <a:pt x="73243" y="116655"/>
                    <a:pt x="68306" y="113568"/>
                    <a:pt x="61105" y="113568"/>
                  </a:cubicBezTo>
                  <a:cubicBezTo>
                    <a:pt x="49789" y="113568"/>
                    <a:pt x="39502" y="123855"/>
                    <a:pt x="39502" y="135171"/>
                  </a:cubicBezTo>
                  <a:cubicBezTo>
                    <a:pt x="39502" y="137023"/>
                    <a:pt x="39708" y="138875"/>
                    <a:pt x="40119" y="140315"/>
                  </a:cubicBezTo>
                  <a:cubicBezTo>
                    <a:pt x="26335" y="133937"/>
                    <a:pt x="19545" y="120975"/>
                    <a:pt x="19545" y="101224"/>
                  </a:cubicBezTo>
                  <a:cubicBezTo>
                    <a:pt x="19545" y="92583"/>
                    <a:pt x="21191" y="82090"/>
                    <a:pt x="24689" y="69746"/>
                  </a:cubicBezTo>
                  <a:cubicBezTo>
                    <a:pt x="31890" y="43617"/>
                    <a:pt x="44851" y="25100"/>
                    <a:pt x="63574" y="14196"/>
                  </a:cubicBezTo>
                  <a:cubicBezTo>
                    <a:pt x="72420" y="9258"/>
                    <a:pt x="80650" y="6789"/>
                    <a:pt x="88262" y="6789"/>
                  </a:cubicBezTo>
                  <a:cubicBezTo>
                    <a:pt x="110894" y="6789"/>
                    <a:pt x="122621" y="25512"/>
                    <a:pt x="122621" y="49172"/>
                  </a:cubicBezTo>
                  <a:close/>
                  <a:moveTo>
                    <a:pt x="61105" y="119741"/>
                  </a:moveTo>
                  <a:cubicBezTo>
                    <a:pt x="68717" y="119741"/>
                    <a:pt x="72626" y="125296"/>
                    <a:pt x="72626" y="136200"/>
                  </a:cubicBezTo>
                  <a:cubicBezTo>
                    <a:pt x="72626" y="138052"/>
                    <a:pt x="72009" y="139080"/>
                    <a:pt x="70775" y="139492"/>
                  </a:cubicBezTo>
                  <a:cubicBezTo>
                    <a:pt x="65014" y="141961"/>
                    <a:pt x="59459" y="143195"/>
                    <a:pt x="54110" y="143195"/>
                  </a:cubicBezTo>
                  <a:cubicBezTo>
                    <a:pt x="48349" y="143195"/>
                    <a:pt x="45469" y="140520"/>
                    <a:pt x="45469" y="135171"/>
                  </a:cubicBezTo>
                  <a:cubicBezTo>
                    <a:pt x="45469" y="127353"/>
                    <a:pt x="53287" y="119741"/>
                    <a:pt x="61105" y="1197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610633" y="187319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714034" y="1865416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765595" y="187319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862659" y="1865416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990664" y="1811020"/>
              <a:ext cx="137022" cy="103898"/>
            </a:xfrm>
            <a:custGeom>
              <a:avLst/>
              <a:gdLst/>
              <a:ahLst/>
              <a:cxnLst/>
              <a:rect l="l" t="t" r="r" b="b"/>
              <a:pathLst>
                <a:path w="137022" h="103898">
                  <a:moveTo>
                    <a:pt x="136406" y="5349"/>
                  </a:moveTo>
                  <a:cubicBezTo>
                    <a:pt x="136611" y="5143"/>
                    <a:pt x="136611" y="4938"/>
                    <a:pt x="136611" y="4732"/>
                  </a:cubicBezTo>
                  <a:cubicBezTo>
                    <a:pt x="136611" y="2469"/>
                    <a:pt x="135583" y="1440"/>
                    <a:pt x="133320" y="1440"/>
                  </a:cubicBezTo>
                  <a:cubicBezTo>
                    <a:pt x="131468" y="1440"/>
                    <a:pt x="130439" y="2263"/>
                    <a:pt x="130028" y="3909"/>
                  </a:cubicBezTo>
                  <a:cubicBezTo>
                    <a:pt x="128588" y="11110"/>
                    <a:pt x="125707" y="16459"/>
                    <a:pt x="121592" y="20163"/>
                  </a:cubicBezTo>
                  <a:cubicBezTo>
                    <a:pt x="115214" y="26129"/>
                    <a:pt x="107808" y="29009"/>
                    <a:pt x="99784" y="29009"/>
                  </a:cubicBezTo>
                  <a:cubicBezTo>
                    <a:pt x="94229" y="29009"/>
                    <a:pt x="88057" y="26746"/>
                    <a:pt x="81267" y="22220"/>
                  </a:cubicBezTo>
                  <a:cubicBezTo>
                    <a:pt x="77564" y="19545"/>
                    <a:pt x="74478" y="17282"/>
                    <a:pt x="72215" y="15636"/>
                  </a:cubicBezTo>
                  <a:cubicBezTo>
                    <a:pt x="58430" y="5143"/>
                    <a:pt x="46703" y="0"/>
                    <a:pt x="36827" y="0"/>
                  </a:cubicBezTo>
                  <a:cubicBezTo>
                    <a:pt x="14608" y="0"/>
                    <a:pt x="5143" y="15225"/>
                    <a:pt x="617" y="35387"/>
                  </a:cubicBezTo>
                  <a:cubicBezTo>
                    <a:pt x="411" y="35593"/>
                    <a:pt x="411" y="36005"/>
                    <a:pt x="411" y="36210"/>
                  </a:cubicBezTo>
                  <a:cubicBezTo>
                    <a:pt x="411" y="38473"/>
                    <a:pt x="1440" y="39502"/>
                    <a:pt x="3703" y="39502"/>
                  </a:cubicBezTo>
                  <a:cubicBezTo>
                    <a:pt x="5555" y="39502"/>
                    <a:pt x="6584" y="38679"/>
                    <a:pt x="6995" y="37033"/>
                  </a:cubicBezTo>
                  <a:cubicBezTo>
                    <a:pt x="8435" y="29832"/>
                    <a:pt x="11316" y="24483"/>
                    <a:pt x="15431" y="20780"/>
                  </a:cubicBezTo>
                  <a:cubicBezTo>
                    <a:pt x="21808" y="14813"/>
                    <a:pt x="29215" y="11933"/>
                    <a:pt x="37239" y="11933"/>
                  </a:cubicBezTo>
                  <a:cubicBezTo>
                    <a:pt x="42794" y="11933"/>
                    <a:pt x="48966" y="14196"/>
                    <a:pt x="55756" y="18722"/>
                  </a:cubicBezTo>
                  <a:cubicBezTo>
                    <a:pt x="59459" y="21397"/>
                    <a:pt x="62545" y="23660"/>
                    <a:pt x="64808" y="25306"/>
                  </a:cubicBezTo>
                  <a:cubicBezTo>
                    <a:pt x="78593" y="35799"/>
                    <a:pt x="90320" y="40942"/>
                    <a:pt x="100195" y="40942"/>
                  </a:cubicBezTo>
                  <a:cubicBezTo>
                    <a:pt x="122415" y="40942"/>
                    <a:pt x="131879" y="25512"/>
                    <a:pt x="136406" y="5349"/>
                  </a:cubicBezTo>
                  <a:close/>
                  <a:moveTo>
                    <a:pt x="136406" y="44646"/>
                  </a:moveTo>
                  <a:cubicBezTo>
                    <a:pt x="136611" y="44440"/>
                    <a:pt x="136611" y="44234"/>
                    <a:pt x="136611" y="44028"/>
                  </a:cubicBezTo>
                  <a:cubicBezTo>
                    <a:pt x="136611" y="41765"/>
                    <a:pt x="135583" y="40737"/>
                    <a:pt x="133320" y="40737"/>
                  </a:cubicBezTo>
                  <a:cubicBezTo>
                    <a:pt x="131468" y="40737"/>
                    <a:pt x="130439" y="41559"/>
                    <a:pt x="130028" y="43205"/>
                  </a:cubicBezTo>
                  <a:cubicBezTo>
                    <a:pt x="128588" y="50406"/>
                    <a:pt x="125707" y="55756"/>
                    <a:pt x="121592" y="59459"/>
                  </a:cubicBezTo>
                  <a:cubicBezTo>
                    <a:pt x="115214" y="65425"/>
                    <a:pt x="107808" y="68306"/>
                    <a:pt x="99784" y="68306"/>
                  </a:cubicBezTo>
                  <a:cubicBezTo>
                    <a:pt x="94229" y="68306"/>
                    <a:pt x="88057" y="66043"/>
                    <a:pt x="81267" y="61516"/>
                  </a:cubicBezTo>
                  <a:cubicBezTo>
                    <a:pt x="77564" y="58842"/>
                    <a:pt x="74478" y="56578"/>
                    <a:pt x="72215" y="54933"/>
                  </a:cubicBezTo>
                  <a:cubicBezTo>
                    <a:pt x="58430" y="44440"/>
                    <a:pt x="46703" y="39296"/>
                    <a:pt x="36827" y="39296"/>
                  </a:cubicBezTo>
                  <a:cubicBezTo>
                    <a:pt x="14608" y="39296"/>
                    <a:pt x="5143" y="54521"/>
                    <a:pt x="617" y="74684"/>
                  </a:cubicBezTo>
                  <a:cubicBezTo>
                    <a:pt x="411" y="74889"/>
                    <a:pt x="411" y="75301"/>
                    <a:pt x="411" y="75507"/>
                  </a:cubicBezTo>
                  <a:cubicBezTo>
                    <a:pt x="411" y="77770"/>
                    <a:pt x="1440" y="78798"/>
                    <a:pt x="3703" y="78798"/>
                  </a:cubicBezTo>
                  <a:cubicBezTo>
                    <a:pt x="5555" y="78798"/>
                    <a:pt x="6584" y="77975"/>
                    <a:pt x="6995" y="76330"/>
                  </a:cubicBezTo>
                  <a:cubicBezTo>
                    <a:pt x="8435" y="69129"/>
                    <a:pt x="11316" y="63779"/>
                    <a:pt x="15431" y="60076"/>
                  </a:cubicBezTo>
                  <a:cubicBezTo>
                    <a:pt x="21808" y="54110"/>
                    <a:pt x="29215" y="51229"/>
                    <a:pt x="37239" y="51229"/>
                  </a:cubicBezTo>
                  <a:cubicBezTo>
                    <a:pt x="42794" y="51229"/>
                    <a:pt x="48966" y="53492"/>
                    <a:pt x="55756" y="58019"/>
                  </a:cubicBezTo>
                  <a:cubicBezTo>
                    <a:pt x="59459" y="60693"/>
                    <a:pt x="62545" y="62956"/>
                    <a:pt x="64808" y="64602"/>
                  </a:cubicBezTo>
                  <a:cubicBezTo>
                    <a:pt x="78593" y="75095"/>
                    <a:pt x="90320" y="80239"/>
                    <a:pt x="100195" y="80239"/>
                  </a:cubicBezTo>
                  <a:cubicBezTo>
                    <a:pt x="122415" y="80239"/>
                    <a:pt x="131879" y="64808"/>
                    <a:pt x="136406" y="44646"/>
                  </a:cubicBezTo>
                  <a:close/>
                  <a:moveTo>
                    <a:pt x="132085" y="94229"/>
                  </a:moveTo>
                  <a:lnTo>
                    <a:pt x="4938" y="94229"/>
                  </a:lnTo>
                  <a:cubicBezTo>
                    <a:pt x="1646" y="94229"/>
                    <a:pt x="0" y="95875"/>
                    <a:pt x="0" y="98961"/>
                  </a:cubicBezTo>
                  <a:cubicBezTo>
                    <a:pt x="0" y="102253"/>
                    <a:pt x="1646" y="103899"/>
                    <a:pt x="4938" y="103899"/>
                  </a:cubicBezTo>
                  <a:lnTo>
                    <a:pt x="132085" y="103899"/>
                  </a:lnTo>
                  <a:cubicBezTo>
                    <a:pt x="135377" y="103899"/>
                    <a:pt x="137023" y="102253"/>
                    <a:pt x="137023" y="98961"/>
                  </a:cubicBezTo>
                  <a:cubicBezTo>
                    <a:pt x="137023" y="96492"/>
                    <a:pt x="134760" y="94229"/>
                    <a:pt x="132085" y="9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2227159" y="1894941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254815" y="1745640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390144" y="1699466"/>
              <a:ext cx="68552" cy="101532"/>
            </a:xfrm>
            <a:custGeom>
              <a:avLst/>
              <a:gdLst/>
              <a:ahLst/>
              <a:cxnLst/>
              <a:rect l="l" t="t" r="r" b="b"/>
              <a:pathLst>
                <a:path w="68552" h="101532">
                  <a:moveTo>
                    <a:pt x="56023" y="8929"/>
                  </a:moveTo>
                  <a:lnTo>
                    <a:pt x="47526" y="43925"/>
                  </a:lnTo>
                  <a:cubicBezTo>
                    <a:pt x="44502" y="38597"/>
                    <a:pt x="40325" y="35860"/>
                    <a:pt x="34708" y="35860"/>
                  </a:cubicBezTo>
                  <a:cubicBezTo>
                    <a:pt x="25347" y="35860"/>
                    <a:pt x="17138" y="40613"/>
                    <a:pt x="9937" y="50262"/>
                  </a:cubicBezTo>
                  <a:cubicBezTo>
                    <a:pt x="3312" y="59191"/>
                    <a:pt x="0" y="68553"/>
                    <a:pt x="0" y="78202"/>
                  </a:cubicBezTo>
                  <a:cubicBezTo>
                    <a:pt x="0" y="90875"/>
                    <a:pt x="7345" y="101533"/>
                    <a:pt x="19442" y="101533"/>
                  </a:cubicBezTo>
                  <a:cubicBezTo>
                    <a:pt x="25635" y="101533"/>
                    <a:pt x="31684" y="98220"/>
                    <a:pt x="37445" y="91451"/>
                  </a:cubicBezTo>
                  <a:cubicBezTo>
                    <a:pt x="39029" y="96924"/>
                    <a:pt x="43925" y="101533"/>
                    <a:pt x="50694" y="101533"/>
                  </a:cubicBezTo>
                  <a:cubicBezTo>
                    <a:pt x="60632" y="101533"/>
                    <a:pt x="63800" y="89723"/>
                    <a:pt x="65960" y="79066"/>
                  </a:cubicBezTo>
                  <a:cubicBezTo>
                    <a:pt x="65960" y="77770"/>
                    <a:pt x="65240" y="77050"/>
                    <a:pt x="63800" y="77050"/>
                  </a:cubicBezTo>
                  <a:cubicBezTo>
                    <a:pt x="62504" y="77050"/>
                    <a:pt x="61640" y="78058"/>
                    <a:pt x="61208" y="80074"/>
                  </a:cubicBezTo>
                  <a:cubicBezTo>
                    <a:pt x="58327" y="91451"/>
                    <a:pt x="54871" y="97212"/>
                    <a:pt x="50982" y="97212"/>
                  </a:cubicBezTo>
                  <a:cubicBezTo>
                    <a:pt x="48534" y="97212"/>
                    <a:pt x="47238" y="95196"/>
                    <a:pt x="47238" y="91307"/>
                  </a:cubicBezTo>
                  <a:cubicBezTo>
                    <a:pt x="47238" y="89147"/>
                    <a:pt x="47526" y="86843"/>
                    <a:pt x="48102" y="84539"/>
                  </a:cubicBezTo>
                  <a:lnTo>
                    <a:pt x="68553" y="2160"/>
                  </a:lnTo>
                  <a:lnTo>
                    <a:pt x="68553" y="1584"/>
                  </a:lnTo>
                  <a:cubicBezTo>
                    <a:pt x="68121" y="576"/>
                    <a:pt x="67256" y="0"/>
                    <a:pt x="66104" y="0"/>
                  </a:cubicBezTo>
                  <a:cubicBezTo>
                    <a:pt x="62792" y="0"/>
                    <a:pt x="56743" y="576"/>
                    <a:pt x="48102" y="1584"/>
                  </a:cubicBezTo>
                  <a:cubicBezTo>
                    <a:pt x="46518" y="1728"/>
                    <a:pt x="45654" y="2880"/>
                    <a:pt x="45654" y="4897"/>
                  </a:cubicBezTo>
                  <a:cubicBezTo>
                    <a:pt x="45654" y="6337"/>
                    <a:pt x="46950" y="7057"/>
                    <a:pt x="49542" y="7057"/>
                  </a:cubicBezTo>
                  <a:cubicBezTo>
                    <a:pt x="52279" y="7057"/>
                    <a:pt x="56023" y="6913"/>
                    <a:pt x="56023" y="8929"/>
                  </a:cubicBezTo>
                  <a:close/>
                  <a:moveTo>
                    <a:pt x="43349" y="45798"/>
                  </a:moveTo>
                  <a:cubicBezTo>
                    <a:pt x="44790" y="48822"/>
                    <a:pt x="45510" y="50838"/>
                    <a:pt x="45510" y="52135"/>
                  </a:cubicBezTo>
                  <a:cubicBezTo>
                    <a:pt x="45366" y="52711"/>
                    <a:pt x="45222" y="53431"/>
                    <a:pt x="45078" y="54439"/>
                  </a:cubicBezTo>
                  <a:lnTo>
                    <a:pt x="38021" y="82378"/>
                  </a:lnTo>
                  <a:cubicBezTo>
                    <a:pt x="37589" y="83962"/>
                    <a:pt x="36581" y="85691"/>
                    <a:pt x="35284" y="87419"/>
                  </a:cubicBezTo>
                  <a:cubicBezTo>
                    <a:pt x="29956" y="93900"/>
                    <a:pt x="24771" y="97212"/>
                    <a:pt x="19730" y="97212"/>
                  </a:cubicBezTo>
                  <a:cubicBezTo>
                    <a:pt x="14114" y="97212"/>
                    <a:pt x="11233" y="92892"/>
                    <a:pt x="11233" y="84395"/>
                  </a:cubicBezTo>
                  <a:cubicBezTo>
                    <a:pt x="11233" y="80938"/>
                    <a:pt x="12098" y="75753"/>
                    <a:pt x="13826" y="68841"/>
                  </a:cubicBezTo>
                  <a:cubicBezTo>
                    <a:pt x="16850" y="56599"/>
                    <a:pt x="21171" y="48246"/>
                    <a:pt x="26499" y="43781"/>
                  </a:cubicBezTo>
                  <a:cubicBezTo>
                    <a:pt x="29380" y="41333"/>
                    <a:pt x="32116" y="40181"/>
                    <a:pt x="34852" y="40181"/>
                  </a:cubicBezTo>
                  <a:cubicBezTo>
                    <a:pt x="38741" y="40181"/>
                    <a:pt x="41621" y="42053"/>
                    <a:pt x="43349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2466430" y="1893357"/>
              <a:ext cx="68552" cy="101532"/>
            </a:xfrm>
            <a:custGeom>
              <a:avLst/>
              <a:gdLst/>
              <a:ahLst/>
              <a:cxnLst/>
              <a:rect l="l" t="t" r="r" b="b"/>
              <a:pathLst>
                <a:path w="68552" h="101532">
                  <a:moveTo>
                    <a:pt x="56023" y="8929"/>
                  </a:moveTo>
                  <a:lnTo>
                    <a:pt x="47526" y="43925"/>
                  </a:lnTo>
                  <a:cubicBezTo>
                    <a:pt x="44502" y="38597"/>
                    <a:pt x="40325" y="35860"/>
                    <a:pt x="34708" y="35860"/>
                  </a:cubicBezTo>
                  <a:cubicBezTo>
                    <a:pt x="25347" y="35860"/>
                    <a:pt x="17138" y="40613"/>
                    <a:pt x="9937" y="50262"/>
                  </a:cubicBezTo>
                  <a:cubicBezTo>
                    <a:pt x="3312" y="59191"/>
                    <a:pt x="0" y="68553"/>
                    <a:pt x="0" y="78202"/>
                  </a:cubicBezTo>
                  <a:cubicBezTo>
                    <a:pt x="0" y="90875"/>
                    <a:pt x="7345" y="101533"/>
                    <a:pt x="19442" y="101533"/>
                  </a:cubicBezTo>
                  <a:cubicBezTo>
                    <a:pt x="25635" y="101533"/>
                    <a:pt x="31684" y="98220"/>
                    <a:pt x="37445" y="91451"/>
                  </a:cubicBezTo>
                  <a:cubicBezTo>
                    <a:pt x="39029" y="96924"/>
                    <a:pt x="43925" y="101533"/>
                    <a:pt x="50694" y="101533"/>
                  </a:cubicBezTo>
                  <a:cubicBezTo>
                    <a:pt x="60632" y="101533"/>
                    <a:pt x="63800" y="89723"/>
                    <a:pt x="65960" y="79066"/>
                  </a:cubicBezTo>
                  <a:cubicBezTo>
                    <a:pt x="65960" y="77770"/>
                    <a:pt x="65240" y="77050"/>
                    <a:pt x="63800" y="77050"/>
                  </a:cubicBezTo>
                  <a:cubicBezTo>
                    <a:pt x="62504" y="77050"/>
                    <a:pt x="61640" y="78058"/>
                    <a:pt x="61208" y="80074"/>
                  </a:cubicBezTo>
                  <a:cubicBezTo>
                    <a:pt x="58327" y="91451"/>
                    <a:pt x="54871" y="97212"/>
                    <a:pt x="50982" y="97212"/>
                  </a:cubicBezTo>
                  <a:cubicBezTo>
                    <a:pt x="48534" y="97212"/>
                    <a:pt x="47238" y="95196"/>
                    <a:pt x="47238" y="91307"/>
                  </a:cubicBezTo>
                  <a:cubicBezTo>
                    <a:pt x="47238" y="89147"/>
                    <a:pt x="47526" y="86843"/>
                    <a:pt x="48102" y="84539"/>
                  </a:cubicBezTo>
                  <a:lnTo>
                    <a:pt x="68553" y="2160"/>
                  </a:lnTo>
                  <a:lnTo>
                    <a:pt x="68553" y="1584"/>
                  </a:lnTo>
                  <a:cubicBezTo>
                    <a:pt x="68121" y="576"/>
                    <a:pt x="67256" y="0"/>
                    <a:pt x="66104" y="0"/>
                  </a:cubicBezTo>
                  <a:cubicBezTo>
                    <a:pt x="62792" y="0"/>
                    <a:pt x="56743" y="576"/>
                    <a:pt x="48102" y="1584"/>
                  </a:cubicBezTo>
                  <a:cubicBezTo>
                    <a:pt x="46518" y="1728"/>
                    <a:pt x="45654" y="2880"/>
                    <a:pt x="45654" y="4897"/>
                  </a:cubicBezTo>
                  <a:cubicBezTo>
                    <a:pt x="45654" y="6337"/>
                    <a:pt x="46950" y="7057"/>
                    <a:pt x="49542" y="7057"/>
                  </a:cubicBezTo>
                  <a:cubicBezTo>
                    <a:pt x="52279" y="7057"/>
                    <a:pt x="56023" y="6913"/>
                    <a:pt x="56023" y="8929"/>
                  </a:cubicBezTo>
                  <a:close/>
                  <a:moveTo>
                    <a:pt x="43349" y="45798"/>
                  </a:moveTo>
                  <a:cubicBezTo>
                    <a:pt x="44790" y="48822"/>
                    <a:pt x="45510" y="50838"/>
                    <a:pt x="45510" y="52135"/>
                  </a:cubicBezTo>
                  <a:cubicBezTo>
                    <a:pt x="45366" y="52711"/>
                    <a:pt x="45222" y="53431"/>
                    <a:pt x="45078" y="54439"/>
                  </a:cubicBezTo>
                  <a:lnTo>
                    <a:pt x="38021" y="82378"/>
                  </a:lnTo>
                  <a:cubicBezTo>
                    <a:pt x="37589" y="83962"/>
                    <a:pt x="36581" y="85691"/>
                    <a:pt x="35284" y="87419"/>
                  </a:cubicBezTo>
                  <a:cubicBezTo>
                    <a:pt x="29956" y="93900"/>
                    <a:pt x="24771" y="97212"/>
                    <a:pt x="19730" y="97212"/>
                  </a:cubicBezTo>
                  <a:cubicBezTo>
                    <a:pt x="14114" y="97212"/>
                    <a:pt x="11233" y="92892"/>
                    <a:pt x="11233" y="84395"/>
                  </a:cubicBezTo>
                  <a:cubicBezTo>
                    <a:pt x="11233" y="80938"/>
                    <a:pt x="12098" y="75753"/>
                    <a:pt x="13826" y="68841"/>
                  </a:cubicBezTo>
                  <a:cubicBezTo>
                    <a:pt x="16850" y="56599"/>
                    <a:pt x="21171" y="48246"/>
                    <a:pt x="26499" y="43781"/>
                  </a:cubicBezTo>
                  <a:cubicBezTo>
                    <a:pt x="29380" y="41333"/>
                    <a:pt x="32116" y="40181"/>
                    <a:pt x="34852" y="40181"/>
                  </a:cubicBezTo>
                  <a:cubicBezTo>
                    <a:pt x="38741" y="40181"/>
                    <a:pt x="41621" y="42053"/>
                    <a:pt x="43349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493929" y="1701051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569648" y="189335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651838" y="1763599"/>
              <a:ext cx="66762" cy="92480"/>
            </a:xfrm>
            <a:custGeom>
              <a:avLst/>
              <a:gdLst/>
              <a:ahLst/>
              <a:cxnLst/>
              <a:rect l="l" t="t" r="r" b="b"/>
              <a:pathLst>
                <a:path w="66762" h="92480">
                  <a:moveTo>
                    <a:pt x="30038" y="73038"/>
                  </a:moveTo>
                  <a:cubicBezTo>
                    <a:pt x="38576" y="72523"/>
                    <a:pt x="46497" y="70054"/>
                    <a:pt x="53801" y="65425"/>
                  </a:cubicBezTo>
                  <a:cubicBezTo>
                    <a:pt x="62442" y="59973"/>
                    <a:pt x="66763" y="53287"/>
                    <a:pt x="66763" y="45366"/>
                  </a:cubicBezTo>
                  <a:cubicBezTo>
                    <a:pt x="66763" y="39399"/>
                    <a:pt x="63985" y="34564"/>
                    <a:pt x="58533" y="30861"/>
                  </a:cubicBezTo>
                  <a:cubicBezTo>
                    <a:pt x="53801" y="27672"/>
                    <a:pt x="48246" y="25923"/>
                    <a:pt x="41868" y="25512"/>
                  </a:cubicBezTo>
                  <a:lnTo>
                    <a:pt x="47320" y="3498"/>
                  </a:lnTo>
                  <a:cubicBezTo>
                    <a:pt x="47526" y="2572"/>
                    <a:pt x="47629" y="2057"/>
                    <a:pt x="47629" y="1852"/>
                  </a:cubicBezTo>
                  <a:cubicBezTo>
                    <a:pt x="47629" y="617"/>
                    <a:pt x="46806" y="0"/>
                    <a:pt x="45160" y="0"/>
                  </a:cubicBezTo>
                  <a:cubicBezTo>
                    <a:pt x="44440" y="0"/>
                    <a:pt x="43925" y="103"/>
                    <a:pt x="43617" y="206"/>
                  </a:cubicBezTo>
                  <a:cubicBezTo>
                    <a:pt x="42897" y="1132"/>
                    <a:pt x="42485" y="1955"/>
                    <a:pt x="42382" y="2675"/>
                  </a:cubicBezTo>
                  <a:cubicBezTo>
                    <a:pt x="40428" y="10184"/>
                    <a:pt x="38679" y="17899"/>
                    <a:pt x="36622" y="25306"/>
                  </a:cubicBezTo>
                  <a:cubicBezTo>
                    <a:pt x="36313" y="25409"/>
                    <a:pt x="36004" y="25409"/>
                    <a:pt x="35696" y="25512"/>
                  </a:cubicBezTo>
                  <a:cubicBezTo>
                    <a:pt x="27363" y="26026"/>
                    <a:pt x="19648" y="28598"/>
                    <a:pt x="12550" y="33227"/>
                  </a:cubicBezTo>
                  <a:cubicBezTo>
                    <a:pt x="4218" y="38576"/>
                    <a:pt x="0" y="45160"/>
                    <a:pt x="0" y="52875"/>
                  </a:cubicBezTo>
                  <a:cubicBezTo>
                    <a:pt x="0" y="58945"/>
                    <a:pt x="2777" y="63779"/>
                    <a:pt x="8230" y="67586"/>
                  </a:cubicBezTo>
                  <a:cubicBezTo>
                    <a:pt x="12962" y="70775"/>
                    <a:pt x="18517" y="72523"/>
                    <a:pt x="24895" y="72832"/>
                  </a:cubicBezTo>
                  <a:cubicBezTo>
                    <a:pt x="22014" y="84456"/>
                    <a:pt x="20574" y="90320"/>
                    <a:pt x="20574" y="90526"/>
                  </a:cubicBezTo>
                  <a:cubicBezTo>
                    <a:pt x="20574" y="91863"/>
                    <a:pt x="21397" y="92480"/>
                    <a:pt x="23043" y="92480"/>
                  </a:cubicBezTo>
                  <a:cubicBezTo>
                    <a:pt x="25203" y="92480"/>
                    <a:pt x="25306" y="91966"/>
                    <a:pt x="25820" y="89908"/>
                  </a:cubicBezTo>
                  <a:close/>
                  <a:moveTo>
                    <a:pt x="51538" y="32918"/>
                  </a:moveTo>
                  <a:cubicBezTo>
                    <a:pt x="55550" y="35079"/>
                    <a:pt x="57504" y="38782"/>
                    <a:pt x="57504" y="44028"/>
                  </a:cubicBezTo>
                  <a:cubicBezTo>
                    <a:pt x="57504" y="50921"/>
                    <a:pt x="54727" y="56681"/>
                    <a:pt x="49275" y="61311"/>
                  </a:cubicBezTo>
                  <a:cubicBezTo>
                    <a:pt x="44234" y="65528"/>
                    <a:pt x="38165" y="67997"/>
                    <a:pt x="31067" y="68614"/>
                  </a:cubicBezTo>
                  <a:lnTo>
                    <a:pt x="40737" y="29832"/>
                  </a:lnTo>
                  <a:cubicBezTo>
                    <a:pt x="44543" y="29935"/>
                    <a:pt x="48143" y="30964"/>
                    <a:pt x="51538" y="32918"/>
                  </a:cubicBezTo>
                  <a:close/>
                  <a:moveTo>
                    <a:pt x="9155" y="54315"/>
                  </a:moveTo>
                  <a:cubicBezTo>
                    <a:pt x="9155" y="47629"/>
                    <a:pt x="11933" y="41868"/>
                    <a:pt x="17488" y="37136"/>
                  </a:cubicBezTo>
                  <a:cubicBezTo>
                    <a:pt x="22529" y="32918"/>
                    <a:pt x="28598" y="30450"/>
                    <a:pt x="35593" y="29832"/>
                  </a:cubicBezTo>
                  <a:lnTo>
                    <a:pt x="25923" y="68614"/>
                  </a:lnTo>
                  <a:cubicBezTo>
                    <a:pt x="16665" y="68100"/>
                    <a:pt x="9155" y="63471"/>
                    <a:pt x="9155" y="543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8" name="MathFormula 338"/>
          <p:cNvGrpSpPr/>
          <p:nvPr/>
        </p:nvGrpSpPr>
        <p:grpSpPr>
          <a:xfrm>
            <a:off x="2969754" y="1768432"/>
            <a:ext cx="1525404" cy="234089"/>
            <a:chOff x="2969754" y="1768432"/>
            <a:chExt cx="1525404" cy="234089"/>
          </a:xfrm>
        </p:grpSpPr>
        <p:sp>
          <p:nvSpPr>
            <p:cNvPr id="218" name="MathGlyph 218"/>
            <p:cNvSpPr/>
            <p:nvPr/>
          </p:nvSpPr>
          <p:spPr>
            <a:xfrm>
              <a:off x="2969754" y="1781805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169753" y="1871753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271328" y="176843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340659" y="177954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465958" y="176843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602932" y="1811020"/>
              <a:ext cx="137022" cy="103898"/>
            </a:xfrm>
            <a:custGeom>
              <a:avLst/>
              <a:gdLst/>
              <a:ahLst/>
              <a:cxnLst/>
              <a:rect l="l" t="t" r="r" b="b"/>
              <a:pathLst>
                <a:path w="137022" h="103898">
                  <a:moveTo>
                    <a:pt x="136406" y="5349"/>
                  </a:moveTo>
                  <a:cubicBezTo>
                    <a:pt x="136611" y="5143"/>
                    <a:pt x="136611" y="4938"/>
                    <a:pt x="136611" y="4732"/>
                  </a:cubicBezTo>
                  <a:cubicBezTo>
                    <a:pt x="136611" y="2469"/>
                    <a:pt x="135583" y="1440"/>
                    <a:pt x="133320" y="1440"/>
                  </a:cubicBezTo>
                  <a:cubicBezTo>
                    <a:pt x="131468" y="1440"/>
                    <a:pt x="130439" y="2263"/>
                    <a:pt x="130028" y="3909"/>
                  </a:cubicBezTo>
                  <a:cubicBezTo>
                    <a:pt x="128588" y="11110"/>
                    <a:pt x="125707" y="16459"/>
                    <a:pt x="121592" y="20163"/>
                  </a:cubicBezTo>
                  <a:cubicBezTo>
                    <a:pt x="115214" y="26129"/>
                    <a:pt x="107808" y="29009"/>
                    <a:pt x="99784" y="29009"/>
                  </a:cubicBezTo>
                  <a:cubicBezTo>
                    <a:pt x="94229" y="29009"/>
                    <a:pt x="88057" y="26746"/>
                    <a:pt x="81267" y="22220"/>
                  </a:cubicBezTo>
                  <a:cubicBezTo>
                    <a:pt x="77564" y="19545"/>
                    <a:pt x="74478" y="17282"/>
                    <a:pt x="72215" y="15636"/>
                  </a:cubicBezTo>
                  <a:cubicBezTo>
                    <a:pt x="58430" y="5143"/>
                    <a:pt x="46703" y="0"/>
                    <a:pt x="36827" y="0"/>
                  </a:cubicBezTo>
                  <a:cubicBezTo>
                    <a:pt x="14608" y="0"/>
                    <a:pt x="5143" y="15225"/>
                    <a:pt x="617" y="35387"/>
                  </a:cubicBezTo>
                  <a:cubicBezTo>
                    <a:pt x="411" y="35593"/>
                    <a:pt x="411" y="36005"/>
                    <a:pt x="411" y="36210"/>
                  </a:cubicBezTo>
                  <a:cubicBezTo>
                    <a:pt x="411" y="38473"/>
                    <a:pt x="1440" y="39502"/>
                    <a:pt x="3703" y="39502"/>
                  </a:cubicBezTo>
                  <a:cubicBezTo>
                    <a:pt x="5555" y="39502"/>
                    <a:pt x="6584" y="38679"/>
                    <a:pt x="6995" y="37033"/>
                  </a:cubicBezTo>
                  <a:cubicBezTo>
                    <a:pt x="8435" y="29832"/>
                    <a:pt x="11316" y="24483"/>
                    <a:pt x="15431" y="20780"/>
                  </a:cubicBezTo>
                  <a:cubicBezTo>
                    <a:pt x="21808" y="14813"/>
                    <a:pt x="29215" y="11933"/>
                    <a:pt x="37239" y="11933"/>
                  </a:cubicBezTo>
                  <a:cubicBezTo>
                    <a:pt x="42794" y="11933"/>
                    <a:pt x="48966" y="14196"/>
                    <a:pt x="55756" y="18722"/>
                  </a:cubicBezTo>
                  <a:cubicBezTo>
                    <a:pt x="59459" y="21397"/>
                    <a:pt x="62545" y="23660"/>
                    <a:pt x="64808" y="25306"/>
                  </a:cubicBezTo>
                  <a:cubicBezTo>
                    <a:pt x="78593" y="35799"/>
                    <a:pt x="90320" y="40942"/>
                    <a:pt x="100195" y="40942"/>
                  </a:cubicBezTo>
                  <a:cubicBezTo>
                    <a:pt x="122415" y="40942"/>
                    <a:pt x="131879" y="25512"/>
                    <a:pt x="136406" y="5349"/>
                  </a:cubicBezTo>
                  <a:close/>
                  <a:moveTo>
                    <a:pt x="136406" y="44646"/>
                  </a:moveTo>
                  <a:cubicBezTo>
                    <a:pt x="136611" y="44440"/>
                    <a:pt x="136611" y="44234"/>
                    <a:pt x="136611" y="44028"/>
                  </a:cubicBezTo>
                  <a:cubicBezTo>
                    <a:pt x="136611" y="41765"/>
                    <a:pt x="135583" y="40737"/>
                    <a:pt x="133320" y="40737"/>
                  </a:cubicBezTo>
                  <a:cubicBezTo>
                    <a:pt x="131468" y="40737"/>
                    <a:pt x="130439" y="41559"/>
                    <a:pt x="130028" y="43205"/>
                  </a:cubicBezTo>
                  <a:cubicBezTo>
                    <a:pt x="128588" y="50406"/>
                    <a:pt x="125707" y="55756"/>
                    <a:pt x="121592" y="59459"/>
                  </a:cubicBezTo>
                  <a:cubicBezTo>
                    <a:pt x="115214" y="65425"/>
                    <a:pt x="107808" y="68306"/>
                    <a:pt x="99784" y="68306"/>
                  </a:cubicBezTo>
                  <a:cubicBezTo>
                    <a:pt x="94229" y="68306"/>
                    <a:pt x="88057" y="66043"/>
                    <a:pt x="81267" y="61516"/>
                  </a:cubicBezTo>
                  <a:cubicBezTo>
                    <a:pt x="77564" y="58842"/>
                    <a:pt x="74478" y="56578"/>
                    <a:pt x="72215" y="54933"/>
                  </a:cubicBezTo>
                  <a:cubicBezTo>
                    <a:pt x="58430" y="44440"/>
                    <a:pt x="46703" y="39296"/>
                    <a:pt x="36827" y="39296"/>
                  </a:cubicBezTo>
                  <a:cubicBezTo>
                    <a:pt x="14608" y="39296"/>
                    <a:pt x="5143" y="54521"/>
                    <a:pt x="617" y="74684"/>
                  </a:cubicBezTo>
                  <a:cubicBezTo>
                    <a:pt x="411" y="74889"/>
                    <a:pt x="411" y="75301"/>
                    <a:pt x="411" y="75507"/>
                  </a:cubicBezTo>
                  <a:cubicBezTo>
                    <a:pt x="411" y="77770"/>
                    <a:pt x="1440" y="78798"/>
                    <a:pt x="3703" y="78798"/>
                  </a:cubicBezTo>
                  <a:cubicBezTo>
                    <a:pt x="5555" y="78798"/>
                    <a:pt x="6584" y="77975"/>
                    <a:pt x="6995" y="76330"/>
                  </a:cubicBezTo>
                  <a:cubicBezTo>
                    <a:pt x="8435" y="69129"/>
                    <a:pt x="11316" y="63779"/>
                    <a:pt x="15431" y="60076"/>
                  </a:cubicBezTo>
                  <a:cubicBezTo>
                    <a:pt x="21808" y="54110"/>
                    <a:pt x="29215" y="51229"/>
                    <a:pt x="37239" y="51229"/>
                  </a:cubicBezTo>
                  <a:cubicBezTo>
                    <a:pt x="42794" y="51229"/>
                    <a:pt x="48966" y="53492"/>
                    <a:pt x="55756" y="58019"/>
                  </a:cubicBezTo>
                  <a:cubicBezTo>
                    <a:pt x="59459" y="60693"/>
                    <a:pt x="62545" y="62956"/>
                    <a:pt x="64808" y="64602"/>
                  </a:cubicBezTo>
                  <a:cubicBezTo>
                    <a:pt x="78593" y="75095"/>
                    <a:pt x="90320" y="80239"/>
                    <a:pt x="100195" y="80239"/>
                  </a:cubicBezTo>
                  <a:cubicBezTo>
                    <a:pt x="122415" y="80239"/>
                    <a:pt x="131879" y="64808"/>
                    <a:pt x="136406" y="44646"/>
                  </a:cubicBezTo>
                  <a:close/>
                  <a:moveTo>
                    <a:pt x="132085" y="94229"/>
                  </a:moveTo>
                  <a:lnTo>
                    <a:pt x="4938" y="94229"/>
                  </a:lnTo>
                  <a:cubicBezTo>
                    <a:pt x="1646" y="94229"/>
                    <a:pt x="0" y="95875"/>
                    <a:pt x="0" y="98961"/>
                  </a:cubicBezTo>
                  <a:cubicBezTo>
                    <a:pt x="0" y="102253"/>
                    <a:pt x="1646" y="103899"/>
                    <a:pt x="4938" y="103899"/>
                  </a:cubicBezTo>
                  <a:lnTo>
                    <a:pt x="132085" y="103899"/>
                  </a:lnTo>
                  <a:cubicBezTo>
                    <a:pt x="135377" y="103899"/>
                    <a:pt x="137023" y="102253"/>
                    <a:pt x="137023" y="98961"/>
                  </a:cubicBezTo>
                  <a:cubicBezTo>
                    <a:pt x="137023" y="96492"/>
                    <a:pt x="134760" y="94229"/>
                    <a:pt x="132085" y="9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819532" y="1831388"/>
              <a:ext cx="96903" cy="90937"/>
            </a:xfrm>
            <a:custGeom>
              <a:avLst/>
              <a:gdLst/>
              <a:ahLst/>
              <a:cxnLst/>
              <a:rect l="l" t="t" r="r" b="b"/>
              <a:pathLst>
                <a:path w="96903" h="90937">
                  <a:moveTo>
                    <a:pt x="18311" y="12756"/>
                  </a:moveTo>
                  <a:cubicBezTo>
                    <a:pt x="18311" y="13167"/>
                    <a:pt x="18105" y="14813"/>
                    <a:pt x="17488" y="17488"/>
                  </a:cubicBezTo>
                  <a:cubicBezTo>
                    <a:pt x="11727" y="40942"/>
                    <a:pt x="5761" y="64191"/>
                    <a:pt x="0" y="87645"/>
                  </a:cubicBezTo>
                  <a:cubicBezTo>
                    <a:pt x="0" y="89908"/>
                    <a:pt x="1440" y="90937"/>
                    <a:pt x="4115" y="90937"/>
                  </a:cubicBezTo>
                  <a:lnTo>
                    <a:pt x="6995" y="90937"/>
                  </a:lnTo>
                  <a:cubicBezTo>
                    <a:pt x="27775" y="87440"/>
                    <a:pt x="46909" y="77358"/>
                    <a:pt x="64397" y="61105"/>
                  </a:cubicBezTo>
                  <a:cubicBezTo>
                    <a:pt x="72420" y="53492"/>
                    <a:pt x="79210" y="45263"/>
                    <a:pt x="84559" y="36210"/>
                  </a:cubicBezTo>
                  <a:cubicBezTo>
                    <a:pt x="92789" y="22426"/>
                    <a:pt x="96904" y="12344"/>
                    <a:pt x="96904" y="6172"/>
                  </a:cubicBezTo>
                  <a:cubicBezTo>
                    <a:pt x="96904" y="2057"/>
                    <a:pt x="94640" y="0"/>
                    <a:pt x="90320" y="0"/>
                  </a:cubicBezTo>
                  <a:cubicBezTo>
                    <a:pt x="85794" y="0"/>
                    <a:pt x="82913" y="2469"/>
                    <a:pt x="81473" y="7201"/>
                  </a:cubicBezTo>
                  <a:cubicBezTo>
                    <a:pt x="75507" y="29215"/>
                    <a:pt x="65631" y="46497"/>
                    <a:pt x="52052" y="59459"/>
                  </a:cubicBezTo>
                  <a:cubicBezTo>
                    <a:pt x="40531" y="70363"/>
                    <a:pt x="28804" y="77975"/>
                    <a:pt x="16665" y="82296"/>
                  </a:cubicBezTo>
                  <a:lnTo>
                    <a:pt x="36210" y="3086"/>
                  </a:lnTo>
                  <a:lnTo>
                    <a:pt x="36210" y="2263"/>
                  </a:lnTo>
                  <a:cubicBezTo>
                    <a:pt x="35593" y="823"/>
                    <a:pt x="34359" y="0"/>
                    <a:pt x="32713" y="0"/>
                  </a:cubicBezTo>
                  <a:cubicBezTo>
                    <a:pt x="25923" y="0"/>
                    <a:pt x="10904" y="1852"/>
                    <a:pt x="8230" y="2057"/>
                  </a:cubicBezTo>
                  <a:cubicBezTo>
                    <a:pt x="5144" y="2469"/>
                    <a:pt x="3498" y="3909"/>
                    <a:pt x="3498" y="6789"/>
                  </a:cubicBezTo>
                  <a:cubicBezTo>
                    <a:pt x="3498" y="9053"/>
                    <a:pt x="5349" y="10081"/>
                    <a:pt x="9053" y="10081"/>
                  </a:cubicBezTo>
                  <a:cubicBezTo>
                    <a:pt x="12962" y="10081"/>
                    <a:pt x="18311" y="9876"/>
                    <a:pt x="18311" y="12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930836" y="1781805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5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1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5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131844" y="1873193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253003" y="176843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322344" y="177954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447633" y="1768432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0" name="MathFormula 340"/>
          <p:cNvGrpSpPr/>
          <p:nvPr/>
        </p:nvGrpSpPr>
        <p:grpSpPr>
          <a:xfrm>
            <a:off x="5242283" y="1912677"/>
            <a:ext cx="668594" cy="353379"/>
            <a:chOff x="5242283" y="1912677"/>
            <a:chExt cx="668594" cy="353379"/>
          </a:xfrm>
        </p:grpSpPr>
        <p:sp>
          <p:nvSpPr>
            <p:cNvPr id="219" name="MathGlyph 219"/>
            <p:cNvSpPr/>
            <p:nvPr/>
          </p:nvSpPr>
          <p:spPr>
            <a:xfrm>
              <a:off x="5242283" y="1912677"/>
              <a:ext cx="131344" cy="172821"/>
            </a:xfrm>
            <a:custGeom>
              <a:avLst/>
              <a:gdLst/>
              <a:ahLst/>
              <a:cxnLst/>
              <a:rect l="l" t="t" r="r" b="b"/>
              <a:pathLst>
                <a:path w="131344" h="172821">
                  <a:moveTo>
                    <a:pt x="130336" y="6193"/>
                  </a:moveTo>
                  <a:cubicBezTo>
                    <a:pt x="131056" y="4753"/>
                    <a:pt x="131344" y="3888"/>
                    <a:pt x="131344" y="3456"/>
                  </a:cubicBezTo>
                  <a:cubicBezTo>
                    <a:pt x="131344" y="1152"/>
                    <a:pt x="130192" y="0"/>
                    <a:pt x="127888" y="0"/>
                  </a:cubicBezTo>
                  <a:cubicBezTo>
                    <a:pt x="126448" y="0"/>
                    <a:pt x="125296" y="1008"/>
                    <a:pt x="124288" y="3168"/>
                  </a:cubicBezTo>
                  <a:lnTo>
                    <a:pt x="51126" y="155971"/>
                  </a:lnTo>
                  <a:lnTo>
                    <a:pt x="20883" y="85547"/>
                  </a:lnTo>
                  <a:lnTo>
                    <a:pt x="0" y="101677"/>
                  </a:lnTo>
                  <a:lnTo>
                    <a:pt x="2880" y="104845"/>
                  </a:lnTo>
                  <a:lnTo>
                    <a:pt x="12962" y="97212"/>
                  </a:lnTo>
                  <a:lnTo>
                    <a:pt x="45366" y="172822"/>
                  </a:lnTo>
                  <a:cubicBezTo>
                    <a:pt x="49830" y="172822"/>
                    <a:pt x="50838" y="172678"/>
                    <a:pt x="52135" y="1696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5243230" y="1916443"/>
              <a:ext cx="56989" cy="69642"/>
            </a:xfrm>
            <a:custGeom>
              <a:avLst/>
              <a:gdLst/>
              <a:ahLst/>
              <a:cxnLst/>
              <a:rect l="l" t="t" r="r" b="b"/>
              <a:pathLst>
                <a:path w="56989" h="69642">
                  <a:moveTo>
                    <a:pt x="41148" y="0"/>
                  </a:moveTo>
                  <a:cubicBezTo>
                    <a:pt x="38782" y="0"/>
                    <a:pt x="38782" y="103"/>
                    <a:pt x="37650" y="1646"/>
                  </a:cubicBezTo>
                  <a:lnTo>
                    <a:pt x="0" y="48040"/>
                  </a:lnTo>
                  <a:lnTo>
                    <a:pt x="0" y="53081"/>
                  </a:lnTo>
                  <a:lnTo>
                    <a:pt x="33741" y="53081"/>
                  </a:lnTo>
                  <a:lnTo>
                    <a:pt x="33741" y="60590"/>
                  </a:lnTo>
                  <a:cubicBezTo>
                    <a:pt x="33741" y="62133"/>
                    <a:pt x="33330" y="63162"/>
                    <a:pt x="32610" y="63677"/>
                  </a:cubicBezTo>
                  <a:cubicBezTo>
                    <a:pt x="31890" y="64191"/>
                    <a:pt x="29421" y="64397"/>
                    <a:pt x="25306" y="64397"/>
                  </a:cubicBezTo>
                  <a:lnTo>
                    <a:pt x="21397" y="64397"/>
                  </a:lnTo>
                  <a:lnTo>
                    <a:pt x="21397" y="69643"/>
                  </a:lnTo>
                  <a:lnTo>
                    <a:pt x="38988" y="69232"/>
                  </a:lnTo>
                  <a:lnTo>
                    <a:pt x="56681" y="69643"/>
                  </a:lnTo>
                  <a:lnTo>
                    <a:pt x="56681" y="64397"/>
                  </a:lnTo>
                  <a:lnTo>
                    <a:pt x="52772" y="64397"/>
                  </a:lnTo>
                  <a:cubicBezTo>
                    <a:pt x="47835" y="64397"/>
                    <a:pt x="45160" y="63882"/>
                    <a:pt x="44646" y="62956"/>
                  </a:cubicBezTo>
                  <a:cubicBezTo>
                    <a:pt x="44440" y="62545"/>
                    <a:pt x="44337" y="61722"/>
                    <a:pt x="44337" y="60590"/>
                  </a:cubicBezTo>
                  <a:lnTo>
                    <a:pt x="44337" y="53081"/>
                  </a:lnTo>
                  <a:lnTo>
                    <a:pt x="56990" y="53081"/>
                  </a:lnTo>
                  <a:lnTo>
                    <a:pt x="56990" y="47835"/>
                  </a:lnTo>
                  <a:lnTo>
                    <a:pt x="44337" y="47835"/>
                  </a:lnTo>
                  <a:lnTo>
                    <a:pt x="44337" y="3498"/>
                  </a:lnTo>
                  <a:cubicBezTo>
                    <a:pt x="44337" y="617"/>
                    <a:pt x="43925" y="0"/>
                    <a:pt x="41148" y="0"/>
                  </a:cubicBezTo>
                  <a:close/>
                  <a:moveTo>
                    <a:pt x="34564" y="12550"/>
                  </a:moveTo>
                  <a:lnTo>
                    <a:pt x="34564" y="47835"/>
                  </a:lnTo>
                  <a:lnTo>
                    <a:pt x="6069" y="4783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5378524" y="1947722"/>
              <a:ext cx="66248" cy="98508"/>
            </a:xfrm>
            <a:custGeom>
              <a:avLst/>
              <a:gdLst/>
              <a:ahLst/>
              <a:cxnLst/>
              <a:rect l="l" t="t" r="r" b="b"/>
              <a:pathLst>
                <a:path w="66248" h="98508">
                  <a:moveTo>
                    <a:pt x="43061" y="44790"/>
                  </a:moveTo>
                  <a:cubicBezTo>
                    <a:pt x="52711" y="40901"/>
                    <a:pt x="61928" y="32404"/>
                    <a:pt x="61928" y="20163"/>
                  </a:cubicBezTo>
                  <a:cubicBezTo>
                    <a:pt x="61928" y="13682"/>
                    <a:pt x="58471" y="8497"/>
                    <a:pt x="51702" y="4753"/>
                  </a:cubicBezTo>
                  <a:cubicBezTo>
                    <a:pt x="46086" y="1584"/>
                    <a:pt x="39749" y="0"/>
                    <a:pt x="32692" y="0"/>
                  </a:cubicBezTo>
                  <a:cubicBezTo>
                    <a:pt x="25635" y="0"/>
                    <a:pt x="19442" y="1440"/>
                    <a:pt x="14114" y="4465"/>
                  </a:cubicBezTo>
                  <a:cubicBezTo>
                    <a:pt x="7633" y="8065"/>
                    <a:pt x="4321" y="13106"/>
                    <a:pt x="4321" y="19586"/>
                  </a:cubicBezTo>
                  <a:cubicBezTo>
                    <a:pt x="4321" y="25059"/>
                    <a:pt x="7057" y="27795"/>
                    <a:pt x="12386" y="27795"/>
                  </a:cubicBezTo>
                  <a:cubicBezTo>
                    <a:pt x="16850" y="27795"/>
                    <a:pt x="20163" y="24339"/>
                    <a:pt x="20163" y="19874"/>
                  </a:cubicBezTo>
                  <a:cubicBezTo>
                    <a:pt x="20163" y="15410"/>
                    <a:pt x="17858" y="12818"/>
                    <a:pt x="13394" y="12098"/>
                  </a:cubicBezTo>
                  <a:cubicBezTo>
                    <a:pt x="17570" y="7633"/>
                    <a:pt x="23763" y="5329"/>
                    <a:pt x="32260" y="5329"/>
                  </a:cubicBezTo>
                  <a:cubicBezTo>
                    <a:pt x="41621" y="5329"/>
                    <a:pt x="46950" y="10945"/>
                    <a:pt x="46950" y="20163"/>
                  </a:cubicBezTo>
                  <a:cubicBezTo>
                    <a:pt x="46950" y="26931"/>
                    <a:pt x="45078" y="32404"/>
                    <a:pt x="41477" y="36725"/>
                  </a:cubicBezTo>
                  <a:cubicBezTo>
                    <a:pt x="37445" y="41477"/>
                    <a:pt x="34564" y="42197"/>
                    <a:pt x="26211" y="42773"/>
                  </a:cubicBezTo>
                  <a:cubicBezTo>
                    <a:pt x="22323" y="43061"/>
                    <a:pt x="19730" y="42629"/>
                    <a:pt x="19730" y="45510"/>
                  </a:cubicBezTo>
                  <a:cubicBezTo>
                    <a:pt x="19730" y="47238"/>
                    <a:pt x="21171" y="48102"/>
                    <a:pt x="23907" y="48102"/>
                  </a:cubicBezTo>
                  <a:lnTo>
                    <a:pt x="31540" y="48102"/>
                  </a:lnTo>
                  <a:cubicBezTo>
                    <a:pt x="43925" y="48102"/>
                    <a:pt x="49974" y="57463"/>
                    <a:pt x="49974" y="70425"/>
                  </a:cubicBezTo>
                  <a:cubicBezTo>
                    <a:pt x="49974" y="83098"/>
                    <a:pt x="44214" y="92748"/>
                    <a:pt x="32116" y="92748"/>
                  </a:cubicBezTo>
                  <a:cubicBezTo>
                    <a:pt x="21603" y="92748"/>
                    <a:pt x="13970" y="89867"/>
                    <a:pt x="9217" y="83962"/>
                  </a:cubicBezTo>
                  <a:cubicBezTo>
                    <a:pt x="14258" y="83386"/>
                    <a:pt x="16850" y="80506"/>
                    <a:pt x="16850" y="75465"/>
                  </a:cubicBezTo>
                  <a:cubicBezTo>
                    <a:pt x="16850" y="70713"/>
                    <a:pt x="13250" y="67112"/>
                    <a:pt x="8497" y="67112"/>
                  </a:cubicBezTo>
                  <a:cubicBezTo>
                    <a:pt x="2880" y="67112"/>
                    <a:pt x="0" y="69993"/>
                    <a:pt x="0" y="75897"/>
                  </a:cubicBezTo>
                  <a:cubicBezTo>
                    <a:pt x="0" y="83242"/>
                    <a:pt x="3744" y="89147"/>
                    <a:pt x="11089" y="93324"/>
                  </a:cubicBezTo>
                  <a:cubicBezTo>
                    <a:pt x="17282" y="96780"/>
                    <a:pt x="24339" y="98508"/>
                    <a:pt x="32404" y="98508"/>
                  </a:cubicBezTo>
                  <a:cubicBezTo>
                    <a:pt x="41189" y="98508"/>
                    <a:pt x="48822" y="96060"/>
                    <a:pt x="55447" y="91163"/>
                  </a:cubicBezTo>
                  <a:cubicBezTo>
                    <a:pt x="62648" y="85835"/>
                    <a:pt x="66248" y="78922"/>
                    <a:pt x="66248" y="70425"/>
                  </a:cubicBezTo>
                  <a:cubicBezTo>
                    <a:pt x="66248" y="57031"/>
                    <a:pt x="54583" y="47814"/>
                    <a:pt x="43061" y="447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400272" y="2122038"/>
              <a:ext cx="112334" cy="144018"/>
            </a:xfrm>
            <a:custGeom>
              <a:avLst/>
              <a:gdLst/>
              <a:ahLst/>
              <a:cxnLst/>
              <a:rect l="l" t="t" r="r" b="b"/>
              <a:pathLst>
                <a:path w="112334" h="144018">
                  <a:moveTo>
                    <a:pt x="111470" y="6049"/>
                  </a:moveTo>
                  <a:cubicBezTo>
                    <a:pt x="112046" y="4753"/>
                    <a:pt x="112334" y="3888"/>
                    <a:pt x="112334" y="3456"/>
                  </a:cubicBezTo>
                  <a:cubicBezTo>
                    <a:pt x="112334" y="1152"/>
                    <a:pt x="111182" y="0"/>
                    <a:pt x="108878" y="0"/>
                  </a:cubicBezTo>
                  <a:cubicBezTo>
                    <a:pt x="107581" y="0"/>
                    <a:pt x="106573" y="576"/>
                    <a:pt x="105997" y="1872"/>
                  </a:cubicBezTo>
                  <a:cubicBezTo>
                    <a:pt x="85403" y="43061"/>
                    <a:pt x="75177" y="63800"/>
                    <a:pt x="75177" y="64088"/>
                  </a:cubicBezTo>
                  <a:lnTo>
                    <a:pt x="75177" y="64232"/>
                  </a:lnTo>
                  <a:cubicBezTo>
                    <a:pt x="75177" y="65240"/>
                    <a:pt x="65384" y="86123"/>
                    <a:pt x="45654" y="127168"/>
                  </a:cubicBezTo>
                  <a:lnTo>
                    <a:pt x="20739" y="72153"/>
                  </a:lnTo>
                  <a:cubicBezTo>
                    <a:pt x="20019" y="70569"/>
                    <a:pt x="19298" y="69849"/>
                    <a:pt x="18434" y="69849"/>
                  </a:cubicBezTo>
                  <a:cubicBezTo>
                    <a:pt x="18002" y="69849"/>
                    <a:pt x="17138" y="70281"/>
                    <a:pt x="15986" y="71145"/>
                  </a:cubicBezTo>
                  <a:lnTo>
                    <a:pt x="1872" y="81802"/>
                  </a:lnTo>
                  <a:cubicBezTo>
                    <a:pt x="576" y="82810"/>
                    <a:pt x="0" y="83530"/>
                    <a:pt x="0" y="84251"/>
                  </a:cubicBezTo>
                  <a:cubicBezTo>
                    <a:pt x="0" y="85691"/>
                    <a:pt x="720" y="86411"/>
                    <a:pt x="2016" y="86411"/>
                  </a:cubicBezTo>
                  <a:cubicBezTo>
                    <a:pt x="2448" y="86411"/>
                    <a:pt x="3168" y="85979"/>
                    <a:pt x="4321" y="85115"/>
                  </a:cubicBezTo>
                  <a:lnTo>
                    <a:pt x="11233" y="80074"/>
                  </a:lnTo>
                  <a:lnTo>
                    <a:pt x="39173" y="141570"/>
                  </a:lnTo>
                  <a:cubicBezTo>
                    <a:pt x="39893" y="143154"/>
                    <a:pt x="40901" y="144018"/>
                    <a:pt x="42341" y="144018"/>
                  </a:cubicBezTo>
                  <a:cubicBezTo>
                    <a:pt x="44070" y="144018"/>
                    <a:pt x="45222" y="143298"/>
                    <a:pt x="45942" y="1420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467236" y="193562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524415" y="194772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519952" y="2151269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598725" y="2004033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646829" y="2149685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713226" y="1979694"/>
              <a:ext cx="74025" cy="63655"/>
            </a:xfrm>
            <a:custGeom>
              <a:avLst/>
              <a:gdLst/>
              <a:ahLst/>
              <a:cxnLst/>
              <a:rect l="l" t="t" r="r" b="b"/>
              <a:pathLst>
                <a:path w="74025" h="63655">
                  <a:moveTo>
                    <a:pt x="12674" y="9505"/>
                  </a:moveTo>
                  <a:cubicBezTo>
                    <a:pt x="12674" y="9793"/>
                    <a:pt x="12530" y="10369"/>
                    <a:pt x="12242" y="11377"/>
                  </a:cubicBezTo>
                  <a:lnTo>
                    <a:pt x="4321" y="43493"/>
                  </a:lnTo>
                  <a:cubicBezTo>
                    <a:pt x="1440" y="54871"/>
                    <a:pt x="0" y="60776"/>
                    <a:pt x="0" y="61064"/>
                  </a:cubicBezTo>
                  <a:cubicBezTo>
                    <a:pt x="0" y="62792"/>
                    <a:pt x="1152" y="63656"/>
                    <a:pt x="3312" y="63656"/>
                  </a:cubicBezTo>
                  <a:lnTo>
                    <a:pt x="5617" y="63656"/>
                  </a:lnTo>
                  <a:cubicBezTo>
                    <a:pt x="12818" y="62504"/>
                    <a:pt x="20595" y="60056"/>
                    <a:pt x="28804" y="56455"/>
                  </a:cubicBezTo>
                  <a:cubicBezTo>
                    <a:pt x="47958" y="47814"/>
                    <a:pt x="64232" y="32836"/>
                    <a:pt x="71721" y="13106"/>
                  </a:cubicBezTo>
                  <a:cubicBezTo>
                    <a:pt x="72729" y="10369"/>
                    <a:pt x="73449" y="8497"/>
                    <a:pt x="73593" y="7489"/>
                  </a:cubicBezTo>
                  <a:lnTo>
                    <a:pt x="74025" y="5329"/>
                  </a:lnTo>
                  <a:cubicBezTo>
                    <a:pt x="74025" y="1872"/>
                    <a:pt x="72297" y="144"/>
                    <a:pt x="68697" y="144"/>
                  </a:cubicBezTo>
                  <a:cubicBezTo>
                    <a:pt x="67400" y="144"/>
                    <a:pt x="66392" y="288"/>
                    <a:pt x="65384" y="720"/>
                  </a:cubicBezTo>
                  <a:cubicBezTo>
                    <a:pt x="63512" y="1584"/>
                    <a:pt x="62072" y="4177"/>
                    <a:pt x="60920" y="8497"/>
                  </a:cubicBezTo>
                  <a:cubicBezTo>
                    <a:pt x="57751" y="19298"/>
                    <a:pt x="51702" y="29236"/>
                    <a:pt x="42917" y="38165"/>
                  </a:cubicBezTo>
                  <a:cubicBezTo>
                    <a:pt x="34132" y="47094"/>
                    <a:pt x="24195" y="53287"/>
                    <a:pt x="13394" y="56599"/>
                  </a:cubicBezTo>
                  <a:lnTo>
                    <a:pt x="26355" y="4897"/>
                  </a:lnTo>
                  <a:cubicBezTo>
                    <a:pt x="26499" y="4177"/>
                    <a:pt x="26643" y="3312"/>
                    <a:pt x="26643" y="2592"/>
                  </a:cubicBezTo>
                  <a:cubicBezTo>
                    <a:pt x="26067" y="1008"/>
                    <a:pt x="26067" y="0"/>
                    <a:pt x="23763" y="144"/>
                  </a:cubicBezTo>
                  <a:lnTo>
                    <a:pt x="14546" y="864"/>
                  </a:lnTo>
                  <a:cubicBezTo>
                    <a:pt x="11665" y="1008"/>
                    <a:pt x="5473" y="1584"/>
                    <a:pt x="4465" y="1872"/>
                  </a:cubicBezTo>
                  <a:cubicBezTo>
                    <a:pt x="2880" y="2160"/>
                    <a:pt x="2160" y="3312"/>
                    <a:pt x="2160" y="5329"/>
                  </a:cubicBezTo>
                  <a:cubicBezTo>
                    <a:pt x="2160" y="7057"/>
                    <a:pt x="3600" y="7921"/>
                    <a:pt x="6337" y="7921"/>
                  </a:cubicBezTo>
                  <a:cubicBezTo>
                    <a:pt x="9073" y="7921"/>
                    <a:pt x="12674" y="7777"/>
                    <a:pt x="12674" y="95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800637" y="1933224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877609" y="193562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2" name="MathFormula 342"/>
          <p:cNvGrpSpPr/>
          <p:nvPr/>
        </p:nvGrpSpPr>
        <p:grpSpPr>
          <a:xfrm>
            <a:off x="4773804" y="2060808"/>
            <a:ext cx="673088" cy="743066"/>
            <a:chOff x="4773804" y="2060808"/>
            <a:chExt cx="673088" cy="743066"/>
          </a:xfrm>
        </p:grpSpPr>
        <p:sp>
          <p:nvSpPr>
            <p:cNvPr id="220" name="MathGlyph 220"/>
            <p:cNvSpPr/>
            <p:nvPr/>
          </p:nvSpPr>
          <p:spPr>
            <a:xfrm>
              <a:off x="4778536" y="2060808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3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4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970445" y="207623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776273" y="2342963"/>
              <a:ext cx="111922" cy="185165"/>
            </a:xfrm>
            <a:custGeom>
              <a:avLst/>
              <a:gdLst/>
              <a:ahLst/>
              <a:cxnLst/>
              <a:rect l="l" t="t" r="r" b="b"/>
              <a:pathLst>
                <a:path w="111922" h="185165">
                  <a:moveTo>
                    <a:pt x="81679" y="0"/>
                  </a:moveTo>
                  <a:cubicBezTo>
                    <a:pt x="55138" y="0"/>
                    <a:pt x="37445" y="31478"/>
                    <a:pt x="31272" y="56373"/>
                  </a:cubicBezTo>
                  <a:lnTo>
                    <a:pt x="0" y="181874"/>
                  </a:lnTo>
                  <a:cubicBezTo>
                    <a:pt x="0" y="184137"/>
                    <a:pt x="1029" y="185166"/>
                    <a:pt x="2880" y="185166"/>
                  </a:cubicBezTo>
                  <a:lnTo>
                    <a:pt x="3909" y="185166"/>
                  </a:lnTo>
                  <a:cubicBezTo>
                    <a:pt x="5349" y="185166"/>
                    <a:pt x="6378" y="184549"/>
                    <a:pt x="6584" y="183109"/>
                  </a:cubicBezTo>
                  <a:lnTo>
                    <a:pt x="19751" y="130028"/>
                  </a:lnTo>
                  <a:cubicBezTo>
                    <a:pt x="24277" y="141961"/>
                    <a:pt x="33124" y="147927"/>
                    <a:pt x="46291" y="147927"/>
                  </a:cubicBezTo>
                  <a:cubicBezTo>
                    <a:pt x="59047" y="147927"/>
                    <a:pt x="70775" y="144018"/>
                    <a:pt x="81267" y="135994"/>
                  </a:cubicBezTo>
                  <a:cubicBezTo>
                    <a:pt x="95875" y="125090"/>
                    <a:pt x="103281" y="110894"/>
                    <a:pt x="103281" y="93817"/>
                  </a:cubicBezTo>
                  <a:cubicBezTo>
                    <a:pt x="103281" y="80033"/>
                    <a:pt x="98549" y="69746"/>
                    <a:pt x="89085" y="62956"/>
                  </a:cubicBezTo>
                  <a:cubicBezTo>
                    <a:pt x="100813" y="55756"/>
                    <a:pt x="108219" y="46497"/>
                    <a:pt x="110894" y="35387"/>
                  </a:cubicBezTo>
                  <a:cubicBezTo>
                    <a:pt x="111511" y="32713"/>
                    <a:pt x="111923" y="30038"/>
                    <a:pt x="111923" y="27775"/>
                  </a:cubicBezTo>
                  <a:cubicBezTo>
                    <a:pt x="111923" y="10698"/>
                    <a:pt x="98138" y="0"/>
                    <a:pt x="81679" y="0"/>
                  </a:cubicBezTo>
                  <a:close/>
                  <a:moveTo>
                    <a:pt x="56784" y="63162"/>
                  </a:moveTo>
                  <a:cubicBezTo>
                    <a:pt x="57813" y="62545"/>
                    <a:pt x="61516" y="62339"/>
                    <a:pt x="67483" y="62339"/>
                  </a:cubicBezTo>
                  <a:cubicBezTo>
                    <a:pt x="68923" y="62339"/>
                    <a:pt x="70157" y="62545"/>
                    <a:pt x="71598" y="62751"/>
                  </a:cubicBezTo>
                  <a:cubicBezTo>
                    <a:pt x="69540" y="63162"/>
                    <a:pt x="67688" y="63368"/>
                    <a:pt x="65837" y="63368"/>
                  </a:cubicBezTo>
                  <a:lnTo>
                    <a:pt x="62133" y="63368"/>
                  </a:lnTo>
                  <a:cubicBezTo>
                    <a:pt x="59870" y="63368"/>
                    <a:pt x="58019" y="63368"/>
                    <a:pt x="56784" y="63162"/>
                  </a:cubicBezTo>
                  <a:close/>
                  <a:moveTo>
                    <a:pt x="24277" y="116860"/>
                  </a:moveTo>
                  <a:cubicBezTo>
                    <a:pt x="24277" y="113568"/>
                    <a:pt x="24689" y="110277"/>
                    <a:pt x="25512" y="106985"/>
                  </a:cubicBezTo>
                  <a:lnTo>
                    <a:pt x="37650" y="57607"/>
                  </a:lnTo>
                  <a:cubicBezTo>
                    <a:pt x="43205" y="35387"/>
                    <a:pt x="58019" y="6378"/>
                    <a:pt x="81473" y="6378"/>
                  </a:cubicBezTo>
                  <a:cubicBezTo>
                    <a:pt x="93200" y="6378"/>
                    <a:pt x="98961" y="12344"/>
                    <a:pt x="98961" y="24072"/>
                  </a:cubicBezTo>
                  <a:cubicBezTo>
                    <a:pt x="98961" y="26952"/>
                    <a:pt x="98549" y="30244"/>
                    <a:pt x="97521" y="34153"/>
                  </a:cubicBezTo>
                  <a:cubicBezTo>
                    <a:pt x="94640" y="45674"/>
                    <a:pt x="89291" y="53904"/>
                    <a:pt x="81267" y="58636"/>
                  </a:cubicBezTo>
                  <a:cubicBezTo>
                    <a:pt x="76741" y="56990"/>
                    <a:pt x="72215" y="56167"/>
                    <a:pt x="67688" y="56167"/>
                  </a:cubicBezTo>
                  <a:cubicBezTo>
                    <a:pt x="58636" y="56167"/>
                    <a:pt x="49378" y="56373"/>
                    <a:pt x="49378" y="63779"/>
                  </a:cubicBezTo>
                  <a:cubicBezTo>
                    <a:pt x="49378" y="65220"/>
                    <a:pt x="49995" y="66454"/>
                    <a:pt x="51024" y="67277"/>
                  </a:cubicBezTo>
                  <a:cubicBezTo>
                    <a:pt x="52875" y="68717"/>
                    <a:pt x="57607" y="69540"/>
                    <a:pt x="65631" y="69540"/>
                  </a:cubicBezTo>
                  <a:cubicBezTo>
                    <a:pt x="70775" y="69540"/>
                    <a:pt x="75918" y="68717"/>
                    <a:pt x="80650" y="67071"/>
                  </a:cubicBezTo>
                  <a:cubicBezTo>
                    <a:pt x="86205" y="71598"/>
                    <a:pt x="89085" y="78593"/>
                    <a:pt x="89085" y="88057"/>
                  </a:cubicBezTo>
                  <a:cubicBezTo>
                    <a:pt x="89085" y="93200"/>
                    <a:pt x="88262" y="99167"/>
                    <a:pt x="86617" y="105545"/>
                  </a:cubicBezTo>
                  <a:cubicBezTo>
                    <a:pt x="81885" y="124061"/>
                    <a:pt x="67894" y="141755"/>
                    <a:pt x="46497" y="141755"/>
                  </a:cubicBezTo>
                  <a:cubicBezTo>
                    <a:pt x="32507" y="141755"/>
                    <a:pt x="24277" y="131262"/>
                    <a:pt x="24277" y="1168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773804" y="2668703"/>
              <a:ext cx="108013" cy="135171"/>
            </a:xfrm>
            <a:custGeom>
              <a:avLst/>
              <a:gdLst/>
              <a:ahLst/>
              <a:cxnLst/>
              <a:rect l="l" t="t" r="r" b="b"/>
              <a:pathLst>
                <a:path w="108013" h="135171">
                  <a:moveTo>
                    <a:pt x="104104" y="13167"/>
                  </a:moveTo>
                  <a:cubicBezTo>
                    <a:pt x="106779" y="8024"/>
                    <a:pt x="108013" y="5349"/>
                    <a:pt x="108013" y="5143"/>
                  </a:cubicBezTo>
                  <a:cubicBezTo>
                    <a:pt x="108013" y="3292"/>
                    <a:pt x="106985" y="2263"/>
                    <a:pt x="104722" y="2263"/>
                  </a:cubicBezTo>
                  <a:cubicBezTo>
                    <a:pt x="103281" y="2263"/>
                    <a:pt x="102253" y="2880"/>
                    <a:pt x="101636" y="4115"/>
                  </a:cubicBezTo>
                  <a:cubicBezTo>
                    <a:pt x="94435" y="17488"/>
                    <a:pt x="85999" y="36416"/>
                    <a:pt x="76124" y="60899"/>
                  </a:cubicBezTo>
                  <a:cubicBezTo>
                    <a:pt x="75301" y="47320"/>
                    <a:pt x="72626" y="34564"/>
                    <a:pt x="68100" y="22837"/>
                  </a:cubicBezTo>
                  <a:cubicBezTo>
                    <a:pt x="62133" y="7612"/>
                    <a:pt x="52875" y="0"/>
                    <a:pt x="40325" y="0"/>
                  </a:cubicBezTo>
                  <a:cubicBezTo>
                    <a:pt x="27363" y="0"/>
                    <a:pt x="16048" y="8641"/>
                    <a:pt x="10287" y="16665"/>
                  </a:cubicBezTo>
                  <a:cubicBezTo>
                    <a:pt x="3498" y="26335"/>
                    <a:pt x="0" y="33536"/>
                    <a:pt x="0" y="38062"/>
                  </a:cubicBezTo>
                  <a:cubicBezTo>
                    <a:pt x="0" y="39914"/>
                    <a:pt x="1646" y="40942"/>
                    <a:pt x="5144" y="40942"/>
                  </a:cubicBezTo>
                  <a:lnTo>
                    <a:pt x="6172" y="39502"/>
                  </a:lnTo>
                  <a:cubicBezTo>
                    <a:pt x="9670" y="28804"/>
                    <a:pt x="15636" y="22014"/>
                    <a:pt x="24072" y="19134"/>
                  </a:cubicBezTo>
                  <a:cubicBezTo>
                    <a:pt x="29832" y="17282"/>
                    <a:pt x="34359" y="16253"/>
                    <a:pt x="37650" y="16253"/>
                  </a:cubicBezTo>
                  <a:cubicBezTo>
                    <a:pt x="59047" y="16253"/>
                    <a:pt x="69746" y="33124"/>
                    <a:pt x="69746" y="67071"/>
                  </a:cubicBezTo>
                  <a:cubicBezTo>
                    <a:pt x="69746" y="75095"/>
                    <a:pt x="68923" y="81679"/>
                    <a:pt x="67277" y="86822"/>
                  </a:cubicBezTo>
                  <a:cubicBezTo>
                    <a:pt x="60282" y="109659"/>
                    <a:pt x="56784" y="124267"/>
                    <a:pt x="56784" y="130645"/>
                  </a:cubicBezTo>
                  <a:cubicBezTo>
                    <a:pt x="56784" y="133731"/>
                    <a:pt x="58019" y="135171"/>
                    <a:pt x="60282" y="135171"/>
                  </a:cubicBezTo>
                  <a:cubicBezTo>
                    <a:pt x="62751" y="135171"/>
                    <a:pt x="65220" y="130851"/>
                    <a:pt x="67483" y="122415"/>
                  </a:cubicBezTo>
                  <a:cubicBezTo>
                    <a:pt x="70980" y="109248"/>
                    <a:pt x="73449" y="97521"/>
                    <a:pt x="74889" y="87234"/>
                  </a:cubicBezTo>
                  <a:cubicBezTo>
                    <a:pt x="75507" y="84148"/>
                    <a:pt x="75918" y="81473"/>
                    <a:pt x="76535" y="79621"/>
                  </a:cubicBezTo>
                  <a:cubicBezTo>
                    <a:pt x="83942" y="56578"/>
                    <a:pt x="93200" y="34359"/>
                    <a:pt x="104104" y="131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956253" y="268413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962625" y="241270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170375" y="2619119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198833" y="2309360"/>
              <a:ext cx="111181" cy="97788"/>
            </a:xfrm>
            <a:custGeom>
              <a:avLst/>
              <a:gdLst/>
              <a:ahLst/>
              <a:cxnLst/>
              <a:rect l="l" t="t" r="r" b="b"/>
              <a:pathLst>
                <a:path w="111181" h="97788">
                  <a:moveTo>
                    <a:pt x="106429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4627" y="6193"/>
                    <a:pt x="28228" y="6193"/>
                  </a:cubicBezTo>
                  <a:cubicBezTo>
                    <a:pt x="32692" y="6193"/>
                    <a:pt x="35284" y="6481"/>
                    <a:pt x="36004" y="6913"/>
                  </a:cubicBezTo>
                  <a:cubicBezTo>
                    <a:pt x="36149" y="7057"/>
                    <a:pt x="36149" y="7489"/>
                    <a:pt x="36149" y="7921"/>
                  </a:cubicBezTo>
                  <a:cubicBezTo>
                    <a:pt x="36149" y="8641"/>
                    <a:pt x="36004" y="9649"/>
                    <a:pt x="35716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cubicBezTo>
                    <a:pt x="1728" y="91595"/>
                    <a:pt x="0" y="92028"/>
                    <a:pt x="0" y="95196"/>
                  </a:cubicBezTo>
                  <a:cubicBezTo>
                    <a:pt x="0" y="96924"/>
                    <a:pt x="1584" y="97788"/>
                    <a:pt x="4897" y="97788"/>
                  </a:cubicBezTo>
                  <a:lnTo>
                    <a:pt x="85403" y="97788"/>
                  </a:lnTo>
                  <a:cubicBezTo>
                    <a:pt x="89003" y="97788"/>
                    <a:pt x="89579" y="97500"/>
                    <a:pt x="90731" y="94908"/>
                  </a:cubicBezTo>
                  <a:lnTo>
                    <a:pt x="104125" y="64520"/>
                  </a:lnTo>
                  <a:cubicBezTo>
                    <a:pt x="104701" y="63224"/>
                    <a:pt x="104989" y="62216"/>
                    <a:pt x="104989" y="61784"/>
                  </a:cubicBezTo>
                  <a:cubicBezTo>
                    <a:pt x="104989" y="60056"/>
                    <a:pt x="103981" y="59191"/>
                    <a:pt x="101965" y="59191"/>
                  </a:cubicBezTo>
                  <a:lnTo>
                    <a:pt x="100237" y="59911"/>
                  </a:lnTo>
                  <a:cubicBezTo>
                    <a:pt x="99804" y="60344"/>
                    <a:pt x="98940" y="61784"/>
                    <a:pt x="97788" y="64232"/>
                  </a:cubicBezTo>
                  <a:cubicBezTo>
                    <a:pt x="93036" y="74745"/>
                    <a:pt x="88283" y="81802"/>
                    <a:pt x="83242" y="85403"/>
                  </a:cubicBezTo>
                  <a:cubicBezTo>
                    <a:pt x="77770" y="89579"/>
                    <a:pt x="69561" y="91595"/>
                    <a:pt x="58615" y="91595"/>
                  </a:cubicBezTo>
                  <a:lnTo>
                    <a:pt x="34420" y="91595"/>
                  </a:lnTo>
                  <a:cubicBezTo>
                    <a:pt x="31684" y="91595"/>
                    <a:pt x="30388" y="91883"/>
                    <a:pt x="30388" y="90731"/>
                  </a:cubicBezTo>
                  <a:lnTo>
                    <a:pt x="40325" y="50118"/>
                  </a:lnTo>
                  <a:lnTo>
                    <a:pt x="55879" y="50118"/>
                  </a:lnTo>
                  <a:cubicBezTo>
                    <a:pt x="63368" y="50118"/>
                    <a:pt x="68265" y="50118"/>
                    <a:pt x="68265" y="56023"/>
                  </a:cubicBezTo>
                  <a:cubicBezTo>
                    <a:pt x="68265" y="57463"/>
                    <a:pt x="67976" y="59623"/>
                    <a:pt x="67256" y="62360"/>
                  </a:cubicBezTo>
                  <a:cubicBezTo>
                    <a:pt x="66968" y="63224"/>
                    <a:pt x="66824" y="63800"/>
                    <a:pt x="66824" y="64232"/>
                  </a:cubicBezTo>
                  <a:lnTo>
                    <a:pt x="66824" y="64808"/>
                  </a:lnTo>
                  <a:cubicBezTo>
                    <a:pt x="67256" y="66104"/>
                    <a:pt x="68265" y="66824"/>
                    <a:pt x="69849" y="66824"/>
                  </a:cubicBezTo>
                  <a:cubicBezTo>
                    <a:pt x="71433" y="66824"/>
                    <a:pt x="72441" y="65672"/>
                    <a:pt x="73161" y="63224"/>
                  </a:cubicBezTo>
                  <a:lnTo>
                    <a:pt x="80938" y="31972"/>
                  </a:lnTo>
                  <a:cubicBezTo>
                    <a:pt x="81226" y="30820"/>
                    <a:pt x="81370" y="30100"/>
                    <a:pt x="81370" y="29812"/>
                  </a:cubicBezTo>
                  <a:cubicBezTo>
                    <a:pt x="81370" y="28084"/>
                    <a:pt x="80362" y="27219"/>
                    <a:pt x="78346" y="27219"/>
                  </a:cubicBezTo>
                  <a:lnTo>
                    <a:pt x="77194" y="27219"/>
                  </a:lnTo>
                  <a:cubicBezTo>
                    <a:pt x="76474" y="27363"/>
                    <a:pt x="75897" y="28084"/>
                    <a:pt x="75609" y="29380"/>
                  </a:cubicBezTo>
                  <a:cubicBezTo>
                    <a:pt x="73737" y="36005"/>
                    <a:pt x="71433" y="40181"/>
                    <a:pt x="68985" y="41621"/>
                  </a:cubicBezTo>
                  <a:cubicBezTo>
                    <a:pt x="66536" y="43061"/>
                    <a:pt x="62360" y="43781"/>
                    <a:pt x="56167" y="43781"/>
                  </a:cubicBezTo>
                  <a:lnTo>
                    <a:pt x="41909" y="43781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80218" y="6193"/>
                  </a:lnTo>
                  <a:cubicBezTo>
                    <a:pt x="88139" y="6193"/>
                    <a:pt x="93612" y="6913"/>
                    <a:pt x="96492" y="8497"/>
                  </a:cubicBezTo>
                  <a:cubicBezTo>
                    <a:pt x="100957" y="10657"/>
                    <a:pt x="103117" y="15266"/>
                    <a:pt x="103117" y="22179"/>
                  </a:cubicBezTo>
                  <a:cubicBezTo>
                    <a:pt x="103117" y="24195"/>
                    <a:pt x="102541" y="28228"/>
                    <a:pt x="102541" y="30820"/>
                  </a:cubicBezTo>
                  <a:cubicBezTo>
                    <a:pt x="102541" y="32836"/>
                    <a:pt x="103549" y="33844"/>
                    <a:pt x="105421" y="33844"/>
                  </a:cubicBezTo>
                  <a:cubicBezTo>
                    <a:pt x="106285" y="33844"/>
                    <a:pt x="107005" y="33700"/>
                    <a:pt x="107437" y="33268"/>
                  </a:cubicBezTo>
                  <a:cubicBezTo>
                    <a:pt x="108158" y="31684"/>
                    <a:pt x="108590" y="30532"/>
                    <a:pt x="108590" y="29668"/>
                  </a:cubicBezTo>
                  <a:lnTo>
                    <a:pt x="111182" y="4897"/>
                  </a:lnTo>
                  <a:lnTo>
                    <a:pt x="111182" y="2592"/>
                  </a:lnTo>
                  <a:cubicBezTo>
                    <a:pt x="111182" y="144"/>
                    <a:pt x="109454" y="0"/>
                    <a:pt x="1064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207655" y="2463355"/>
              <a:ext cx="112046" cy="101244"/>
            </a:xfrm>
            <a:custGeom>
              <a:avLst/>
              <a:gdLst/>
              <a:ahLst/>
              <a:cxnLst/>
              <a:rect l="l" t="t" r="r" b="b"/>
              <a:pathLst>
                <a:path w="112046" h="101244">
                  <a:moveTo>
                    <a:pt x="107725" y="22467"/>
                  </a:moveTo>
                  <a:cubicBezTo>
                    <a:pt x="107725" y="14834"/>
                    <a:pt x="103405" y="9073"/>
                    <a:pt x="94908" y="4897"/>
                  </a:cubicBezTo>
                  <a:cubicBezTo>
                    <a:pt x="88139" y="1584"/>
                    <a:pt x="80506" y="0"/>
                    <a:pt x="72009" y="0"/>
                  </a:cubicBezTo>
                  <a:lnTo>
                    <a:pt x="28228" y="0"/>
                  </a:lnTo>
                  <a:cubicBezTo>
                    <a:pt x="24915" y="0"/>
                    <a:pt x="23043" y="432"/>
                    <a:pt x="23043" y="3744"/>
                  </a:cubicBezTo>
                  <a:cubicBezTo>
                    <a:pt x="23043" y="5329"/>
                    <a:pt x="24051" y="6049"/>
                    <a:pt x="26067" y="6193"/>
                  </a:cubicBezTo>
                  <a:lnTo>
                    <a:pt x="33556" y="6481"/>
                  </a:lnTo>
                  <a:cubicBezTo>
                    <a:pt x="35428" y="6625"/>
                    <a:pt x="36293" y="6481"/>
                    <a:pt x="36293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883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8641" y="98364"/>
                    <a:pt x="15122" y="97644"/>
                    <a:pt x="21027" y="97788"/>
                  </a:cubicBezTo>
                  <a:lnTo>
                    <a:pt x="30244" y="97932"/>
                  </a:lnTo>
                  <a:cubicBezTo>
                    <a:pt x="31972" y="97932"/>
                    <a:pt x="37877" y="98364"/>
                    <a:pt x="39749" y="98364"/>
                  </a:cubicBezTo>
                  <a:cubicBezTo>
                    <a:pt x="42197" y="98364"/>
                    <a:pt x="43349" y="97212"/>
                    <a:pt x="43349" y="94908"/>
                  </a:cubicBezTo>
                  <a:cubicBezTo>
                    <a:pt x="43349" y="93324"/>
                    <a:pt x="42485" y="92316"/>
                    <a:pt x="40901" y="92172"/>
                  </a:cubicBezTo>
                  <a:lnTo>
                    <a:pt x="38021" y="92172"/>
                  </a:lnTo>
                  <a:cubicBezTo>
                    <a:pt x="33556" y="92172"/>
                    <a:pt x="30964" y="91883"/>
                    <a:pt x="30244" y="91307"/>
                  </a:cubicBezTo>
                  <a:cubicBezTo>
                    <a:pt x="30100" y="91163"/>
                    <a:pt x="30100" y="90875"/>
                    <a:pt x="30100" y="90299"/>
                  </a:cubicBezTo>
                  <a:lnTo>
                    <a:pt x="39461" y="51702"/>
                  </a:lnTo>
                  <a:lnTo>
                    <a:pt x="58471" y="51702"/>
                  </a:lnTo>
                  <a:cubicBezTo>
                    <a:pt x="67544" y="51702"/>
                    <a:pt x="75465" y="55591"/>
                    <a:pt x="75465" y="63944"/>
                  </a:cubicBezTo>
                  <a:cubicBezTo>
                    <a:pt x="75465" y="64952"/>
                    <a:pt x="74745" y="68265"/>
                    <a:pt x="73449" y="73737"/>
                  </a:cubicBezTo>
                  <a:cubicBezTo>
                    <a:pt x="71865" y="80218"/>
                    <a:pt x="71145" y="83962"/>
                    <a:pt x="71145" y="84971"/>
                  </a:cubicBezTo>
                  <a:cubicBezTo>
                    <a:pt x="71145" y="95916"/>
                    <a:pt x="80938" y="101245"/>
                    <a:pt x="92604" y="101245"/>
                  </a:cubicBezTo>
                  <a:cubicBezTo>
                    <a:pt x="96924" y="101245"/>
                    <a:pt x="101245" y="99372"/>
                    <a:pt x="105565" y="95772"/>
                  </a:cubicBezTo>
                  <a:cubicBezTo>
                    <a:pt x="109886" y="92172"/>
                    <a:pt x="112046" y="88283"/>
                    <a:pt x="112046" y="84107"/>
                  </a:cubicBezTo>
                  <a:cubicBezTo>
                    <a:pt x="112046" y="82522"/>
                    <a:pt x="111038" y="81658"/>
                    <a:pt x="109022" y="81658"/>
                  </a:cubicBezTo>
                  <a:cubicBezTo>
                    <a:pt x="107581" y="81658"/>
                    <a:pt x="106573" y="82522"/>
                    <a:pt x="105997" y="84395"/>
                  </a:cubicBezTo>
                  <a:cubicBezTo>
                    <a:pt x="104269" y="89579"/>
                    <a:pt x="99516" y="96060"/>
                    <a:pt x="93180" y="96060"/>
                  </a:cubicBezTo>
                  <a:cubicBezTo>
                    <a:pt x="89291" y="96060"/>
                    <a:pt x="87419" y="93180"/>
                    <a:pt x="87419" y="87419"/>
                  </a:cubicBezTo>
                  <a:cubicBezTo>
                    <a:pt x="87419" y="84107"/>
                    <a:pt x="87851" y="79210"/>
                    <a:pt x="88859" y="72729"/>
                  </a:cubicBezTo>
                  <a:cubicBezTo>
                    <a:pt x="89291" y="70137"/>
                    <a:pt x="89435" y="67832"/>
                    <a:pt x="89435" y="65960"/>
                  </a:cubicBezTo>
                  <a:cubicBezTo>
                    <a:pt x="89435" y="58471"/>
                    <a:pt x="85259" y="52999"/>
                    <a:pt x="77050" y="49542"/>
                  </a:cubicBezTo>
                  <a:cubicBezTo>
                    <a:pt x="90299" y="46086"/>
                    <a:pt x="107725" y="36725"/>
                    <a:pt x="107725" y="22467"/>
                  </a:cubicBezTo>
                  <a:close/>
                  <a:moveTo>
                    <a:pt x="87419" y="10513"/>
                  </a:moveTo>
                  <a:cubicBezTo>
                    <a:pt x="90443" y="12386"/>
                    <a:pt x="91883" y="15554"/>
                    <a:pt x="91883" y="20307"/>
                  </a:cubicBezTo>
                  <a:cubicBezTo>
                    <a:pt x="91883" y="23619"/>
                    <a:pt x="91163" y="27075"/>
                    <a:pt x="89579" y="30820"/>
                  </a:cubicBezTo>
                  <a:cubicBezTo>
                    <a:pt x="85259" y="41333"/>
                    <a:pt x="74889" y="46518"/>
                    <a:pt x="58615" y="46518"/>
                  </a:cubicBezTo>
                  <a:lnTo>
                    <a:pt x="40901" y="46518"/>
                  </a:lnTo>
                  <a:lnTo>
                    <a:pt x="49830" y="10657"/>
                  </a:lnTo>
                  <a:cubicBezTo>
                    <a:pt x="50694" y="7633"/>
                    <a:pt x="50406" y="6625"/>
                    <a:pt x="53719" y="6337"/>
                  </a:cubicBezTo>
                  <a:lnTo>
                    <a:pt x="62936" y="6337"/>
                  </a:lnTo>
                  <a:cubicBezTo>
                    <a:pt x="74025" y="6337"/>
                    <a:pt x="80074" y="6193"/>
                    <a:pt x="87419" y="105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324846" y="2307199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331472" y="2668703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4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333102" y="2451594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4" name="MathFormula 344"/>
          <p:cNvGrpSpPr/>
          <p:nvPr/>
        </p:nvGrpSpPr>
        <p:grpSpPr>
          <a:xfrm>
            <a:off x="1472784" y="2156460"/>
            <a:ext cx="1810555" cy="766894"/>
            <a:chOff x="1472784" y="2156460"/>
            <a:chExt cx="1810555" cy="766894"/>
          </a:xfrm>
        </p:grpSpPr>
        <p:sp>
          <p:nvSpPr>
            <p:cNvPr id="221" name="MathGlyph 221"/>
            <p:cNvSpPr/>
            <p:nvPr/>
          </p:nvSpPr>
          <p:spPr>
            <a:xfrm>
              <a:off x="1523601" y="2769050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523601" y="2654659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472784" y="2385551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523601" y="2271160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523601" y="2156460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637435" y="2201222"/>
              <a:ext cx="108877" cy="97788"/>
            </a:xfrm>
            <a:custGeom>
              <a:avLst/>
              <a:gdLst/>
              <a:ahLst/>
              <a:cxnLst/>
              <a:rect l="l" t="t" r="r" b="b"/>
              <a:pathLst>
                <a:path w="108877" h="97788">
                  <a:moveTo>
                    <a:pt x="104125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3907" y="6049"/>
                    <a:pt x="25923" y="6193"/>
                  </a:cubicBezTo>
                  <a:lnTo>
                    <a:pt x="33412" y="6481"/>
                  </a:lnTo>
                  <a:cubicBezTo>
                    <a:pt x="35284" y="6625"/>
                    <a:pt x="36149" y="6481"/>
                    <a:pt x="36149" y="7921"/>
                  </a:cubicBezTo>
                  <a:cubicBezTo>
                    <a:pt x="36149" y="8641"/>
                    <a:pt x="36005" y="9649"/>
                    <a:pt x="35572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lnTo>
                    <a:pt x="2448" y="91595"/>
                  </a:lnTo>
                  <a:cubicBezTo>
                    <a:pt x="864" y="91739"/>
                    <a:pt x="0" y="92892"/>
                    <a:pt x="0" y="95052"/>
                  </a:cubicBezTo>
                  <a:cubicBezTo>
                    <a:pt x="0" y="96924"/>
                    <a:pt x="1008" y="97788"/>
                    <a:pt x="2880" y="97788"/>
                  </a:cubicBezTo>
                  <a:cubicBezTo>
                    <a:pt x="6193" y="97788"/>
                    <a:pt x="18002" y="97212"/>
                    <a:pt x="21603" y="97212"/>
                  </a:cubicBezTo>
                  <a:lnTo>
                    <a:pt x="32692" y="97356"/>
                  </a:lnTo>
                  <a:cubicBezTo>
                    <a:pt x="34708" y="97356"/>
                    <a:pt x="41765" y="97788"/>
                    <a:pt x="43925" y="97788"/>
                  </a:cubicBezTo>
                  <a:cubicBezTo>
                    <a:pt x="46374" y="97788"/>
                    <a:pt x="47526" y="96492"/>
                    <a:pt x="47526" y="94044"/>
                  </a:cubicBezTo>
                  <a:cubicBezTo>
                    <a:pt x="47526" y="92748"/>
                    <a:pt x="47094" y="92028"/>
                    <a:pt x="46086" y="91883"/>
                  </a:cubicBezTo>
                  <a:cubicBezTo>
                    <a:pt x="44358" y="91595"/>
                    <a:pt x="43061" y="91451"/>
                    <a:pt x="42053" y="91595"/>
                  </a:cubicBezTo>
                  <a:cubicBezTo>
                    <a:pt x="36149" y="91307"/>
                    <a:pt x="32980" y="91019"/>
                    <a:pt x="32116" y="90875"/>
                  </a:cubicBezTo>
                  <a:cubicBezTo>
                    <a:pt x="31252" y="90731"/>
                    <a:pt x="30820" y="90299"/>
                    <a:pt x="30820" y="89435"/>
                  </a:cubicBezTo>
                  <a:cubicBezTo>
                    <a:pt x="30820" y="88859"/>
                    <a:pt x="30964" y="87995"/>
                    <a:pt x="31252" y="86987"/>
                  </a:cubicBezTo>
                  <a:lnTo>
                    <a:pt x="39893" y="51990"/>
                  </a:lnTo>
                  <a:lnTo>
                    <a:pt x="54727" y="51990"/>
                  </a:lnTo>
                  <a:cubicBezTo>
                    <a:pt x="62072" y="51990"/>
                    <a:pt x="66824" y="52135"/>
                    <a:pt x="66824" y="57751"/>
                  </a:cubicBezTo>
                  <a:cubicBezTo>
                    <a:pt x="66824" y="59623"/>
                    <a:pt x="66536" y="61784"/>
                    <a:pt x="65816" y="64088"/>
                  </a:cubicBezTo>
                  <a:cubicBezTo>
                    <a:pt x="65672" y="64664"/>
                    <a:pt x="65384" y="65240"/>
                    <a:pt x="65384" y="65960"/>
                  </a:cubicBezTo>
                  <a:cubicBezTo>
                    <a:pt x="65384" y="67688"/>
                    <a:pt x="66392" y="68553"/>
                    <a:pt x="68409" y="68553"/>
                  </a:cubicBezTo>
                  <a:cubicBezTo>
                    <a:pt x="69993" y="68553"/>
                    <a:pt x="71001" y="67400"/>
                    <a:pt x="71721" y="64952"/>
                  </a:cubicBezTo>
                  <a:cubicBezTo>
                    <a:pt x="77050" y="44214"/>
                    <a:pt x="79786" y="33124"/>
                    <a:pt x="79930" y="31828"/>
                  </a:cubicBezTo>
                  <a:cubicBezTo>
                    <a:pt x="79930" y="29956"/>
                    <a:pt x="78922" y="29092"/>
                    <a:pt x="76906" y="29092"/>
                  </a:cubicBezTo>
                  <a:cubicBezTo>
                    <a:pt x="75321" y="29092"/>
                    <a:pt x="74313" y="30388"/>
                    <a:pt x="73593" y="32836"/>
                  </a:cubicBezTo>
                  <a:cubicBezTo>
                    <a:pt x="70857" y="43205"/>
                    <a:pt x="67544" y="45654"/>
                    <a:pt x="55015" y="45654"/>
                  </a:cubicBezTo>
                  <a:lnTo>
                    <a:pt x="41477" y="45654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78778" y="6193"/>
                  </a:lnTo>
                  <a:cubicBezTo>
                    <a:pt x="86555" y="6193"/>
                    <a:pt x="91883" y="6913"/>
                    <a:pt x="94620" y="8497"/>
                  </a:cubicBezTo>
                  <a:cubicBezTo>
                    <a:pt x="98796" y="10657"/>
                    <a:pt x="100813" y="15266"/>
                    <a:pt x="100813" y="22035"/>
                  </a:cubicBezTo>
                  <a:cubicBezTo>
                    <a:pt x="100813" y="23763"/>
                    <a:pt x="100237" y="29092"/>
                    <a:pt x="100237" y="30820"/>
                  </a:cubicBezTo>
                  <a:cubicBezTo>
                    <a:pt x="100237" y="32836"/>
                    <a:pt x="101245" y="33844"/>
                    <a:pt x="103117" y="33844"/>
                  </a:cubicBezTo>
                  <a:cubicBezTo>
                    <a:pt x="103981" y="33844"/>
                    <a:pt x="104701" y="33700"/>
                    <a:pt x="105133" y="33268"/>
                  </a:cubicBezTo>
                  <a:cubicBezTo>
                    <a:pt x="105853" y="31684"/>
                    <a:pt x="106285" y="30532"/>
                    <a:pt x="106285" y="29668"/>
                  </a:cubicBezTo>
                  <a:lnTo>
                    <a:pt x="108878" y="4897"/>
                  </a:lnTo>
                  <a:lnTo>
                    <a:pt x="108878" y="2592"/>
                  </a:lnTo>
                  <a:cubicBezTo>
                    <a:pt x="108878" y="144"/>
                    <a:pt x="107149" y="0"/>
                    <a:pt x="1041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637435" y="2385817"/>
              <a:ext cx="108877" cy="97788"/>
            </a:xfrm>
            <a:custGeom>
              <a:avLst/>
              <a:gdLst/>
              <a:ahLst/>
              <a:cxnLst/>
              <a:rect l="l" t="t" r="r" b="b"/>
              <a:pathLst>
                <a:path w="108877" h="97788">
                  <a:moveTo>
                    <a:pt x="104125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3907" y="6049"/>
                    <a:pt x="25923" y="6193"/>
                  </a:cubicBezTo>
                  <a:lnTo>
                    <a:pt x="33412" y="6481"/>
                  </a:lnTo>
                  <a:cubicBezTo>
                    <a:pt x="35284" y="6625"/>
                    <a:pt x="36149" y="6481"/>
                    <a:pt x="36149" y="7921"/>
                  </a:cubicBezTo>
                  <a:cubicBezTo>
                    <a:pt x="36149" y="8641"/>
                    <a:pt x="36005" y="9649"/>
                    <a:pt x="35572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lnTo>
                    <a:pt x="2448" y="91595"/>
                  </a:lnTo>
                  <a:cubicBezTo>
                    <a:pt x="864" y="91739"/>
                    <a:pt x="0" y="92892"/>
                    <a:pt x="0" y="95052"/>
                  </a:cubicBezTo>
                  <a:cubicBezTo>
                    <a:pt x="0" y="96924"/>
                    <a:pt x="1008" y="97788"/>
                    <a:pt x="2880" y="97788"/>
                  </a:cubicBezTo>
                  <a:cubicBezTo>
                    <a:pt x="6193" y="97788"/>
                    <a:pt x="18002" y="97212"/>
                    <a:pt x="21603" y="97212"/>
                  </a:cubicBezTo>
                  <a:lnTo>
                    <a:pt x="32692" y="97356"/>
                  </a:lnTo>
                  <a:cubicBezTo>
                    <a:pt x="34708" y="97356"/>
                    <a:pt x="41765" y="97788"/>
                    <a:pt x="43925" y="97788"/>
                  </a:cubicBezTo>
                  <a:cubicBezTo>
                    <a:pt x="46374" y="97788"/>
                    <a:pt x="47526" y="96492"/>
                    <a:pt x="47526" y="94044"/>
                  </a:cubicBezTo>
                  <a:cubicBezTo>
                    <a:pt x="47526" y="92748"/>
                    <a:pt x="47094" y="92028"/>
                    <a:pt x="46086" y="91883"/>
                  </a:cubicBezTo>
                  <a:cubicBezTo>
                    <a:pt x="44358" y="91595"/>
                    <a:pt x="43061" y="91451"/>
                    <a:pt x="42053" y="91595"/>
                  </a:cubicBezTo>
                  <a:cubicBezTo>
                    <a:pt x="36149" y="91307"/>
                    <a:pt x="32980" y="91019"/>
                    <a:pt x="32116" y="90875"/>
                  </a:cubicBezTo>
                  <a:cubicBezTo>
                    <a:pt x="31252" y="90731"/>
                    <a:pt x="30820" y="90299"/>
                    <a:pt x="30820" y="89435"/>
                  </a:cubicBezTo>
                  <a:cubicBezTo>
                    <a:pt x="30820" y="88859"/>
                    <a:pt x="30964" y="87995"/>
                    <a:pt x="31252" y="86987"/>
                  </a:cubicBezTo>
                  <a:lnTo>
                    <a:pt x="39893" y="51990"/>
                  </a:lnTo>
                  <a:lnTo>
                    <a:pt x="54727" y="51990"/>
                  </a:lnTo>
                  <a:cubicBezTo>
                    <a:pt x="62072" y="51990"/>
                    <a:pt x="66824" y="52135"/>
                    <a:pt x="66824" y="57751"/>
                  </a:cubicBezTo>
                  <a:cubicBezTo>
                    <a:pt x="66824" y="59623"/>
                    <a:pt x="66536" y="61784"/>
                    <a:pt x="65816" y="64088"/>
                  </a:cubicBezTo>
                  <a:cubicBezTo>
                    <a:pt x="65672" y="64664"/>
                    <a:pt x="65384" y="65240"/>
                    <a:pt x="65384" y="65960"/>
                  </a:cubicBezTo>
                  <a:cubicBezTo>
                    <a:pt x="65384" y="67688"/>
                    <a:pt x="66392" y="68553"/>
                    <a:pt x="68409" y="68553"/>
                  </a:cubicBezTo>
                  <a:cubicBezTo>
                    <a:pt x="69993" y="68553"/>
                    <a:pt x="71001" y="67400"/>
                    <a:pt x="71721" y="64952"/>
                  </a:cubicBezTo>
                  <a:cubicBezTo>
                    <a:pt x="77050" y="44214"/>
                    <a:pt x="79786" y="33124"/>
                    <a:pt x="79930" y="31828"/>
                  </a:cubicBezTo>
                  <a:cubicBezTo>
                    <a:pt x="79930" y="29956"/>
                    <a:pt x="78922" y="29092"/>
                    <a:pt x="76906" y="29092"/>
                  </a:cubicBezTo>
                  <a:cubicBezTo>
                    <a:pt x="75321" y="29092"/>
                    <a:pt x="74313" y="30388"/>
                    <a:pt x="73593" y="32836"/>
                  </a:cubicBezTo>
                  <a:cubicBezTo>
                    <a:pt x="70857" y="43205"/>
                    <a:pt x="67544" y="45654"/>
                    <a:pt x="55015" y="45654"/>
                  </a:cubicBezTo>
                  <a:lnTo>
                    <a:pt x="41477" y="45654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78778" y="6193"/>
                  </a:lnTo>
                  <a:cubicBezTo>
                    <a:pt x="86555" y="6193"/>
                    <a:pt x="91883" y="6913"/>
                    <a:pt x="94620" y="8497"/>
                  </a:cubicBezTo>
                  <a:cubicBezTo>
                    <a:pt x="98796" y="10657"/>
                    <a:pt x="100813" y="15266"/>
                    <a:pt x="100813" y="22035"/>
                  </a:cubicBezTo>
                  <a:cubicBezTo>
                    <a:pt x="100813" y="23763"/>
                    <a:pt x="100237" y="29092"/>
                    <a:pt x="100237" y="30820"/>
                  </a:cubicBezTo>
                  <a:cubicBezTo>
                    <a:pt x="100237" y="32836"/>
                    <a:pt x="101245" y="33844"/>
                    <a:pt x="103117" y="33844"/>
                  </a:cubicBezTo>
                  <a:cubicBezTo>
                    <a:pt x="103981" y="33844"/>
                    <a:pt x="104701" y="33700"/>
                    <a:pt x="105133" y="33268"/>
                  </a:cubicBezTo>
                  <a:cubicBezTo>
                    <a:pt x="105853" y="31684"/>
                    <a:pt x="106285" y="30532"/>
                    <a:pt x="106285" y="29668"/>
                  </a:cubicBezTo>
                  <a:lnTo>
                    <a:pt x="108878" y="4897"/>
                  </a:lnTo>
                  <a:lnTo>
                    <a:pt x="108878" y="2592"/>
                  </a:lnTo>
                  <a:cubicBezTo>
                    <a:pt x="108878" y="144"/>
                    <a:pt x="107149" y="0"/>
                    <a:pt x="1041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637435" y="2570392"/>
              <a:ext cx="108877" cy="97788"/>
            </a:xfrm>
            <a:custGeom>
              <a:avLst/>
              <a:gdLst/>
              <a:ahLst/>
              <a:cxnLst/>
              <a:rect l="l" t="t" r="r" b="b"/>
              <a:pathLst>
                <a:path w="108877" h="97788">
                  <a:moveTo>
                    <a:pt x="104125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3907" y="6049"/>
                    <a:pt x="25923" y="6193"/>
                  </a:cubicBezTo>
                  <a:lnTo>
                    <a:pt x="33412" y="6481"/>
                  </a:lnTo>
                  <a:cubicBezTo>
                    <a:pt x="35284" y="6625"/>
                    <a:pt x="36149" y="6481"/>
                    <a:pt x="36149" y="7921"/>
                  </a:cubicBezTo>
                  <a:cubicBezTo>
                    <a:pt x="36149" y="8641"/>
                    <a:pt x="36005" y="9649"/>
                    <a:pt x="35572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lnTo>
                    <a:pt x="2448" y="91595"/>
                  </a:lnTo>
                  <a:cubicBezTo>
                    <a:pt x="864" y="91739"/>
                    <a:pt x="0" y="92892"/>
                    <a:pt x="0" y="95052"/>
                  </a:cubicBezTo>
                  <a:cubicBezTo>
                    <a:pt x="0" y="96924"/>
                    <a:pt x="1008" y="97788"/>
                    <a:pt x="2880" y="97788"/>
                  </a:cubicBezTo>
                  <a:cubicBezTo>
                    <a:pt x="6193" y="97788"/>
                    <a:pt x="18002" y="97212"/>
                    <a:pt x="21603" y="97212"/>
                  </a:cubicBezTo>
                  <a:lnTo>
                    <a:pt x="32692" y="97356"/>
                  </a:lnTo>
                  <a:cubicBezTo>
                    <a:pt x="34708" y="97356"/>
                    <a:pt x="41765" y="97788"/>
                    <a:pt x="43925" y="97788"/>
                  </a:cubicBezTo>
                  <a:cubicBezTo>
                    <a:pt x="46374" y="97788"/>
                    <a:pt x="47526" y="96492"/>
                    <a:pt x="47526" y="94044"/>
                  </a:cubicBezTo>
                  <a:cubicBezTo>
                    <a:pt x="47526" y="92748"/>
                    <a:pt x="47094" y="92028"/>
                    <a:pt x="46086" y="91883"/>
                  </a:cubicBezTo>
                  <a:cubicBezTo>
                    <a:pt x="44358" y="91595"/>
                    <a:pt x="43061" y="91451"/>
                    <a:pt x="42053" y="91595"/>
                  </a:cubicBezTo>
                  <a:cubicBezTo>
                    <a:pt x="36149" y="91307"/>
                    <a:pt x="32980" y="91019"/>
                    <a:pt x="32116" y="90875"/>
                  </a:cubicBezTo>
                  <a:cubicBezTo>
                    <a:pt x="31252" y="90731"/>
                    <a:pt x="30820" y="90299"/>
                    <a:pt x="30820" y="89435"/>
                  </a:cubicBezTo>
                  <a:cubicBezTo>
                    <a:pt x="30820" y="88859"/>
                    <a:pt x="30964" y="87995"/>
                    <a:pt x="31252" y="86987"/>
                  </a:cubicBezTo>
                  <a:lnTo>
                    <a:pt x="39893" y="51990"/>
                  </a:lnTo>
                  <a:lnTo>
                    <a:pt x="54727" y="51990"/>
                  </a:lnTo>
                  <a:cubicBezTo>
                    <a:pt x="62072" y="51990"/>
                    <a:pt x="66824" y="52135"/>
                    <a:pt x="66824" y="57751"/>
                  </a:cubicBezTo>
                  <a:cubicBezTo>
                    <a:pt x="66824" y="59623"/>
                    <a:pt x="66536" y="61784"/>
                    <a:pt x="65816" y="64088"/>
                  </a:cubicBezTo>
                  <a:cubicBezTo>
                    <a:pt x="65672" y="64664"/>
                    <a:pt x="65384" y="65240"/>
                    <a:pt x="65384" y="65960"/>
                  </a:cubicBezTo>
                  <a:cubicBezTo>
                    <a:pt x="65384" y="67688"/>
                    <a:pt x="66392" y="68553"/>
                    <a:pt x="68409" y="68553"/>
                  </a:cubicBezTo>
                  <a:cubicBezTo>
                    <a:pt x="69993" y="68553"/>
                    <a:pt x="71001" y="67400"/>
                    <a:pt x="71721" y="64952"/>
                  </a:cubicBezTo>
                  <a:cubicBezTo>
                    <a:pt x="77050" y="44214"/>
                    <a:pt x="79786" y="33124"/>
                    <a:pt x="79930" y="31828"/>
                  </a:cubicBezTo>
                  <a:cubicBezTo>
                    <a:pt x="79930" y="29956"/>
                    <a:pt x="78922" y="29092"/>
                    <a:pt x="76906" y="29092"/>
                  </a:cubicBezTo>
                  <a:cubicBezTo>
                    <a:pt x="75321" y="29092"/>
                    <a:pt x="74313" y="30388"/>
                    <a:pt x="73593" y="32836"/>
                  </a:cubicBezTo>
                  <a:cubicBezTo>
                    <a:pt x="70857" y="43205"/>
                    <a:pt x="67544" y="45654"/>
                    <a:pt x="55015" y="45654"/>
                  </a:cubicBezTo>
                  <a:lnTo>
                    <a:pt x="41477" y="45654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78778" y="6193"/>
                  </a:lnTo>
                  <a:cubicBezTo>
                    <a:pt x="86555" y="6193"/>
                    <a:pt x="91883" y="6913"/>
                    <a:pt x="94620" y="8497"/>
                  </a:cubicBezTo>
                  <a:cubicBezTo>
                    <a:pt x="98796" y="10657"/>
                    <a:pt x="100813" y="15266"/>
                    <a:pt x="100813" y="22035"/>
                  </a:cubicBezTo>
                  <a:cubicBezTo>
                    <a:pt x="100813" y="23763"/>
                    <a:pt x="100237" y="29092"/>
                    <a:pt x="100237" y="30820"/>
                  </a:cubicBezTo>
                  <a:cubicBezTo>
                    <a:pt x="100237" y="32836"/>
                    <a:pt x="101245" y="33844"/>
                    <a:pt x="103117" y="33844"/>
                  </a:cubicBezTo>
                  <a:cubicBezTo>
                    <a:pt x="103981" y="33844"/>
                    <a:pt x="104701" y="33700"/>
                    <a:pt x="105133" y="33268"/>
                  </a:cubicBezTo>
                  <a:cubicBezTo>
                    <a:pt x="105853" y="31684"/>
                    <a:pt x="106285" y="30532"/>
                    <a:pt x="106285" y="29668"/>
                  </a:cubicBezTo>
                  <a:lnTo>
                    <a:pt x="108878" y="4897"/>
                  </a:lnTo>
                  <a:lnTo>
                    <a:pt x="108878" y="2592"/>
                  </a:lnTo>
                  <a:cubicBezTo>
                    <a:pt x="108878" y="144"/>
                    <a:pt x="107149" y="0"/>
                    <a:pt x="1041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637435" y="2754987"/>
              <a:ext cx="108877" cy="97788"/>
            </a:xfrm>
            <a:custGeom>
              <a:avLst/>
              <a:gdLst/>
              <a:ahLst/>
              <a:cxnLst/>
              <a:rect l="l" t="t" r="r" b="b"/>
              <a:pathLst>
                <a:path w="108877" h="97788">
                  <a:moveTo>
                    <a:pt x="104125" y="0"/>
                  </a:moveTo>
                  <a:lnTo>
                    <a:pt x="28084" y="0"/>
                  </a:lnTo>
                  <a:cubicBezTo>
                    <a:pt x="24771" y="0"/>
                    <a:pt x="22899" y="432"/>
                    <a:pt x="22899" y="3744"/>
                  </a:cubicBezTo>
                  <a:cubicBezTo>
                    <a:pt x="22899" y="5329"/>
                    <a:pt x="23907" y="6049"/>
                    <a:pt x="25923" y="6193"/>
                  </a:cubicBezTo>
                  <a:lnTo>
                    <a:pt x="33412" y="6481"/>
                  </a:lnTo>
                  <a:cubicBezTo>
                    <a:pt x="35284" y="6625"/>
                    <a:pt x="36149" y="6481"/>
                    <a:pt x="36149" y="7921"/>
                  </a:cubicBezTo>
                  <a:cubicBezTo>
                    <a:pt x="36149" y="8641"/>
                    <a:pt x="36005" y="9649"/>
                    <a:pt x="35572" y="10945"/>
                  </a:cubicBezTo>
                  <a:lnTo>
                    <a:pt x="16994" y="85403"/>
                  </a:lnTo>
                  <a:cubicBezTo>
                    <a:pt x="16274" y="88139"/>
                    <a:pt x="15410" y="89867"/>
                    <a:pt x="14258" y="90587"/>
                  </a:cubicBezTo>
                  <a:cubicBezTo>
                    <a:pt x="13106" y="91307"/>
                    <a:pt x="10081" y="91595"/>
                    <a:pt x="4897" y="91595"/>
                  </a:cubicBezTo>
                  <a:lnTo>
                    <a:pt x="2448" y="91595"/>
                  </a:lnTo>
                  <a:cubicBezTo>
                    <a:pt x="864" y="91739"/>
                    <a:pt x="0" y="92892"/>
                    <a:pt x="0" y="95052"/>
                  </a:cubicBezTo>
                  <a:cubicBezTo>
                    <a:pt x="0" y="96924"/>
                    <a:pt x="1008" y="97788"/>
                    <a:pt x="2880" y="97788"/>
                  </a:cubicBezTo>
                  <a:cubicBezTo>
                    <a:pt x="6193" y="97788"/>
                    <a:pt x="18002" y="97212"/>
                    <a:pt x="21603" y="97212"/>
                  </a:cubicBezTo>
                  <a:lnTo>
                    <a:pt x="32692" y="97356"/>
                  </a:lnTo>
                  <a:cubicBezTo>
                    <a:pt x="34708" y="97356"/>
                    <a:pt x="41765" y="97788"/>
                    <a:pt x="43925" y="97788"/>
                  </a:cubicBezTo>
                  <a:cubicBezTo>
                    <a:pt x="46374" y="97788"/>
                    <a:pt x="47526" y="96492"/>
                    <a:pt x="47526" y="94044"/>
                  </a:cubicBezTo>
                  <a:cubicBezTo>
                    <a:pt x="47526" y="92748"/>
                    <a:pt x="47094" y="92028"/>
                    <a:pt x="46086" y="91883"/>
                  </a:cubicBezTo>
                  <a:cubicBezTo>
                    <a:pt x="44358" y="91595"/>
                    <a:pt x="43061" y="91451"/>
                    <a:pt x="42053" y="91595"/>
                  </a:cubicBezTo>
                  <a:cubicBezTo>
                    <a:pt x="36149" y="91307"/>
                    <a:pt x="32980" y="91019"/>
                    <a:pt x="32116" y="90875"/>
                  </a:cubicBezTo>
                  <a:cubicBezTo>
                    <a:pt x="31252" y="90731"/>
                    <a:pt x="30820" y="90299"/>
                    <a:pt x="30820" y="89435"/>
                  </a:cubicBezTo>
                  <a:cubicBezTo>
                    <a:pt x="30820" y="88859"/>
                    <a:pt x="30964" y="87995"/>
                    <a:pt x="31252" y="86987"/>
                  </a:cubicBezTo>
                  <a:lnTo>
                    <a:pt x="39893" y="51990"/>
                  </a:lnTo>
                  <a:lnTo>
                    <a:pt x="54727" y="51990"/>
                  </a:lnTo>
                  <a:cubicBezTo>
                    <a:pt x="62072" y="51990"/>
                    <a:pt x="66824" y="52135"/>
                    <a:pt x="66824" y="57751"/>
                  </a:cubicBezTo>
                  <a:cubicBezTo>
                    <a:pt x="66824" y="59623"/>
                    <a:pt x="66536" y="61784"/>
                    <a:pt x="65816" y="64088"/>
                  </a:cubicBezTo>
                  <a:cubicBezTo>
                    <a:pt x="65672" y="64664"/>
                    <a:pt x="65384" y="65240"/>
                    <a:pt x="65384" y="65960"/>
                  </a:cubicBezTo>
                  <a:cubicBezTo>
                    <a:pt x="65384" y="67688"/>
                    <a:pt x="66392" y="68553"/>
                    <a:pt x="68409" y="68553"/>
                  </a:cubicBezTo>
                  <a:cubicBezTo>
                    <a:pt x="69993" y="68553"/>
                    <a:pt x="71001" y="67400"/>
                    <a:pt x="71721" y="64952"/>
                  </a:cubicBezTo>
                  <a:cubicBezTo>
                    <a:pt x="77050" y="44214"/>
                    <a:pt x="79786" y="33124"/>
                    <a:pt x="79930" y="31828"/>
                  </a:cubicBezTo>
                  <a:cubicBezTo>
                    <a:pt x="79930" y="29956"/>
                    <a:pt x="78922" y="29092"/>
                    <a:pt x="76906" y="29092"/>
                  </a:cubicBezTo>
                  <a:cubicBezTo>
                    <a:pt x="75321" y="29092"/>
                    <a:pt x="74313" y="30388"/>
                    <a:pt x="73593" y="32836"/>
                  </a:cubicBezTo>
                  <a:cubicBezTo>
                    <a:pt x="70857" y="43205"/>
                    <a:pt x="67544" y="45654"/>
                    <a:pt x="55015" y="45654"/>
                  </a:cubicBezTo>
                  <a:lnTo>
                    <a:pt x="41477" y="45654"/>
                  </a:lnTo>
                  <a:lnTo>
                    <a:pt x="50262" y="10657"/>
                  </a:lnTo>
                  <a:cubicBezTo>
                    <a:pt x="51414" y="6193"/>
                    <a:pt x="51270" y="6193"/>
                    <a:pt x="57031" y="6193"/>
                  </a:cubicBezTo>
                  <a:lnTo>
                    <a:pt x="78778" y="6193"/>
                  </a:lnTo>
                  <a:cubicBezTo>
                    <a:pt x="86555" y="6193"/>
                    <a:pt x="91883" y="6913"/>
                    <a:pt x="94620" y="8497"/>
                  </a:cubicBezTo>
                  <a:cubicBezTo>
                    <a:pt x="98796" y="10657"/>
                    <a:pt x="100813" y="15266"/>
                    <a:pt x="100813" y="22035"/>
                  </a:cubicBezTo>
                  <a:cubicBezTo>
                    <a:pt x="100813" y="23763"/>
                    <a:pt x="100237" y="29092"/>
                    <a:pt x="100237" y="30820"/>
                  </a:cubicBezTo>
                  <a:cubicBezTo>
                    <a:pt x="100237" y="32836"/>
                    <a:pt x="101245" y="33844"/>
                    <a:pt x="103117" y="33844"/>
                  </a:cubicBezTo>
                  <a:cubicBezTo>
                    <a:pt x="103981" y="33844"/>
                    <a:pt x="104701" y="33700"/>
                    <a:pt x="105133" y="33268"/>
                  </a:cubicBezTo>
                  <a:cubicBezTo>
                    <a:pt x="105853" y="31684"/>
                    <a:pt x="106285" y="30532"/>
                    <a:pt x="106285" y="29668"/>
                  </a:cubicBezTo>
                  <a:lnTo>
                    <a:pt x="108878" y="4897"/>
                  </a:lnTo>
                  <a:lnTo>
                    <a:pt x="108878" y="2592"/>
                  </a:lnTo>
                  <a:cubicBezTo>
                    <a:pt x="108878" y="144"/>
                    <a:pt x="107149" y="0"/>
                    <a:pt x="1041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730782" y="2266066"/>
              <a:ext cx="42279" cy="68511"/>
            </a:xfrm>
            <a:custGeom>
              <a:avLst/>
              <a:gdLst/>
              <a:ahLst/>
              <a:cxnLst/>
              <a:rect l="l" t="t" r="r" b="b"/>
              <a:pathLst>
                <a:path w="42279" h="68511">
                  <a:moveTo>
                    <a:pt x="22323" y="0"/>
                  </a:moveTo>
                  <a:cubicBezTo>
                    <a:pt x="17591" y="4321"/>
                    <a:pt x="10904" y="6481"/>
                    <a:pt x="2160" y="6481"/>
                  </a:cubicBezTo>
                  <a:lnTo>
                    <a:pt x="0" y="6481"/>
                  </a:lnTo>
                  <a:lnTo>
                    <a:pt x="0" y="11830"/>
                  </a:lnTo>
                  <a:lnTo>
                    <a:pt x="2160" y="11830"/>
                  </a:lnTo>
                  <a:cubicBezTo>
                    <a:pt x="7407" y="11830"/>
                    <a:pt x="12139" y="10904"/>
                    <a:pt x="16459" y="9155"/>
                  </a:cubicBezTo>
                  <a:lnTo>
                    <a:pt x="16459" y="59356"/>
                  </a:lnTo>
                  <a:cubicBezTo>
                    <a:pt x="16459" y="60488"/>
                    <a:pt x="16356" y="61311"/>
                    <a:pt x="16048" y="61722"/>
                  </a:cubicBezTo>
                  <a:cubicBezTo>
                    <a:pt x="15533" y="62751"/>
                    <a:pt x="12242" y="63265"/>
                    <a:pt x="6172" y="63265"/>
                  </a:cubicBezTo>
                  <a:lnTo>
                    <a:pt x="720" y="63265"/>
                  </a:lnTo>
                  <a:lnTo>
                    <a:pt x="720" y="68511"/>
                  </a:lnTo>
                  <a:cubicBezTo>
                    <a:pt x="4732" y="68203"/>
                    <a:pt x="11624" y="68100"/>
                    <a:pt x="21500" y="68100"/>
                  </a:cubicBezTo>
                  <a:cubicBezTo>
                    <a:pt x="31375" y="68100"/>
                    <a:pt x="38268" y="68203"/>
                    <a:pt x="42280" y="68511"/>
                  </a:cubicBezTo>
                  <a:lnTo>
                    <a:pt x="42280" y="63265"/>
                  </a:lnTo>
                  <a:lnTo>
                    <a:pt x="36827" y="63265"/>
                  </a:lnTo>
                  <a:cubicBezTo>
                    <a:pt x="30758" y="63265"/>
                    <a:pt x="27466" y="62751"/>
                    <a:pt x="26849" y="61722"/>
                  </a:cubicBezTo>
                  <a:cubicBezTo>
                    <a:pt x="26643" y="61311"/>
                    <a:pt x="26540" y="60488"/>
                    <a:pt x="26540" y="59356"/>
                  </a:cubicBezTo>
                  <a:lnTo>
                    <a:pt x="26540" y="3498"/>
                  </a:lnTo>
                  <a:cubicBezTo>
                    <a:pt x="26540" y="0"/>
                    <a:pt x="26129" y="0"/>
                    <a:pt x="2232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725432" y="2450660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730782" y="2635245"/>
              <a:ext cx="42279" cy="68511"/>
            </a:xfrm>
            <a:custGeom>
              <a:avLst/>
              <a:gdLst/>
              <a:ahLst/>
              <a:cxnLst/>
              <a:rect l="l" t="t" r="r" b="b"/>
              <a:pathLst>
                <a:path w="42279" h="68511">
                  <a:moveTo>
                    <a:pt x="22323" y="0"/>
                  </a:moveTo>
                  <a:cubicBezTo>
                    <a:pt x="17591" y="4321"/>
                    <a:pt x="10904" y="6481"/>
                    <a:pt x="2160" y="6481"/>
                  </a:cubicBezTo>
                  <a:lnTo>
                    <a:pt x="0" y="6481"/>
                  </a:lnTo>
                  <a:lnTo>
                    <a:pt x="0" y="11830"/>
                  </a:lnTo>
                  <a:lnTo>
                    <a:pt x="2160" y="11830"/>
                  </a:lnTo>
                  <a:cubicBezTo>
                    <a:pt x="7407" y="11830"/>
                    <a:pt x="12139" y="10904"/>
                    <a:pt x="16459" y="9155"/>
                  </a:cubicBezTo>
                  <a:lnTo>
                    <a:pt x="16459" y="59356"/>
                  </a:lnTo>
                  <a:cubicBezTo>
                    <a:pt x="16459" y="60488"/>
                    <a:pt x="16356" y="61311"/>
                    <a:pt x="16048" y="61722"/>
                  </a:cubicBezTo>
                  <a:cubicBezTo>
                    <a:pt x="15533" y="62751"/>
                    <a:pt x="12242" y="63265"/>
                    <a:pt x="6172" y="63265"/>
                  </a:cubicBezTo>
                  <a:lnTo>
                    <a:pt x="720" y="63265"/>
                  </a:lnTo>
                  <a:lnTo>
                    <a:pt x="720" y="68511"/>
                  </a:lnTo>
                  <a:cubicBezTo>
                    <a:pt x="4732" y="68203"/>
                    <a:pt x="11624" y="68100"/>
                    <a:pt x="21500" y="68100"/>
                  </a:cubicBezTo>
                  <a:cubicBezTo>
                    <a:pt x="31375" y="68100"/>
                    <a:pt x="38268" y="68203"/>
                    <a:pt x="42280" y="68511"/>
                  </a:cubicBezTo>
                  <a:lnTo>
                    <a:pt x="42280" y="63265"/>
                  </a:lnTo>
                  <a:lnTo>
                    <a:pt x="36827" y="63265"/>
                  </a:lnTo>
                  <a:cubicBezTo>
                    <a:pt x="30758" y="63265"/>
                    <a:pt x="27466" y="62751"/>
                    <a:pt x="26849" y="61722"/>
                  </a:cubicBezTo>
                  <a:cubicBezTo>
                    <a:pt x="26643" y="61311"/>
                    <a:pt x="26540" y="60488"/>
                    <a:pt x="26540" y="59356"/>
                  </a:cubicBezTo>
                  <a:lnTo>
                    <a:pt x="26540" y="3498"/>
                  </a:lnTo>
                  <a:cubicBezTo>
                    <a:pt x="26540" y="0"/>
                    <a:pt x="26129" y="0"/>
                    <a:pt x="2232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730782" y="2819840"/>
              <a:ext cx="42279" cy="68511"/>
            </a:xfrm>
            <a:custGeom>
              <a:avLst/>
              <a:gdLst/>
              <a:ahLst/>
              <a:cxnLst/>
              <a:rect l="l" t="t" r="r" b="b"/>
              <a:pathLst>
                <a:path w="42279" h="68511">
                  <a:moveTo>
                    <a:pt x="22323" y="0"/>
                  </a:moveTo>
                  <a:cubicBezTo>
                    <a:pt x="17591" y="4321"/>
                    <a:pt x="10904" y="6481"/>
                    <a:pt x="2160" y="6481"/>
                  </a:cubicBezTo>
                  <a:lnTo>
                    <a:pt x="0" y="6481"/>
                  </a:lnTo>
                  <a:lnTo>
                    <a:pt x="0" y="11830"/>
                  </a:lnTo>
                  <a:lnTo>
                    <a:pt x="2160" y="11830"/>
                  </a:lnTo>
                  <a:cubicBezTo>
                    <a:pt x="7407" y="11830"/>
                    <a:pt x="12139" y="10904"/>
                    <a:pt x="16459" y="9155"/>
                  </a:cubicBezTo>
                  <a:lnTo>
                    <a:pt x="16459" y="59356"/>
                  </a:lnTo>
                  <a:cubicBezTo>
                    <a:pt x="16459" y="60488"/>
                    <a:pt x="16356" y="61311"/>
                    <a:pt x="16048" y="61722"/>
                  </a:cubicBezTo>
                  <a:cubicBezTo>
                    <a:pt x="15533" y="62751"/>
                    <a:pt x="12242" y="63265"/>
                    <a:pt x="6172" y="63265"/>
                  </a:cubicBezTo>
                  <a:lnTo>
                    <a:pt x="720" y="63265"/>
                  </a:lnTo>
                  <a:lnTo>
                    <a:pt x="720" y="68511"/>
                  </a:lnTo>
                  <a:cubicBezTo>
                    <a:pt x="4732" y="68203"/>
                    <a:pt x="11624" y="68100"/>
                    <a:pt x="21500" y="68100"/>
                  </a:cubicBezTo>
                  <a:cubicBezTo>
                    <a:pt x="31375" y="68100"/>
                    <a:pt x="38268" y="68203"/>
                    <a:pt x="42280" y="68511"/>
                  </a:cubicBezTo>
                  <a:lnTo>
                    <a:pt x="42280" y="63265"/>
                  </a:lnTo>
                  <a:lnTo>
                    <a:pt x="36827" y="63265"/>
                  </a:lnTo>
                  <a:cubicBezTo>
                    <a:pt x="30758" y="63265"/>
                    <a:pt x="27466" y="62751"/>
                    <a:pt x="26849" y="61722"/>
                  </a:cubicBezTo>
                  <a:cubicBezTo>
                    <a:pt x="26643" y="61311"/>
                    <a:pt x="26540" y="60488"/>
                    <a:pt x="26540" y="59356"/>
                  </a:cubicBezTo>
                  <a:lnTo>
                    <a:pt x="26540" y="3498"/>
                  </a:lnTo>
                  <a:cubicBezTo>
                    <a:pt x="26540" y="0"/>
                    <a:pt x="26129" y="0"/>
                    <a:pt x="2232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802251" y="2246156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802251" y="2430751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802251" y="2615326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802251" y="2799920"/>
              <a:ext cx="95915" cy="33700"/>
            </a:xfrm>
            <a:custGeom>
              <a:avLst/>
              <a:gdLst/>
              <a:ahLst/>
              <a:cxnLst/>
              <a:rect l="l" t="t" r="r" b="b"/>
              <a:pathLst>
                <a:path w="95915" h="33700">
                  <a:moveTo>
                    <a:pt x="92460" y="0"/>
                  </a:moveTo>
                  <a:lnTo>
                    <a:pt x="3456" y="0"/>
                  </a:lnTo>
                  <a:cubicBezTo>
                    <a:pt x="1152" y="0"/>
                    <a:pt x="0" y="1152"/>
                    <a:pt x="0" y="3312"/>
                  </a:cubicBezTo>
                  <a:cubicBezTo>
                    <a:pt x="0" y="5473"/>
                    <a:pt x="1152" y="6625"/>
                    <a:pt x="3456" y="6625"/>
                  </a:cubicBezTo>
                  <a:lnTo>
                    <a:pt x="92460" y="6625"/>
                  </a:lnTo>
                  <a:cubicBezTo>
                    <a:pt x="94764" y="6625"/>
                    <a:pt x="95916" y="5473"/>
                    <a:pt x="95916" y="3312"/>
                  </a:cubicBezTo>
                  <a:cubicBezTo>
                    <a:pt x="95916" y="1584"/>
                    <a:pt x="94332" y="0"/>
                    <a:pt x="92460" y="0"/>
                  </a:cubicBezTo>
                  <a:close/>
                  <a:moveTo>
                    <a:pt x="92460" y="27075"/>
                  </a:moveTo>
                  <a:lnTo>
                    <a:pt x="3456" y="27075"/>
                  </a:lnTo>
                  <a:cubicBezTo>
                    <a:pt x="1152" y="27075"/>
                    <a:pt x="0" y="28228"/>
                    <a:pt x="0" y="30388"/>
                  </a:cubicBezTo>
                  <a:cubicBezTo>
                    <a:pt x="0" y="32548"/>
                    <a:pt x="1152" y="33700"/>
                    <a:pt x="3456" y="33700"/>
                  </a:cubicBezTo>
                  <a:lnTo>
                    <a:pt x="92460" y="33700"/>
                  </a:lnTo>
                  <a:cubicBezTo>
                    <a:pt x="94764" y="33700"/>
                    <a:pt x="95916" y="32548"/>
                    <a:pt x="95916" y="30388"/>
                  </a:cubicBezTo>
                  <a:cubicBezTo>
                    <a:pt x="95916" y="28516"/>
                    <a:pt x="94332" y="27075"/>
                    <a:pt x="92460" y="270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915887" y="2235499"/>
              <a:ext cx="61639" cy="64952"/>
            </a:xfrm>
            <a:custGeom>
              <a:avLst/>
              <a:gdLst/>
              <a:ahLst/>
              <a:cxnLst/>
              <a:rect l="l" t="t" r="r" b="b"/>
              <a:pathLst>
                <a:path w="61639" h="64952">
                  <a:moveTo>
                    <a:pt x="58615" y="45366"/>
                  </a:moveTo>
                  <a:cubicBezTo>
                    <a:pt x="57751" y="45366"/>
                    <a:pt x="56887" y="45942"/>
                    <a:pt x="56023" y="47094"/>
                  </a:cubicBezTo>
                  <a:cubicBezTo>
                    <a:pt x="48678" y="55591"/>
                    <a:pt x="38741" y="59911"/>
                    <a:pt x="26355" y="59911"/>
                  </a:cubicBezTo>
                  <a:cubicBezTo>
                    <a:pt x="17282" y="59911"/>
                    <a:pt x="12674" y="54439"/>
                    <a:pt x="12674" y="43349"/>
                  </a:cubicBezTo>
                  <a:cubicBezTo>
                    <a:pt x="12674" y="40325"/>
                    <a:pt x="13250" y="36293"/>
                    <a:pt x="14258" y="31252"/>
                  </a:cubicBezTo>
                  <a:lnTo>
                    <a:pt x="22755" y="31252"/>
                  </a:lnTo>
                  <a:cubicBezTo>
                    <a:pt x="46518" y="31252"/>
                    <a:pt x="58471" y="25203"/>
                    <a:pt x="58471" y="12962"/>
                  </a:cubicBezTo>
                  <a:cubicBezTo>
                    <a:pt x="58471" y="4465"/>
                    <a:pt x="49542" y="0"/>
                    <a:pt x="40469" y="0"/>
                  </a:cubicBezTo>
                  <a:cubicBezTo>
                    <a:pt x="34420" y="0"/>
                    <a:pt x="28372" y="1440"/>
                    <a:pt x="22323" y="4177"/>
                  </a:cubicBezTo>
                  <a:cubicBezTo>
                    <a:pt x="10657" y="9505"/>
                    <a:pt x="0" y="21891"/>
                    <a:pt x="0" y="37733"/>
                  </a:cubicBezTo>
                  <a:cubicBezTo>
                    <a:pt x="0" y="53575"/>
                    <a:pt x="10225" y="64952"/>
                    <a:pt x="26067" y="64952"/>
                  </a:cubicBezTo>
                  <a:cubicBezTo>
                    <a:pt x="34996" y="64952"/>
                    <a:pt x="42629" y="63224"/>
                    <a:pt x="48966" y="59767"/>
                  </a:cubicBezTo>
                  <a:cubicBezTo>
                    <a:pt x="52279" y="57895"/>
                    <a:pt x="61640" y="51846"/>
                    <a:pt x="61640" y="48390"/>
                  </a:cubicBezTo>
                  <a:cubicBezTo>
                    <a:pt x="61640" y="47094"/>
                    <a:pt x="59911" y="45366"/>
                    <a:pt x="58615" y="45366"/>
                  </a:cubicBezTo>
                  <a:close/>
                  <a:moveTo>
                    <a:pt x="51270" y="12962"/>
                  </a:moveTo>
                  <a:cubicBezTo>
                    <a:pt x="51270" y="21747"/>
                    <a:pt x="41477" y="26211"/>
                    <a:pt x="21891" y="26211"/>
                  </a:cubicBezTo>
                  <a:lnTo>
                    <a:pt x="15698" y="26211"/>
                  </a:lnTo>
                  <a:cubicBezTo>
                    <a:pt x="18434" y="17138"/>
                    <a:pt x="22755" y="11089"/>
                    <a:pt x="28804" y="8353"/>
                  </a:cubicBezTo>
                  <a:cubicBezTo>
                    <a:pt x="33556" y="6193"/>
                    <a:pt x="37445" y="5041"/>
                    <a:pt x="40469" y="5041"/>
                  </a:cubicBezTo>
                  <a:cubicBezTo>
                    <a:pt x="45942" y="5041"/>
                    <a:pt x="51270" y="7777"/>
                    <a:pt x="51270" y="12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915887" y="2420093"/>
              <a:ext cx="61639" cy="64952"/>
            </a:xfrm>
            <a:custGeom>
              <a:avLst/>
              <a:gdLst/>
              <a:ahLst/>
              <a:cxnLst/>
              <a:rect l="l" t="t" r="r" b="b"/>
              <a:pathLst>
                <a:path w="61639" h="64952">
                  <a:moveTo>
                    <a:pt x="58615" y="45366"/>
                  </a:moveTo>
                  <a:cubicBezTo>
                    <a:pt x="57751" y="45366"/>
                    <a:pt x="56887" y="45942"/>
                    <a:pt x="56023" y="47094"/>
                  </a:cubicBezTo>
                  <a:cubicBezTo>
                    <a:pt x="48678" y="55591"/>
                    <a:pt x="38741" y="59911"/>
                    <a:pt x="26355" y="59911"/>
                  </a:cubicBezTo>
                  <a:cubicBezTo>
                    <a:pt x="17282" y="59911"/>
                    <a:pt x="12674" y="54439"/>
                    <a:pt x="12674" y="43349"/>
                  </a:cubicBezTo>
                  <a:cubicBezTo>
                    <a:pt x="12674" y="40325"/>
                    <a:pt x="13250" y="36293"/>
                    <a:pt x="14258" y="31252"/>
                  </a:cubicBezTo>
                  <a:lnTo>
                    <a:pt x="22755" y="31252"/>
                  </a:lnTo>
                  <a:cubicBezTo>
                    <a:pt x="46518" y="31252"/>
                    <a:pt x="58471" y="25203"/>
                    <a:pt x="58471" y="12962"/>
                  </a:cubicBezTo>
                  <a:cubicBezTo>
                    <a:pt x="58471" y="4465"/>
                    <a:pt x="49542" y="0"/>
                    <a:pt x="40469" y="0"/>
                  </a:cubicBezTo>
                  <a:cubicBezTo>
                    <a:pt x="34420" y="0"/>
                    <a:pt x="28372" y="1440"/>
                    <a:pt x="22323" y="4177"/>
                  </a:cubicBezTo>
                  <a:cubicBezTo>
                    <a:pt x="10657" y="9505"/>
                    <a:pt x="0" y="21891"/>
                    <a:pt x="0" y="37733"/>
                  </a:cubicBezTo>
                  <a:cubicBezTo>
                    <a:pt x="0" y="53575"/>
                    <a:pt x="10225" y="64952"/>
                    <a:pt x="26067" y="64952"/>
                  </a:cubicBezTo>
                  <a:cubicBezTo>
                    <a:pt x="34996" y="64952"/>
                    <a:pt x="42629" y="63224"/>
                    <a:pt x="48966" y="59767"/>
                  </a:cubicBezTo>
                  <a:cubicBezTo>
                    <a:pt x="52279" y="57895"/>
                    <a:pt x="61640" y="51846"/>
                    <a:pt x="61640" y="48390"/>
                  </a:cubicBezTo>
                  <a:cubicBezTo>
                    <a:pt x="61640" y="47094"/>
                    <a:pt x="59911" y="45366"/>
                    <a:pt x="58615" y="45366"/>
                  </a:cubicBezTo>
                  <a:close/>
                  <a:moveTo>
                    <a:pt x="51270" y="12962"/>
                  </a:moveTo>
                  <a:cubicBezTo>
                    <a:pt x="51270" y="21747"/>
                    <a:pt x="41477" y="26211"/>
                    <a:pt x="21891" y="26211"/>
                  </a:cubicBezTo>
                  <a:lnTo>
                    <a:pt x="15698" y="26211"/>
                  </a:lnTo>
                  <a:cubicBezTo>
                    <a:pt x="18434" y="17138"/>
                    <a:pt x="22755" y="11089"/>
                    <a:pt x="28804" y="8353"/>
                  </a:cubicBezTo>
                  <a:cubicBezTo>
                    <a:pt x="33556" y="6193"/>
                    <a:pt x="37445" y="5041"/>
                    <a:pt x="40469" y="5041"/>
                  </a:cubicBezTo>
                  <a:cubicBezTo>
                    <a:pt x="45942" y="5041"/>
                    <a:pt x="51270" y="7777"/>
                    <a:pt x="51270" y="12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915887" y="2604669"/>
              <a:ext cx="61639" cy="64952"/>
            </a:xfrm>
            <a:custGeom>
              <a:avLst/>
              <a:gdLst/>
              <a:ahLst/>
              <a:cxnLst/>
              <a:rect l="l" t="t" r="r" b="b"/>
              <a:pathLst>
                <a:path w="61639" h="64952">
                  <a:moveTo>
                    <a:pt x="58615" y="45366"/>
                  </a:moveTo>
                  <a:cubicBezTo>
                    <a:pt x="57751" y="45366"/>
                    <a:pt x="56887" y="45942"/>
                    <a:pt x="56023" y="47094"/>
                  </a:cubicBezTo>
                  <a:cubicBezTo>
                    <a:pt x="48678" y="55591"/>
                    <a:pt x="38741" y="59911"/>
                    <a:pt x="26355" y="59911"/>
                  </a:cubicBezTo>
                  <a:cubicBezTo>
                    <a:pt x="17282" y="59911"/>
                    <a:pt x="12674" y="54439"/>
                    <a:pt x="12674" y="43349"/>
                  </a:cubicBezTo>
                  <a:cubicBezTo>
                    <a:pt x="12674" y="40325"/>
                    <a:pt x="13250" y="36293"/>
                    <a:pt x="14258" y="31252"/>
                  </a:cubicBezTo>
                  <a:lnTo>
                    <a:pt x="22755" y="31252"/>
                  </a:lnTo>
                  <a:cubicBezTo>
                    <a:pt x="46518" y="31252"/>
                    <a:pt x="58471" y="25203"/>
                    <a:pt x="58471" y="12962"/>
                  </a:cubicBezTo>
                  <a:cubicBezTo>
                    <a:pt x="58471" y="4465"/>
                    <a:pt x="49542" y="0"/>
                    <a:pt x="40469" y="0"/>
                  </a:cubicBezTo>
                  <a:cubicBezTo>
                    <a:pt x="34420" y="0"/>
                    <a:pt x="28372" y="1440"/>
                    <a:pt x="22323" y="4177"/>
                  </a:cubicBezTo>
                  <a:cubicBezTo>
                    <a:pt x="10657" y="9505"/>
                    <a:pt x="0" y="21891"/>
                    <a:pt x="0" y="37733"/>
                  </a:cubicBezTo>
                  <a:cubicBezTo>
                    <a:pt x="0" y="53575"/>
                    <a:pt x="10225" y="64952"/>
                    <a:pt x="26067" y="64952"/>
                  </a:cubicBezTo>
                  <a:cubicBezTo>
                    <a:pt x="34996" y="64952"/>
                    <a:pt x="42629" y="63224"/>
                    <a:pt x="48966" y="59767"/>
                  </a:cubicBezTo>
                  <a:cubicBezTo>
                    <a:pt x="52279" y="57895"/>
                    <a:pt x="61640" y="51846"/>
                    <a:pt x="61640" y="48390"/>
                  </a:cubicBezTo>
                  <a:cubicBezTo>
                    <a:pt x="61640" y="47094"/>
                    <a:pt x="59911" y="45366"/>
                    <a:pt x="58615" y="45366"/>
                  </a:cubicBezTo>
                  <a:close/>
                  <a:moveTo>
                    <a:pt x="51270" y="12962"/>
                  </a:moveTo>
                  <a:cubicBezTo>
                    <a:pt x="51270" y="21747"/>
                    <a:pt x="41477" y="26211"/>
                    <a:pt x="21891" y="26211"/>
                  </a:cubicBezTo>
                  <a:lnTo>
                    <a:pt x="15698" y="26211"/>
                  </a:lnTo>
                  <a:cubicBezTo>
                    <a:pt x="18434" y="17138"/>
                    <a:pt x="22755" y="11089"/>
                    <a:pt x="28804" y="8353"/>
                  </a:cubicBezTo>
                  <a:cubicBezTo>
                    <a:pt x="33556" y="6193"/>
                    <a:pt x="37445" y="5041"/>
                    <a:pt x="40469" y="5041"/>
                  </a:cubicBezTo>
                  <a:cubicBezTo>
                    <a:pt x="45942" y="5041"/>
                    <a:pt x="51270" y="7777"/>
                    <a:pt x="51270" y="12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915887" y="2789263"/>
              <a:ext cx="61639" cy="64952"/>
            </a:xfrm>
            <a:custGeom>
              <a:avLst/>
              <a:gdLst/>
              <a:ahLst/>
              <a:cxnLst/>
              <a:rect l="l" t="t" r="r" b="b"/>
              <a:pathLst>
                <a:path w="61639" h="64952">
                  <a:moveTo>
                    <a:pt x="58615" y="45366"/>
                  </a:moveTo>
                  <a:cubicBezTo>
                    <a:pt x="57751" y="45366"/>
                    <a:pt x="56887" y="45942"/>
                    <a:pt x="56023" y="47094"/>
                  </a:cubicBezTo>
                  <a:cubicBezTo>
                    <a:pt x="48678" y="55591"/>
                    <a:pt x="38741" y="59911"/>
                    <a:pt x="26355" y="59911"/>
                  </a:cubicBezTo>
                  <a:cubicBezTo>
                    <a:pt x="17282" y="59911"/>
                    <a:pt x="12674" y="54439"/>
                    <a:pt x="12674" y="43349"/>
                  </a:cubicBezTo>
                  <a:cubicBezTo>
                    <a:pt x="12674" y="40325"/>
                    <a:pt x="13250" y="36293"/>
                    <a:pt x="14258" y="31252"/>
                  </a:cubicBezTo>
                  <a:lnTo>
                    <a:pt x="22755" y="31252"/>
                  </a:lnTo>
                  <a:cubicBezTo>
                    <a:pt x="46518" y="31252"/>
                    <a:pt x="58471" y="25203"/>
                    <a:pt x="58471" y="12962"/>
                  </a:cubicBezTo>
                  <a:cubicBezTo>
                    <a:pt x="58471" y="4465"/>
                    <a:pt x="49542" y="0"/>
                    <a:pt x="40469" y="0"/>
                  </a:cubicBezTo>
                  <a:cubicBezTo>
                    <a:pt x="34420" y="0"/>
                    <a:pt x="28372" y="1440"/>
                    <a:pt x="22323" y="4177"/>
                  </a:cubicBezTo>
                  <a:cubicBezTo>
                    <a:pt x="10657" y="9505"/>
                    <a:pt x="0" y="21891"/>
                    <a:pt x="0" y="37733"/>
                  </a:cubicBezTo>
                  <a:cubicBezTo>
                    <a:pt x="0" y="53575"/>
                    <a:pt x="10225" y="64952"/>
                    <a:pt x="26067" y="64952"/>
                  </a:cubicBezTo>
                  <a:cubicBezTo>
                    <a:pt x="34996" y="64952"/>
                    <a:pt x="42629" y="63224"/>
                    <a:pt x="48966" y="59767"/>
                  </a:cubicBezTo>
                  <a:cubicBezTo>
                    <a:pt x="52279" y="57895"/>
                    <a:pt x="61640" y="51846"/>
                    <a:pt x="61640" y="48390"/>
                  </a:cubicBezTo>
                  <a:cubicBezTo>
                    <a:pt x="61640" y="47094"/>
                    <a:pt x="59911" y="45366"/>
                    <a:pt x="58615" y="45366"/>
                  </a:cubicBezTo>
                  <a:close/>
                  <a:moveTo>
                    <a:pt x="51270" y="12962"/>
                  </a:moveTo>
                  <a:cubicBezTo>
                    <a:pt x="51270" y="21747"/>
                    <a:pt x="41477" y="26211"/>
                    <a:pt x="21891" y="26211"/>
                  </a:cubicBezTo>
                  <a:lnTo>
                    <a:pt x="15698" y="26211"/>
                  </a:lnTo>
                  <a:cubicBezTo>
                    <a:pt x="18434" y="17138"/>
                    <a:pt x="22755" y="11089"/>
                    <a:pt x="28804" y="8353"/>
                  </a:cubicBezTo>
                  <a:cubicBezTo>
                    <a:pt x="33556" y="6193"/>
                    <a:pt x="37445" y="5041"/>
                    <a:pt x="40469" y="5041"/>
                  </a:cubicBezTo>
                  <a:cubicBezTo>
                    <a:pt x="45942" y="5041"/>
                    <a:pt x="51270" y="7777"/>
                    <a:pt x="51270" y="1296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990056" y="2228994"/>
              <a:ext cx="68511" cy="9525"/>
            </a:xfrm>
            <a:custGeom>
              <a:avLst/>
              <a:gdLst/>
              <a:ahLst/>
              <a:cxnLst/>
              <a:rect l="l" t="t" r="r" b="b"/>
              <a:pathLst>
                <a:path w="68511" h="9525">
                  <a:moveTo>
                    <a:pt x="65631" y="0"/>
                  </a:moveTo>
                  <a:lnTo>
                    <a:pt x="2880" y="0"/>
                  </a:lnTo>
                  <a:cubicBezTo>
                    <a:pt x="823" y="0"/>
                    <a:pt x="0" y="1337"/>
                    <a:pt x="0" y="2675"/>
                  </a:cubicBezTo>
                  <a:cubicBezTo>
                    <a:pt x="0" y="4012"/>
                    <a:pt x="823" y="5349"/>
                    <a:pt x="2880" y="5349"/>
                  </a:cubicBezTo>
                  <a:lnTo>
                    <a:pt x="65631" y="5349"/>
                  </a:lnTo>
                  <a:cubicBezTo>
                    <a:pt x="67688" y="5349"/>
                    <a:pt x="68511" y="4012"/>
                    <a:pt x="68511" y="2675"/>
                  </a:cubicBezTo>
                  <a:cubicBezTo>
                    <a:pt x="68511" y="1440"/>
                    <a:pt x="67688" y="0"/>
                    <a:pt x="656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990056" y="2413589"/>
              <a:ext cx="68511" cy="9525"/>
            </a:xfrm>
            <a:custGeom>
              <a:avLst/>
              <a:gdLst/>
              <a:ahLst/>
              <a:cxnLst/>
              <a:rect l="l" t="t" r="r" b="b"/>
              <a:pathLst>
                <a:path w="68511" h="9525">
                  <a:moveTo>
                    <a:pt x="65631" y="0"/>
                  </a:moveTo>
                  <a:lnTo>
                    <a:pt x="2880" y="0"/>
                  </a:lnTo>
                  <a:cubicBezTo>
                    <a:pt x="823" y="0"/>
                    <a:pt x="0" y="1337"/>
                    <a:pt x="0" y="2675"/>
                  </a:cubicBezTo>
                  <a:cubicBezTo>
                    <a:pt x="0" y="4012"/>
                    <a:pt x="823" y="5349"/>
                    <a:pt x="2880" y="5349"/>
                  </a:cubicBezTo>
                  <a:lnTo>
                    <a:pt x="65631" y="5349"/>
                  </a:lnTo>
                  <a:cubicBezTo>
                    <a:pt x="67688" y="5349"/>
                    <a:pt x="68511" y="4012"/>
                    <a:pt x="68511" y="2675"/>
                  </a:cubicBezTo>
                  <a:cubicBezTo>
                    <a:pt x="68511" y="1440"/>
                    <a:pt x="67688" y="0"/>
                    <a:pt x="656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990056" y="2598174"/>
              <a:ext cx="68511" cy="9525"/>
            </a:xfrm>
            <a:custGeom>
              <a:avLst/>
              <a:gdLst/>
              <a:ahLst/>
              <a:cxnLst/>
              <a:rect l="l" t="t" r="r" b="b"/>
              <a:pathLst>
                <a:path w="68511" h="9525">
                  <a:moveTo>
                    <a:pt x="65631" y="0"/>
                  </a:moveTo>
                  <a:lnTo>
                    <a:pt x="2880" y="0"/>
                  </a:lnTo>
                  <a:cubicBezTo>
                    <a:pt x="823" y="0"/>
                    <a:pt x="0" y="1337"/>
                    <a:pt x="0" y="2675"/>
                  </a:cubicBezTo>
                  <a:cubicBezTo>
                    <a:pt x="0" y="4012"/>
                    <a:pt x="823" y="5349"/>
                    <a:pt x="2880" y="5349"/>
                  </a:cubicBezTo>
                  <a:lnTo>
                    <a:pt x="65631" y="5349"/>
                  </a:lnTo>
                  <a:cubicBezTo>
                    <a:pt x="67688" y="5349"/>
                    <a:pt x="68511" y="4012"/>
                    <a:pt x="68511" y="2675"/>
                  </a:cubicBezTo>
                  <a:cubicBezTo>
                    <a:pt x="68511" y="1440"/>
                    <a:pt x="67688" y="0"/>
                    <a:pt x="656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990056" y="2782768"/>
              <a:ext cx="68511" cy="9525"/>
            </a:xfrm>
            <a:custGeom>
              <a:avLst/>
              <a:gdLst/>
              <a:ahLst/>
              <a:cxnLst/>
              <a:rect l="l" t="t" r="r" b="b"/>
              <a:pathLst>
                <a:path w="68511" h="9525">
                  <a:moveTo>
                    <a:pt x="65631" y="0"/>
                  </a:moveTo>
                  <a:lnTo>
                    <a:pt x="2880" y="0"/>
                  </a:lnTo>
                  <a:cubicBezTo>
                    <a:pt x="823" y="0"/>
                    <a:pt x="0" y="1337"/>
                    <a:pt x="0" y="2675"/>
                  </a:cubicBezTo>
                  <a:cubicBezTo>
                    <a:pt x="0" y="4012"/>
                    <a:pt x="823" y="5349"/>
                    <a:pt x="2880" y="5349"/>
                  </a:cubicBezTo>
                  <a:lnTo>
                    <a:pt x="65631" y="5349"/>
                  </a:lnTo>
                  <a:cubicBezTo>
                    <a:pt x="67688" y="5349"/>
                    <a:pt x="68511" y="4012"/>
                    <a:pt x="68511" y="2675"/>
                  </a:cubicBezTo>
                  <a:cubicBezTo>
                    <a:pt x="68511" y="1440"/>
                    <a:pt x="67688" y="0"/>
                    <a:pt x="656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071937" y="2211918"/>
              <a:ext cx="66762" cy="67688"/>
            </a:xfrm>
            <a:custGeom>
              <a:avLst/>
              <a:gdLst/>
              <a:ahLst/>
              <a:cxnLst/>
              <a:rect l="l" t="t" r="r" b="b"/>
              <a:pathLst>
                <a:path w="66762" h="67688">
                  <a:moveTo>
                    <a:pt x="65837" y="5143"/>
                  </a:moveTo>
                  <a:cubicBezTo>
                    <a:pt x="66454" y="4012"/>
                    <a:pt x="66763" y="3292"/>
                    <a:pt x="66763" y="2983"/>
                  </a:cubicBezTo>
                  <a:cubicBezTo>
                    <a:pt x="66763" y="1749"/>
                    <a:pt x="65940" y="1132"/>
                    <a:pt x="64191" y="1132"/>
                  </a:cubicBezTo>
                  <a:cubicBezTo>
                    <a:pt x="63265" y="1132"/>
                    <a:pt x="62545" y="1234"/>
                    <a:pt x="62236" y="1646"/>
                  </a:cubicBezTo>
                  <a:cubicBezTo>
                    <a:pt x="61928" y="2057"/>
                    <a:pt x="61002" y="3600"/>
                    <a:pt x="59459" y="6378"/>
                  </a:cubicBezTo>
                  <a:cubicBezTo>
                    <a:pt x="55241" y="13887"/>
                    <a:pt x="51641" y="21500"/>
                    <a:pt x="48555" y="29215"/>
                  </a:cubicBezTo>
                  <a:cubicBezTo>
                    <a:pt x="47423" y="22940"/>
                    <a:pt x="45263" y="16871"/>
                    <a:pt x="41971" y="11110"/>
                  </a:cubicBezTo>
                  <a:cubicBezTo>
                    <a:pt x="37856" y="3703"/>
                    <a:pt x="31993" y="0"/>
                    <a:pt x="24277" y="0"/>
                  </a:cubicBezTo>
                  <a:cubicBezTo>
                    <a:pt x="18208" y="0"/>
                    <a:pt x="12653" y="2160"/>
                    <a:pt x="7510" y="6481"/>
                  </a:cubicBezTo>
                  <a:cubicBezTo>
                    <a:pt x="5761" y="8024"/>
                    <a:pt x="4218" y="9670"/>
                    <a:pt x="2983" y="11624"/>
                  </a:cubicBezTo>
                  <a:cubicBezTo>
                    <a:pt x="1029" y="14710"/>
                    <a:pt x="0" y="17076"/>
                    <a:pt x="0" y="18619"/>
                  </a:cubicBezTo>
                  <a:cubicBezTo>
                    <a:pt x="0" y="19854"/>
                    <a:pt x="823" y="20471"/>
                    <a:pt x="2572" y="20471"/>
                  </a:cubicBezTo>
                  <a:cubicBezTo>
                    <a:pt x="4526" y="20471"/>
                    <a:pt x="4526" y="20060"/>
                    <a:pt x="5143" y="18414"/>
                  </a:cubicBezTo>
                  <a:cubicBezTo>
                    <a:pt x="7201" y="12550"/>
                    <a:pt x="15225" y="9670"/>
                    <a:pt x="22734" y="9670"/>
                  </a:cubicBezTo>
                  <a:cubicBezTo>
                    <a:pt x="31067" y="9670"/>
                    <a:pt x="36827" y="12756"/>
                    <a:pt x="39914" y="18928"/>
                  </a:cubicBezTo>
                  <a:cubicBezTo>
                    <a:pt x="42588" y="24174"/>
                    <a:pt x="43925" y="30347"/>
                    <a:pt x="43925" y="37445"/>
                  </a:cubicBezTo>
                  <a:cubicBezTo>
                    <a:pt x="43925" y="40222"/>
                    <a:pt x="43617" y="42485"/>
                    <a:pt x="43103" y="44234"/>
                  </a:cubicBezTo>
                  <a:cubicBezTo>
                    <a:pt x="39811" y="54624"/>
                    <a:pt x="38165" y="61311"/>
                    <a:pt x="38165" y="64294"/>
                  </a:cubicBezTo>
                  <a:cubicBezTo>
                    <a:pt x="38165" y="66557"/>
                    <a:pt x="38988" y="67688"/>
                    <a:pt x="40634" y="67688"/>
                  </a:cubicBezTo>
                  <a:cubicBezTo>
                    <a:pt x="42177" y="67688"/>
                    <a:pt x="43514" y="65940"/>
                    <a:pt x="44646" y="62442"/>
                  </a:cubicBezTo>
                  <a:cubicBezTo>
                    <a:pt x="46600" y="56373"/>
                    <a:pt x="47937" y="50303"/>
                    <a:pt x="48658" y="44234"/>
                  </a:cubicBezTo>
                  <a:cubicBezTo>
                    <a:pt x="49069" y="40839"/>
                    <a:pt x="51744" y="33638"/>
                    <a:pt x="56784" y="22529"/>
                  </a:cubicBezTo>
                  <a:cubicBezTo>
                    <a:pt x="58945" y="17694"/>
                    <a:pt x="61928" y="11933"/>
                    <a:pt x="65837" y="51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071937" y="2396512"/>
              <a:ext cx="66762" cy="67688"/>
            </a:xfrm>
            <a:custGeom>
              <a:avLst/>
              <a:gdLst/>
              <a:ahLst/>
              <a:cxnLst/>
              <a:rect l="l" t="t" r="r" b="b"/>
              <a:pathLst>
                <a:path w="66762" h="67688">
                  <a:moveTo>
                    <a:pt x="65837" y="5143"/>
                  </a:moveTo>
                  <a:cubicBezTo>
                    <a:pt x="66454" y="4012"/>
                    <a:pt x="66763" y="3292"/>
                    <a:pt x="66763" y="2983"/>
                  </a:cubicBezTo>
                  <a:cubicBezTo>
                    <a:pt x="66763" y="1749"/>
                    <a:pt x="65940" y="1132"/>
                    <a:pt x="64191" y="1132"/>
                  </a:cubicBezTo>
                  <a:cubicBezTo>
                    <a:pt x="63265" y="1132"/>
                    <a:pt x="62545" y="1234"/>
                    <a:pt x="62236" y="1646"/>
                  </a:cubicBezTo>
                  <a:cubicBezTo>
                    <a:pt x="61928" y="2057"/>
                    <a:pt x="61002" y="3600"/>
                    <a:pt x="59459" y="6378"/>
                  </a:cubicBezTo>
                  <a:cubicBezTo>
                    <a:pt x="55241" y="13887"/>
                    <a:pt x="51641" y="21500"/>
                    <a:pt x="48555" y="29215"/>
                  </a:cubicBezTo>
                  <a:cubicBezTo>
                    <a:pt x="47423" y="22940"/>
                    <a:pt x="45263" y="16871"/>
                    <a:pt x="41971" y="11110"/>
                  </a:cubicBezTo>
                  <a:cubicBezTo>
                    <a:pt x="37856" y="3703"/>
                    <a:pt x="31993" y="0"/>
                    <a:pt x="24277" y="0"/>
                  </a:cubicBezTo>
                  <a:cubicBezTo>
                    <a:pt x="18208" y="0"/>
                    <a:pt x="12653" y="2160"/>
                    <a:pt x="7510" y="6481"/>
                  </a:cubicBezTo>
                  <a:cubicBezTo>
                    <a:pt x="5761" y="8024"/>
                    <a:pt x="4218" y="9670"/>
                    <a:pt x="2983" y="11624"/>
                  </a:cubicBezTo>
                  <a:cubicBezTo>
                    <a:pt x="1029" y="14710"/>
                    <a:pt x="0" y="17076"/>
                    <a:pt x="0" y="18619"/>
                  </a:cubicBezTo>
                  <a:cubicBezTo>
                    <a:pt x="0" y="19854"/>
                    <a:pt x="823" y="20471"/>
                    <a:pt x="2572" y="20471"/>
                  </a:cubicBezTo>
                  <a:cubicBezTo>
                    <a:pt x="4526" y="20471"/>
                    <a:pt x="4526" y="20060"/>
                    <a:pt x="5143" y="18414"/>
                  </a:cubicBezTo>
                  <a:cubicBezTo>
                    <a:pt x="7201" y="12550"/>
                    <a:pt x="15225" y="9670"/>
                    <a:pt x="22734" y="9670"/>
                  </a:cubicBezTo>
                  <a:cubicBezTo>
                    <a:pt x="31067" y="9670"/>
                    <a:pt x="36827" y="12756"/>
                    <a:pt x="39914" y="18928"/>
                  </a:cubicBezTo>
                  <a:cubicBezTo>
                    <a:pt x="42588" y="24174"/>
                    <a:pt x="43925" y="30347"/>
                    <a:pt x="43925" y="37445"/>
                  </a:cubicBezTo>
                  <a:cubicBezTo>
                    <a:pt x="43925" y="40222"/>
                    <a:pt x="43617" y="42485"/>
                    <a:pt x="43103" y="44234"/>
                  </a:cubicBezTo>
                  <a:cubicBezTo>
                    <a:pt x="39811" y="54624"/>
                    <a:pt x="38165" y="61311"/>
                    <a:pt x="38165" y="64294"/>
                  </a:cubicBezTo>
                  <a:cubicBezTo>
                    <a:pt x="38165" y="66557"/>
                    <a:pt x="38988" y="67688"/>
                    <a:pt x="40634" y="67688"/>
                  </a:cubicBezTo>
                  <a:cubicBezTo>
                    <a:pt x="42177" y="67688"/>
                    <a:pt x="43514" y="65940"/>
                    <a:pt x="44646" y="62442"/>
                  </a:cubicBezTo>
                  <a:cubicBezTo>
                    <a:pt x="46600" y="56373"/>
                    <a:pt x="47937" y="50303"/>
                    <a:pt x="48658" y="44234"/>
                  </a:cubicBezTo>
                  <a:cubicBezTo>
                    <a:pt x="49069" y="40839"/>
                    <a:pt x="51744" y="33638"/>
                    <a:pt x="56784" y="22529"/>
                  </a:cubicBezTo>
                  <a:cubicBezTo>
                    <a:pt x="58945" y="17694"/>
                    <a:pt x="61928" y="11933"/>
                    <a:pt x="65837" y="51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071937" y="2581097"/>
              <a:ext cx="66762" cy="67688"/>
            </a:xfrm>
            <a:custGeom>
              <a:avLst/>
              <a:gdLst/>
              <a:ahLst/>
              <a:cxnLst/>
              <a:rect l="l" t="t" r="r" b="b"/>
              <a:pathLst>
                <a:path w="66762" h="67688">
                  <a:moveTo>
                    <a:pt x="65837" y="5143"/>
                  </a:moveTo>
                  <a:cubicBezTo>
                    <a:pt x="66454" y="4012"/>
                    <a:pt x="66763" y="3292"/>
                    <a:pt x="66763" y="2983"/>
                  </a:cubicBezTo>
                  <a:cubicBezTo>
                    <a:pt x="66763" y="1749"/>
                    <a:pt x="65940" y="1132"/>
                    <a:pt x="64191" y="1132"/>
                  </a:cubicBezTo>
                  <a:cubicBezTo>
                    <a:pt x="63265" y="1132"/>
                    <a:pt x="62545" y="1234"/>
                    <a:pt x="62236" y="1646"/>
                  </a:cubicBezTo>
                  <a:cubicBezTo>
                    <a:pt x="61928" y="2057"/>
                    <a:pt x="61002" y="3600"/>
                    <a:pt x="59459" y="6378"/>
                  </a:cubicBezTo>
                  <a:cubicBezTo>
                    <a:pt x="55241" y="13887"/>
                    <a:pt x="51641" y="21500"/>
                    <a:pt x="48555" y="29215"/>
                  </a:cubicBezTo>
                  <a:cubicBezTo>
                    <a:pt x="47423" y="22940"/>
                    <a:pt x="45263" y="16871"/>
                    <a:pt x="41971" y="11110"/>
                  </a:cubicBezTo>
                  <a:cubicBezTo>
                    <a:pt x="37856" y="3703"/>
                    <a:pt x="31993" y="0"/>
                    <a:pt x="24277" y="0"/>
                  </a:cubicBezTo>
                  <a:cubicBezTo>
                    <a:pt x="18208" y="0"/>
                    <a:pt x="12653" y="2160"/>
                    <a:pt x="7510" y="6481"/>
                  </a:cubicBezTo>
                  <a:cubicBezTo>
                    <a:pt x="5761" y="8024"/>
                    <a:pt x="4218" y="9670"/>
                    <a:pt x="2983" y="11624"/>
                  </a:cubicBezTo>
                  <a:cubicBezTo>
                    <a:pt x="1029" y="14710"/>
                    <a:pt x="0" y="17076"/>
                    <a:pt x="0" y="18619"/>
                  </a:cubicBezTo>
                  <a:cubicBezTo>
                    <a:pt x="0" y="19854"/>
                    <a:pt x="823" y="20471"/>
                    <a:pt x="2572" y="20471"/>
                  </a:cubicBezTo>
                  <a:cubicBezTo>
                    <a:pt x="4526" y="20471"/>
                    <a:pt x="4526" y="20060"/>
                    <a:pt x="5143" y="18414"/>
                  </a:cubicBezTo>
                  <a:cubicBezTo>
                    <a:pt x="7201" y="12550"/>
                    <a:pt x="15225" y="9670"/>
                    <a:pt x="22734" y="9670"/>
                  </a:cubicBezTo>
                  <a:cubicBezTo>
                    <a:pt x="31067" y="9670"/>
                    <a:pt x="36827" y="12756"/>
                    <a:pt x="39914" y="18928"/>
                  </a:cubicBezTo>
                  <a:cubicBezTo>
                    <a:pt x="42588" y="24174"/>
                    <a:pt x="43925" y="30347"/>
                    <a:pt x="43925" y="37445"/>
                  </a:cubicBezTo>
                  <a:cubicBezTo>
                    <a:pt x="43925" y="40222"/>
                    <a:pt x="43617" y="42485"/>
                    <a:pt x="43103" y="44234"/>
                  </a:cubicBezTo>
                  <a:cubicBezTo>
                    <a:pt x="39811" y="54624"/>
                    <a:pt x="38165" y="61311"/>
                    <a:pt x="38165" y="64294"/>
                  </a:cubicBezTo>
                  <a:cubicBezTo>
                    <a:pt x="38165" y="66557"/>
                    <a:pt x="38988" y="67688"/>
                    <a:pt x="40634" y="67688"/>
                  </a:cubicBezTo>
                  <a:cubicBezTo>
                    <a:pt x="42177" y="67688"/>
                    <a:pt x="43514" y="65940"/>
                    <a:pt x="44646" y="62442"/>
                  </a:cubicBezTo>
                  <a:cubicBezTo>
                    <a:pt x="46600" y="56373"/>
                    <a:pt x="47937" y="50303"/>
                    <a:pt x="48658" y="44234"/>
                  </a:cubicBezTo>
                  <a:cubicBezTo>
                    <a:pt x="49069" y="40839"/>
                    <a:pt x="51744" y="33638"/>
                    <a:pt x="56784" y="22529"/>
                  </a:cubicBezTo>
                  <a:cubicBezTo>
                    <a:pt x="58945" y="17694"/>
                    <a:pt x="61928" y="11933"/>
                    <a:pt x="65837" y="51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071937" y="2765692"/>
              <a:ext cx="66762" cy="67688"/>
            </a:xfrm>
            <a:custGeom>
              <a:avLst/>
              <a:gdLst/>
              <a:ahLst/>
              <a:cxnLst/>
              <a:rect l="l" t="t" r="r" b="b"/>
              <a:pathLst>
                <a:path w="66762" h="67688">
                  <a:moveTo>
                    <a:pt x="65837" y="5143"/>
                  </a:moveTo>
                  <a:cubicBezTo>
                    <a:pt x="66454" y="4012"/>
                    <a:pt x="66763" y="3292"/>
                    <a:pt x="66763" y="2983"/>
                  </a:cubicBezTo>
                  <a:cubicBezTo>
                    <a:pt x="66763" y="1749"/>
                    <a:pt x="65940" y="1132"/>
                    <a:pt x="64191" y="1132"/>
                  </a:cubicBezTo>
                  <a:cubicBezTo>
                    <a:pt x="63265" y="1132"/>
                    <a:pt x="62545" y="1234"/>
                    <a:pt x="62236" y="1646"/>
                  </a:cubicBezTo>
                  <a:cubicBezTo>
                    <a:pt x="61928" y="2057"/>
                    <a:pt x="61002" y="3600"/>
                    <a:pt x="59459" y="6378"/>
                  </a:cubicBezTo>
                  <a:cubicBezTo>
                    <a:pt x="55241" y="13887"/>
                    <a:pt x="51641" y="21500"/>
                    <a:pt x="48555" y="29215"/>
                  </a:cubicBezTo>
                  <a:cubicBezTo>
                    <a:pt x="47423" y="22940"/>
                    <a:pt x="45263" y="16871"/>
                    <a:pt x="41971" y="11110"/>
                  </a:cubicBezTo>
                  <a:cubicBezTo>
                    <a:pt x="37856" y="3703"/>
                    <a:pt x="31993" y="0"/>
                    <a:pt x="24277" y="0"/>
                  </a:cubicBezTo>
                  <a:cubicBezTo>
                    <a:pt x="18208" y="0"/>
                    <a:pt x="12653" y="2160"/>
                    <a:pt x="7510" y="6481"/>
                  </a:cubicBezTo>
                  <a:cubicBezTo>
                    <a:pt x="5761" y="8024"/>
                    <a:pt x="4218" y="9670"/>
                    <a:pt x="2983" y="11624"/>
                  </a:cubicBezTo>
                  <a:cubicBezTo>
                    <a:pt x="1029" y="14710"/>
                    <a:pt x="0" y="17076"/>
                    <a:pt x="0" y="18619"/>
                  </a:cubicBezTo>
                  <a:cubicBezTo>
                    <a:pt x="0" y="19854"/>
                    <a:pt x="823" y="20471"/>
                    <a:pt x="2572" y="20471"/>
                  </a:cubicBezTo>
                  <a:cubicBezTo>
                    <a:pt x="4526" y="20471"/>
                    <a:pt x="4526" y="20060"/>
                    <a:pt x="5143" y="18414"/>
                  </a:cubicBezTo>
                  <a:cubicBezTo>
                    <a:pt x="7201" y="12550"/>
                    <a:pt x="15225" y="9670"/>
                    <a:pt x="22734" y="9670"/>
                  </a:cubicBezTo>
                  <a:cubicBezTo>
                    <a:pt x="31067" y="9670"/>
                    <a:pt x="36827" y="12756"/>
                    <a:pt x="39914" y="18928"/>
                  </a:cubicBezTo>
                  <a:cubicBezTo>
                    <a:pt x="42588" y="24174"/>
                    <a:pt x="43925" y="30347"/>
                    <a:pt x="43925" y="37445"/>
                  </a:cubicBezTo>
                  <a:cubicBezTo>
                    <a:pt x="43925" y="40222"/>
                    <a:pt x="43617" y="42485"/>
                    <a:pt x="43103" y="44234"/>
                  </a:cubicBezTo>
                  <a:cubicBezTo>
                    <a:pt x="39811" y="54624"/>
                    <a:pt x="38165" y="61311"/>
                    <a:pt x="38165" y="64294"/>
                  </a:cubicBezTo>
                  <a:cubicBezTo>
                    <a:pt x="38165" y="66557"/>
                    <a:pt x="38988" y="67688"/>
                    <a:pt x="40634" y="67688"/>
                  </a:cubicBezTo>
                  <a:cubicBezTo>
                    <a:pt x="42177" y="67688"/>
                    <a:pt x="43514" y="65940"/>
                    <a:pt x="44646" y="62442"/>
                  </a:cubicBezTo>
                  <a:cubicBezTo>
                    <a:pt x="46600" y="56373"/>
                    <a:pt x="47937" y="50303"/>
                    <a:pt x="48658" y="44234"/>
                  </a:cubicBezTo>
                  <a:cubicBezTo>
                    <a:pt x="49069" y="40839"/>
                    <a:pt x="51744" y="33638"/>
                    <a:pt x="56784" y="22529"/>
                  </a:cubicBezTo>
                  <a:cubicBezTo>
                    <a:pt x="58945" y="17694"/>
                    <a:pt x="61928" y="11933"/>
                    <a:pt x="65837" y="51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149811" y="2211918"/>
              <a:ext cx="74169" cy="46600"/>
            </a:xfrm>
            <a:custGeom>
              <a:avLst/>
              <a:gdLst/>
              <a:ahLst/>
              <a:cxnLst/>
              <a:rect l="l" t="t" r="r" b="b"/>
              <a:pathLst>
                <a:path w="74169" h="46600">
                  <a:moveTo>
                    <a:pt x="61619" y="6172"/>
                  </a:moveTo>
                  <a:cubicBezTo>
                    <a:pt x="61619" y="7715"/>
                    <a:pt x="62236" y="8950"/>
                    <a:pt x="63471" y="9876"/>
                  </a:cubicBezTo>
                  <a:cubicBezTo>
                    <a:pt x="66145" y="11727"/>
                    <a:pt x="67483" y="14299"/>
                    <a:pt x="67483" y="17591"/>
                  </a:cubicBezTo>
                  <a:cubicBezTo>
                    <a:pt x="67483" y="22529"/>
                    <a:pt x="65117" y="27363"/>
                    <a:pt x="60282" y="31993"/>
                  </a:cubicBezTo>
                  <a:cubicBezTo>
                    <a:pt x="56887" y="35387"/>
                    <a:pt x="53184" y="37033"/>
                    <a:pt x="49275" y="37033"/>
                  </a:cubicBezTo>
                  <a:cubicBezTo>
                    <a:pt x="43617" y="37033"/>
                    <a:pt x="39708" y="34770"/>
                    <a:pt x="37548" y="30347"/>
                  </a:cubicBezTo>
                  <a:cubicBezTo>
                    <a:pt x="39091" y="27569"/>
                    <a:pt x="40325" y="24483"/>
                    <a:pt x="41148" y="21088"/>
                  </a:cubicBezTo>
                  <a:cubicBezTo>
                    <a:pt x="41354" y="20265"/>
                    <a:pt x="41457" y="19648"/>
                    <a:pt x="41457" y="19237"/>
                  </a:cubicBezTo>
                  <a:cubicBezTo>
                    <a:pt x="41457" y="16253"/>
                    <a:pt x="40222" y="14710"/>
                    <a:pt x="37650" y="14710"/>
                  </a:cubicBezTo>
                  <a:cubicBezTo>
                    <a:pt x="36313" y="14710"/>
                    <a:pt x="35182" y="15328"/>
                    <a:pt x="34153" y="16459"/>
                  </a:cubicBezTo>
                  <a:cubicBezTo>
                    <a:pt x="31787" y="18928"/>
                    <a:pt x="31067" y="23249"/>
                    <a:pt x="31067" y="27775"/>
                  </a:cubicBezTo>
                  <a:lnTo>
                    <a:pt x="31067" y="29832"/>
                  </a:lnTo>
                  <a:cubicBezTo>
                    <a:pt x="26746" y="34667"/>
                    <a:pt x="21911" y="37033"/>
                    <a:pt x="16562" y="37033"/>
                  </a:cubicBezTo>
                  <a:cubicBezTo>
                    <a:pt x="9773" y="37033"/>
                    <a:pt x="5452" y="32198"/>
                    <a:pt x="5452" y="25409"/>
                  </a:cubicBezTo>
                  <a:cubicBezTo>
                    <a:pt x="5452" y="24483"/>
                    <a:pt x="5555" y="23660"/>
                    <a:pt x="5658" y="22837"/>
                  </a:cubicBezTo>
                  <a:cubicBezTo>
                    <a:pt x="6378" y="18105"/>
                    <a:pt x="9567" y="12344"/>
                    <a:pt x="15328" y="5555"/>
                  </a:cubicBezTo>
                  <a:cubicBezTo>
                    <a:pt x="15945" y="4835"/>
                    <a:pt x="16253" y="4012"/>
                    <a:pt x="16253" y="3292"/>
                  </a:cubicBezTo>
                  <a:cubicBezTo>
                    <a:pt x="16253" y="1543"/>
                    <a:pt x="15328" y="617"/>
                    <a:pt x="13476" y="617"/>
                  </a:cubicBezTo>
                  <a:cubicBezTo>
                    <a:pt x="12344" y="617"/>
                    <a:pt x="11521" y="1029"/>
                    <a:pt x="10801" y="1852"/>
                  </a:cubicBezTo>
                  <a:cubicBezTo>
                    <a:pt x="5966" y="7304"/>
                    <a:pt x="2675" y="13476"/>
                    <a:pt x="1132" y="20265"/>
                  </a:cubicBezTo>
                  <a:cubicBezTo>
                    <a:pt x="411" y="23454"/>
                    <a:pt x="0" y="26232"/>
                    <a:pt x="0" y="28598"/>
                  </a:cubicBezTo>
                  <a:cubicBezTo>
                    <a:pt x="0" y="38782"/>
                    <a:pt x="5246" y="46600"/>
                    <a:pt x="15019" y="46600"/>
                  </a:cubicBezTo>
                  <a:cubicBezTo>
                    <a:pt x="21603" y="46600"/>
                    <a:pt x="27569" y="43411"/>
                    <a:pt x="32816" y="37136"/>
                  </a:cubicBezTo>
                  <a:cubicBezTo>
                    <a:pt x="35696" y="43411"/>
                    <a:pt x="40634" y="46600"/>
                    <a:pt x="47732" y="46600"/>
                  </a:cubicBezTo>
                  <a:cubicBezTo>
                    <a:pt x="60385" y="46600"/>
                    <a:pt x="69129" y="32610"/>
                    <a:pt x="72009" y="21088"/>
                  </a:cubicBezTo>
                  <a:cubicBezTo>
                    <a:pt x="73449" y="15430"/>
                    <a:pt x="74169" y="11316"/>
                    <a:pt x="74169" y="8950"/>
                  </a:cubicBezTo>
                  <a:cubicBezTo>
                    <a:pt x="74169" y="5143"/>
                    <a:pt x="73038" y="2469"/>
                    <a:pt x="70775" y="926"/>
                  </a:cubicBezTo>
                  <a:cubicBezTo>
                    <a:pt x="69952" y="309"/>
                    <a:pt x="69026" y="0"/>
                    <a:pt x="67997" y="0"/>
                  </a:cubicBezTo>
                  <a:cubicBezTo>
                    <a:pt x="64808" y="0"/>
                    <a:pt x="61619" y="2983"/>
                    <a:pt x="61619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149811" y="2396512"/>
              <a:ext cx="74169" cy="46600"/>
            </a:xfrm>
            <a:custGeom>
              <a:avLst/>
              <a:gdLst/>
              <a:ahLst/>
              <a:cxnLst/>
              <a:rect l="l" t="t" r="r" b="b"/>
              <a:pathLst>
                <a:path w="74169" h="46600">
                  <a:moveTo>
                    <a:pt x="61619" y="6172"/>
                  </a:moveTo>
                  <a:cubicBezTo>
                    <a:pt x="61619" y="7715"/>
                    <a:pt x="62236" y="8950"/>
                    <a:pt x="63471" y="9876"/>
                  </a:cubicBezTo>
                  <a:cubicBezTo>
                    <a:pt x="66145" y="11727"/>
                    <a:pt x="67483" y="14299"/>
                    <a:pt x="67483" y="17591"/>
                  </a:cubicBezTo>
                  <a:cubicBezTo>
                    <a:pt x="67483" y="22529"/>
                    <a:pt x="65117" y="27363"/>
                    <a:pt x="60282" y="31993"/>
                  </a:cubicBezTo>
                  <a:cubicBezTo>
                    <a:pt x="56887" y="35387"/>
                    <a:pt x="53184" y="37033"/>
                    <a:pt x="49275" y="37033"/>
                  </a:cubicBezTo>
                  <a:cubicBezTo>
                    <a:pt x="43617" y="37033"/>
                    <a:pt x="39708" y="34770"/>
                    <a:pt x="37548" y="30347"/>
                  </a:cubicBezTo>
                  <a:cubicBezTo>
                    <a:pt x="39091" y="27569"/>
                    <a:pt x="40325" y="24483"/>
                    <a:pt x="41148" y="21088"/>
                  </a:cubicBezTo>
                  <a:cubicBezTo>
                    <a:pt x="41354" y="20265"/>
                    <a:pt x="41457" y="19648"/>
                    <a:pt x="41457" y="19237"/>
                  </a:cubicBezTo>
                  <a:cubicBezTo>
                    <a:pt x="41457" y="16253"/>
                    <a:pt x="40222" y="14710"/>
                    <a:pt x="37650" y="14710"/>
                  </a:cubicBezTo>
                  <a:cubicBezTo>
                    <a:pt x="36313" y="14710"/>
                    <a:pt x="35182" y="15328"/>
                    <a:pt x="34153" y="16459"/>
                  </a:cubicBezTo>
                  <a:cubicBezTo>
                    <a:pt x="31787" y="18928"/>
                    <a:pt x="31067" y="23249"/>
                    <a:pt x="31067" y="27775"/>
                  </a:cubicBezTo>
                  <a:lnTo>
                    <a:pt x="31067" y="29832"/>
                  </a:lnTo>
                  <a:cubicBezTo>
                    <a:pt x="26746" y="34667"/>
                    <a:pt x="21911" y="37033"/>
                    <a:pt x="16562" y="37033"/>
                  </a:cubicBezTo>
                  <a:cubicBezTo>
                    <a:pt x="9773" y="37033"/>
                    <a:pt x="5452" y="32198"/>
                    <a:pt x="5452" y="25409"/>
                  </a:cubicBezTo>
                  <a:cubicBezTo>
                    <a:pt x="5452" y="24483"/>
                    <a:pt x="5555" y="23660"/>
                    <a:pt x="5658" y="22837"/>
                  </a:cubicBezTo>
                  <a:cubicBezTo>
                    <a:pt x="6378" y="18105"/>
                    <a:pt x="9567" y="12344"/>
                    <a:pt x="15328" y="5555"/>
                  </a:cubicBezTo>
                  <a:cubicBezTo>
                    <a:pt x="15945" y="4835"/>
                    <a:pt x="16253" y="4012"/>
                    <a:pt x="16253" y="3292"/>
                  </a:cubicBezTo>
                  <a:cubicBezTo>
                    <a:pt x="16253" y="1543"/>
                    <a:pt x="15328" y="617"/>
                    <a:pt x="13476" y="617"/>
                  </a:cubicBezTo>
                  <a:cubicBezTo>
                    <a:pt x="12344" y="617"/>
                    <a:pt x="11521" y="1029"/>
                    <a:pt x="10801" y="1852"/>
                  </a:cubicBezTo>
                  <a:cubicBezTo>
                    <a:pt x="5966" y="7304"/>
                    <a:pt x="2675" y="13476"/>
                    <a:pt x="1132" y="20265"/>
                  </a:cubicBezTo>
                  <a:cubicBezTo>
                    <a:pt x="411" y="23454"/>
                    <a:pt x="0" y="26232"/>
                    <a:pt x="0" y="28598"/>
                  </a:cubicBezTo>
                  <a:cubicBezTo>
                    <a:pt x="0" y="38782"/>
                    <a:pt x="5246" y="46600"/>
                    <a:pt x="15019" y="46600"/>
                  </a:cubicBezTo>
                  <a:cubicBezTo>
                    <a:pt x="21603" y="46600"/>
                    <a:pt x="27569" y="43411"/>
                    <a:pt x="32816" y="37136"/>
                  </a:cubicBezTo>
                  <a:cubicBezTo>
                    <a:pt x="35696" y="43411"/>
                    <a:pt x="40634" y="46600"/>
                    <a:pt x="47732" y="46600"/>
                  </a:cubicBezTo>
                  <a:cubicBezTo>
                    <a:pt x="60385" y="46600"/>
                    <a:pt x="69129" y="32610"/>
                    <a:pt x="72009" y="21088"/>
                  </a:cubicBezTo>
                  <a:cubicBezTo>
                    <a:pt x="73449" y="15430"/>
                    <a:pt x="74169" y="11316"/>
                    <a:pt x="74169" y="8950"/>
                  </a:cubicBezTo>
                  <a:cubicBezTo>
                    <a:pt x="74169" y="5143"/>
                    <a:pt x="73038" y="2469"/>
                    <a:pt x="70775" y="926"/>
                  </a:cubicBezTo>
                  <a:cubicBezTo>
                    <a:pt x="69952" y="309"/>
                    <a:pt x="69026" y="0"/>
                    <a:pt x="67997" y="0"/>
                  </a:cubicBezTo>
                  <a:cubicBezTo>
                    <a:pt x="64808" y="0"/>
                    <a:pt x="61619" y="2983"/>
                    <a:pt x="61619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149811" y="2581097"/>
              <a:ext cx="74169" cy="46600"/>
            </a:xfrm>
            <a:custGeom>
              <a:avLst/>
              <a:gdLst/>
              <a:ahLst/>
              <a:cxnLst/>
              <a:rect l="l" t="t" r="r" b="b"/>
              <a:pathLst>
                <a:path w="74169" h="46600">
                  <a:moveTo>
                    <a:pt x="61619" y="6172"/>
                  </a:moveTo>
                  <a:cubicBezTo>
                    <a:pt x="61619" y="7715"/>
                    <a:pt x="62236" y="8950"/>
                    <a:pt x="63471" y="9876"/>
                  </a:cubicBezTo>
                  <a:cubicBezTo>
                    <a:pt x="66145" y="11727"/>
                    <a:pt x="67483" y="14299"/>
                    <a:pt x="67483" y="17591"/>
                  </a:cubicBezTo>
                  <a:cubicBezTo>
                    <a:pt x="67483" y="22529"/>
                    <a:pt x="65117" y="27363"/>
                    <a:pt x="60282" y="31993"/>
                  </a:cubicBezTo>
                  <a:cubicBezTo>
                    <a:pt x="56887" y="35387"/>
                    <a:pt x="53184" y="37033"/>
                    <a:pt x="49275" y="37033"/>
                  </a:cubicBezTo>
                  <a:cubicBezTo>
                    <a:pt x="43617" y="37033"/>
                    <a:pt x="39708" y="34770"/>
                    <a:pt x="37548" y="30347"/>
                  </a:cubicBezTo>
                  <a:cubicBezTo>
                    <a:pt x="39091" y="27569"/>
                    <a:pt x="40325" y="24483"/>
                    <a:pt x="41148" y="21088"/>
                  </a:cubicBezTo>
                  <a:cubicBezTo>
                    <a:pt x="41354" y="20265"/>
                    <a:pt x="41457" y="19648"/>
                    <a:pt x="41457" y="19237"/>
                  </a:cubicBezTo>
                  <a:cubicBezTo>
                    <a:pt x="41457" y="16253"/>
                    <a:pt x="40222" y="14710"/>
                    <a:pt x="37650" y="14710"/>
                  </a:cubicBezTo>
                  <a:cubicBezTo>
                    <a:pt x="36313" y="14710"/>
                    <a:pt x="35182" y="15328"/>
                    <a:pt x="34153" y="16459"/>
                  </a:cubicBezTo>
                  <a:cubicBezTo>
                    <a:pt x="31787" y="18928"/>
                    <a:pt x="31067" y="23249"/>
                    <a:pt x="31067" y="27775"/>
                  </a:cubicBezTo>
                  <a:lnTo>
                    <a:pt x="31067" y="29832"/>
                  </a:lnTo>
                  <a:cubicBezTo>
                    <a:pt x="26746" y="34667"/>
                    <a:pt x="21911" y="37033"/>
                    <a:pt x="16562" y="37033"/>
                  </a:cubicBezTo>
                  <a:cubicBezTo>
                    <a:pt x="9773" y="37033"/>
                    <a:pt x="5452" y="32198"/>
                    <a:pt x="5452" y="25409"/>
                  </a:cubicBezTo>
                  <a:cubicBezTo>
                    <a:pt x="5452" y="24483"/>
                    <a:pt x="5555" y="23660"/>
                    <a:pt x="5658" y="22837"/>
                  </a:cubicBezTo>
                  <a:cubicBezTo>
                    <a:pt x="6378" y="18105"/>
                    <a:pt x="9567" y="12344"/>
                    <a:pt x="15328" y="5555"/>
                  </a:cubicBezTo>
                  <a:cubicBezTo>
                    <a:pt x="15945" y="4835"/>
                    <a:pt x="16253" y="4012"/>
                    <a:pt x="16253" y="3292"/>
                  </a:cubicBezTo>
                  <a:cubicBezTo>
                    <a:pt x="16253" y="1543"/>
                    <a:pt x="15328" y="617"/>
                    <a:pt x="13476" y="617"/>
                  </a:cubicBezTo>
                  <a:cubicBezTo>
                    <a:pt x="12344" y="617"/>
                    <a:pt x="11521" y="1029"/>
                    <a:pt x="10801" y="1852"/>
                  </a:cubicBezTo>
                  <a:cubicBezTo>
                    <a:pt x="5966" y="7304"/>
                    <a:pt x="2675" y="13476"/>
                    <a:pt x="1132" y="20265"/>
                  </a:cubicBezTo>
                  <a:cubicBezTo>
                    <a:pt x="411" y="23454"/>
                    <a:pt x="0" y="26232"/>
                    <a:pt x="0" y="28598"/>
                  </a:cubicBezTo>
                  <a:cubicBezTo>
                    <a:pt x="0" y="38782"/>
                    <a:pt x="5246" y="46600"/>
                    <a:pt x="15019" y="46600"/>
                  </a:cubicBezTo>
                  <a:cubicBezTo>
                    <a:pt x="21603" y="46600"/>
                    <a:pt x="27569" y="43411"/>
                    <a:pt x="32816" y="37136"/>
                  </a:cubicBezTo>
                  <a:cubicBezTo>
                    <a:pt x="35696" y="43411"/>
                    <a:pt x="40634" y="46600"/>
                    <a:pt x="47732" y="46600"/>
                  </a:cubicBezTo>
                  <a:cubicBezTo>
                    <a:pt x="60385" y="46600"/>
                    <a:pt x="69129" y="32610"/>
                    <a:pt x="72009" y="21088"/>
                  </a:cubicBezTo>
                  <a:cubicBezTo>
                    <a:pt x="73449" y="15431"/>
                    <a:pt x="74169" y="11316"/>
                    <a:pt x="74169" y="8950"/>
                  </a:cubicBezTo>
                  <a:cubicBezTo>
                    <a:pt x="74169" y="5143"/>
                    <a:pt x="73038" y="2469"/>
                    <a:pt x="70775" y="926"/>
                  </a:cubicBezTo>
                  <a:cubicBezTo>
                    <a:pt x="69952" y="309"/>
                    <a:pt x="69026" y="0"/>
                    <a:pt x="67997" y="0"/>
                  </a:cubicBezTo>
                  <a:cubicBezTo>
                    <a:pt x="64808" y="0"/>
                    <a:pt x="61619" y="2983"/>
                    <a:pt x="61619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149811" y="2765692"/>
              <a:ext cx="74169" cy="46600"/>
            </a:xfrm>
            <a:custGeom>
              <a:avLst/>
              <a:gdLst/>
              <a:ahLst/>
              <a:cxnLst/>
              <a:rect l="l" t="t" r="r" b="b"/>
              <a:pathLst>
                <a:path w="74169" h="46600">
                  <a:moveTo>
                    <a:pt x="61619" y="6172"/>
                  </a:moveTo>
                  <a:cubicBezTo>
                    <a:pt x="61619" y="7715"/>
                    <a:pt x="62236" y="8950"/>
                    <a:pt x="63471" y="9876"/>
                  </a:cubicBezTo>
                  <a:cubicBezTo>
                    <a:pt x="66145" y="11727"/>
                    <a:pt x="67483" y="14299"/>
                    <a:pt x="67483" y="17591"/>
                  </a:cubicBezTo>
                  <a:cubicBezTo>
                    <a:pt x="67483" y="22529"/>
                    <a:pt x="65117" y="27363"/>
                    <a:pt x="60282" y="31993"/>
                  </a:cubicBezTo>
                  <a:cubicBezTo>
                    <a:pt x="56887" y="35387"/>
                    <a:pt x="53184" y="37033"/>
                    <a:pt x="49275" y="37033"/>
                  </a:cubicBezTo>
                  <a:cubicBezTo>
                    <a:pt x="43617" y="37033"/>
                    <a:pt x="39708" y="34770"/>
                    <a:pt x="37548" y="30347"/>
                  </a:cubicBezTo>
                  <a:cubicBezTo>
                    <a:pt x="39091" y="27569"/>
                    <a:pt x="40325" y="24483"/>
                    <a:pt x="41148" y="21088"/>
                  </a:cubicBezTo>
                  <a:cubicBezTo>
                    <a:pt x="41354" y="20265"/>
                    <a:pt x="41457" y="19648"/>
                    <a:pt x="41457" y="19237"/>
                  </a:cubicBezTo>
                  <a:cubicBezTo>
                    <a:pt x="41457" y="16253"/>
                    <a:pt x="40222" y="14710"/>
                    <a:pt x="37650" y="14710"/>
                  </a:cubicBezTo>
                  <a:cubicBezTo>
                    <a:pt x="36313" y="14710"/>
                    <a:pt x="35182" y="15328"/>
                    <a:pt x="34153" y="16459"/>
                  </a:cubicBezTo>
                  <a:cubicBezTo>
                    <a:pt x="31787" y="18928"/>
                    <a:pt x="31067" y="23249"/>
                    <a:pt x="31067" y="27775"/>
                  </a:cubicBezTo>
                  <a:lnTo>
                    <a:pt x="31067" y="29832"/>
                  </a:lnTo>
                  <a:cubicBezTo>
                    <a:pt x="26746" y="34667"/>
                    <a:pt x="21911" y="37033"/>
                    <a:pt x="16562" y="37033"/>
                  </a:cubicBezTo>
                  <a:cubicBezTo>
                    <a:pt x="9773" y="37033"/>
                    <a:pt x="5452" y="32198"/>
                    <a:pt x="5452" y="25409"/>
                  </a:cubicBezTo>
                  <a:cubicBezTo>
                    <a:pt x="5452" y="24483"/>
                    <a:pt x="5555" y="23660"/>
                    <a:pt x="5658" y="22837"/>
                  </a:cubicBezTo>
                  <a:cubicBezTo>
                    <a:pt x="6378" y="18105"/>
                    <a:pt x="9567" y="12344"/>
                    <a:pt x="15328" y="5555"/>
                  </a:cubicBezTo>
                  <a:cubicBezTo>
                    <a:pt x="15945" y="4835"/>
                    <a:pt x="16253" y="4012"/>
                    <a:pt x="16253" y="3292"/>
                  </a:cubicBezTo>
                  <a:cubicBezTo>
                    <a:pt x="16253" y="1543"/>
                    <a:pt x="15328" y="617"/>
                    <a:pt x="13476" y="617"/>
                  </a:cubicBezTo>
                  <a:cubicBezTo>
                    <a:pt x="12344" y="617"/>
                    <a:pt x="11521" y="1029"/>
                    <a:pt x="10801" y="1852"/>
                  </a:cubicBezTo>
                  <a:cubicBezTo>
                    <a:pt x="5966" y="7304"/>
                    <a:pt x="2675" y="13476"/>
                    <a:pt x="1132" y="20265"/>
                  </a:cubicBezTo>
                  <a:cubicBezTo>
                    <a:pt x="411" y="23454"/>
                    <a:pt x="0" y="26232"/>
                    <a:pt x="0" y="28598"/>
                  </a:cubicBezTo>
                  <a:cubicBezTo>
                    <a:pt x="0" y="38782"/>
                    <a:pt x="5246" y="46600"/>
                    <a:pt x="15019" y="46600"/>
                  </a:cubicBezTo>
                  <a:cubicBezTo>
                    <a:pt x="21603" y="46600"/>
                    <a:pt x="27569" y="43411"/>
                    <a:pt x="32816" y="37136"/>
                  </a:cubicBezTo>
                  <a:cubicBezTo>
                    <a:pt x="35696" y="43411"/>
                    <a:pt x="40634" y="46600"/>
                    <a:pt x="47732" y="46600"/>
                  </a:cubicBezTo>
                  <a:cubicBezTo>
                    <a:pt x="60385" y="46600"/>
                    <a:pt x="69129" y="32610"/>
                    <a:pt x="72009" y="21088"/>
                  </a:cubicBezTo>
                  <a:cubicBezTo>
                    <a:pt x="73449" y="15431"/>
                    <a:pt x="74169" y="11316"/>
                    <a:pt x="74169" y="8950"/>
                  </a:cubicBezTo>
                  <a:cubicBezTo>
                    <a:pt x="74169" y="5143"/>
                    <a:pt x="73038" y="2469"/>
                    <a:pt x="70775" y="926"/>
                  </a:cubicBezTo>
                  <a:cubicBezTo>
                    <a:pt x="69952" y="309"/>
                    <a:pt x="69026" y="0"/>
                    <a:pt x="67997" y="0"/>
                  </a:cubicBezTo>
                  <a:cubicBezTo>
                    <a:pt x="64808" y="0"/>
                    <a:pt x="61619" y="2983"/>
                    <a:pt x="61619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255330" y="21912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255330" y="2375880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1252" y="143442"/>
                  </a:moveTo>
                  <a:cubicBezTo>
                    <a:pt x="32548" y="143442"/>
                    <a:pt x="33268" y="142722"/>
                    <a:pt x="33268" y="141426"/>
                  </a:cubicBezTo>
                  <a:cubicBezTo>
                    <a:pt x="33268" y="140994"/>
                    <a:pt x="32980" y="140418"/>
                    <a:pt x="32548" y="139841"/>
                  </a:cubicBezTo>
                  <a:cubicBezTo>
                    <a:pt x="25059" y="134081"/>
                    <a:pt x="19010" y="124576"/>
                    <a:pt x="14546" y="111470"/>
                  </a:cubicBezTo>
                  <a:cubicBezTo>
                    <a:pt x="10657" y="100093"/>
                    <a:pt x="8641" y="88859"/>
                    <a:pt x="8641" y="77770"/>
                  </a:cubicBezTo>
                  <a:lnTo>
                    <a:pt x="8641" y="65672"/>
                  </a:lnTo>
                  <a:cubicBezTo>
                    <a:pt x="8641" y="54583"/>
                    <a:pt x="10657" y="43349"/>
                    <a:pt x="14546" y="31972"/>
                  </a:cubicBezTo>
                  <a:cubicBezTo>
                    <a:pt x="19010" y="18866"/>
                    <a:pt x="25059" y="9361"/>
                    <a:pt x="32548" y="3600"/>
                  </a:cubicBezTo>
                  <a:cubicBezTo>
                    <a:pt x="32980" y="3168"/>
                    <a:pt x="33268" y="2592"/>
                    <a:pt x="33268" y="2016"/>
                  </a:cubicBezTo>
                  <a:cubicBezTo>
                    <a:pt x="33268" y="720"/>
                    <a:pt x="32548" y="0"/>
                    <a:pt x="31252" y="0"/>
                  </a:cubicBezTo>
                  <a:cubicBezTo>
                    <a:pt x="31108" y="0"/>
                    <a:pt x="30676" y="144"/>
                    <a:pt x="30244" y="432"/>
                  </a:cubicBezTo>
                  <a:cubicBezTo>
                    <a:pt x="21603" y="7057"/>
                    <a:pt x="14402" y="16850"/>
                    <a:pt x="8497" y="29956"/>
                  </a:cubicBezTo>
                  <a:cubicBezTo>
                    <a:pt x="2880" y="42485"/>
                    <a:pt x="0" y="54295"/>
                    <a:pt x="0" y="65672"/>
                  </a:cubicBezTo>
                  <a:lnTo>
                    <a:pt x="0" y="77770"/>
                  </a:lnTo>
                  <a:cubicBezTo>
                    <a:pt x="0" y="89147"/>
                    <a:pt x="2880" y="100957"/>
                    <a:pt x="8497" y="113486"/>
                  </a:cubicBezTo>
                  <a:cubicBezTo>
                    <a:pt x="14402" y="126592"/>
                    <a:pt x="21603" y="136385"/>
                    <a:pt x="30244" y="143010"/>
                  </a:cubicBezTo>
                  <a:cubicBezTo>
                    <a:pt x="30676" y="143298"/>
                    <a:pt x="31108" y="143442"/>
                    <a:pt x="31252" y="1434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269684" y="2603661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2332764" y="2603661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2405493" y="2603661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2269540" y="278825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326283" y="275815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366176" y="2789119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2301707" y="2234491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2364787" y="2234491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2437516" y="2234491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2301707" y="241908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2364787" y="2419085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2437516" y="241908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2470547" y="2789263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2486387" y="2604669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2518410" y="2235499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2518410" y="2420093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2562568" y="2789407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2578418" y="2604813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2610431" y="2235643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2610431" y="2420237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2717298" y="2215048"/>
              <a:ext cx="95915" cy="95915"/>
            </a:xfrm>
            <a:custGeom>
              <a:avLst/>
              <a:gdLst/>
              <a:ahLst/>
              <a:cxnLst/>
              <a:rect l="l" t="t" r="r" b="b"/>
              <a:pathLst>
                <a:path w="95915" h="95915">
                  <a:moveTo>
                    <a:pt x="92028" y="44070"/>
                  </a:moveTo>
                  <a:lnTo>
                    <a:pt x="51846" y="44070"/>
                  </a:lnTo>
                  <a:lnTo>
                    <a:pt x="51846" y="3888"/>
                  </a:lnTo>
                  <a:cubicBezTo>
                    <a:pt x="51846" y="1584"/>
                    <a:pt x="50262" y="0"/>
                    <a:pt x="47958" y="0"/>
                  </a:cubicBezTo>
                  <a:cubicBezTo>
                    <a:pt x="45654" y="0"/>
                    <a:pt x="44070" y="1584"/>
                    <a:pt x="44070" y="3888"/>
                  </a:cubicBezTo>
                  <a:lnTo>
                    <a:pt x="44070" y="44070"/>
                  </a:lnTo>
                  <a:lnTo>
                    <a:pt x="3888" y="44070"/>
                  </a:lnTo>
                  <a:cubicBezTo>
                    <a:pt x="1584" y="44070"/>
                    <a:pt x="0" y="45654"/>
                    <a:pt x="0" y="47958"/>
                  </a:cubicBezTo>
                  <a:cubicBezTo>
                    <a:pt x="0" y="50262"/>
                    <a:pt x="1584" y="51846"/>
                    <a:pt x="3888" y="51846"/>
                  </a:cubicBezTo>
                  <a:lnTo>
                    <a:pt x="44070" y="51846"/>
                  </a:lnTo>
                  <a:lnTo>
                    <a:pt x="44070" y="92028"/>
                  </a:lnTo>
                  <a:cubicBezTo>
                    <a:pt x="44070" y="94332"/>
                    <a:pt x="45654" y="95916"/>
                    <a:pt x="47958" y="95916"/>
                  </a:cubicBezTo>
                  <a:cubicBezTo>
                    <a:pt x="50262" y="95916"/>
                    <a:pt x="51846" y="94332"/>
                    <a:pt x="51846" y="92028"/>
                  </a:cubicBezTo>
                  <a:lnTo>
                    <a:pt x="51846" y="51846"/>
                  </a:lnTo>
                  <a:lnTo>
                    <a:pt x="92028" y="51846"/>
                  </a:lnTo>
                  <a:cubicBezTo>
                    <a:pt x="94332" y="51846"/>
                    <a:pt x="95916" y="50262"/>
                    <a:pt x="95916" y="47958"/>
                  </a:cubicBezTo>
                  <a:cubicBezTo>
                    <a:pt x="95916" y="46086"/>
                    <a:pt x="93900" y="44070"/>
                    <a:pt x="92028" y="440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2717298" y="2444288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2850032" y="2234491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2906775" y="2204391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2946668" y="2235355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2850032" y="241908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2906775" y="238898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2946668" y="2419949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3051029" y="2235499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3051029" y="2420093"/>
              <a:ext cx="83098" cy="94331"/>
            </a:xfrm>
            <a:custGeom>
              <a:avLst/>
              <a:gdLst/>
              <a:ahLst/>
              <a:cxnLst/>
              <a:rect l="l" t="t" r="r" b="b"/>
              <a:pathLst>
                <a:path w="83098" h="94331">
                  <a:moveTo>
                    <a:pt x="82378" y="5761"/>
                  </a:moveTo>
                  <a:cubicBezTo>
                    <a:pt x="82810" y="4897"/>
                    <a:pt x="83098" y="4177"/>
                    <a:pt x="83098" y="3744"/>
                  </a:cubicBezTo>
                  <a:cubicBezTo>
                    <a:pt x="83098" y="2160"/>
                    <a:pt x="82090" y="1440"/>
                    <a:pt x="80218" y="1440"/>
                  </a:cubicBezTo>
                  <a:cubicBezTo>
                    <a:pt x="78922" y="1440"/>
                    <a:pt x="78058" y="1728"/>
                    <a:pt x="77626" y="2448"/>
                  </a:cubicBezTo>
                  <a:cubicBezTo>
                    <a:pt x="71001" y="13970"/>
                    <a:pt x="64952" y="26787"/>
                    <a:pt x="59623" y="40901"/>
                  </a:cubicBezTo>
                  <a:cubicBezTo>
                    <a:pt x="58615" y="31540"/>
                    <a:pt x="54871" y="19874"/>
                    <a:pt x="50982" y="12818"/>
                  </a:cubicBezTo>
                  <a:cubicBezTo>
                    <a:pt x="46086" y="4321"/>
                    <a:pt x="39317" y="0"/>
                    <a:pt x="30532" y="0"/>
                  </a:cubicBezTo>
                  <a:cubicBezTo>
                    <a:pt x="23187" y="0"/>
                    <a:pt x="16562" y="2736"/>
                    <a:pt x="10513" y="8353"/>
                  </a:cubicBezTo>
                  <a:cubicBezTo>
                    <a:pt x="6769" y="11953"/>
                    <a:pt x="0" y="21171"/>
                    <a:pt x="0" y="26211"/>
                  </a:cubicBezTo>
                  <a:cubicBezTo>
                    <a:pt x="0" y="27795"/>
                    <a:pt x="1008" y="28516"/>
                    <a:pt x="2880" y="28516"/>
                  </a:cubicBezTo>
                  <a:cubicBezTo>
                    <a:pt x="4321" y="28516"/>
                    <a:pt x="5329" y="27507"/>
                    <a:pt x="6049" y="25635"/>
                  </a:cubicBezTo>
                  <a:cubicBezTo>
                    <a:pt x="8641" y="18146"/>
                    <a:pt x="18434" y="12530"/>
                    <a:pt x="28516" y="12530"/>
                  </a:cubicBezTo>
                  <a:cubicBezTo>
                    <a:pt x="45366" y="12530"/>
                    <a:pt x="53863" y="24771"/>
                    <a:pt x="53863" y="49398"/>
                  </a:cubicBezTo>
                  <a:cubicBezTo>
                    <a:pt x="53863" y="54007"/>
                    <a:pt x="53575" y="57319"/>
                    <a:pt x="52855" y="59479"/>
                  </a:cubicBezTo>
                  <a:cubicBezTo>
                    <a:pt x="47814" y="75609"/>
                    <a:pt x="45366" y="85835"/>
                    <a:pt x="45366" y="90299"/>
                  </a:cubicBezTo>
                  <a:cubicBezTo>
                    <a:pt x="45366" y="93036"/>
                    <a:pt x="46374" y="94332"/>
                    <a:pt x="48246" y="94332"/>
                  </a:cubicBezTo>
                  <a:cubicBezTo>
                    <a:pt x="48822" y="94332"/>
                    <a:pt x="49254" y="94188"/>
                    <a:pt x="49686" y="94044"/>
                  </a:cubicBezTo>
                  <a:cubicBezTo>
                    <a:pt x="50982" y="93612"/>
                    <a:pt x="52279" y="91019"/>
                    <a:pt x="53719" y="86555"/>
                  </a:cubicBezTo>
                  <a:cubicBezTo>
                    <a:pt x="56455" y="77482"/>
                    <a:pt x="58183" y="68697"/>
                    <a:pt x="59191" y="60056"/>
                  </a:cubicBezTo>
                  <a:cubicBezTo>
                    <a:pt x="59623" y="55879"/>
                    <a:pt x="63512" y="45654"/>
                    <a:pt x="70713" y="29236"/>
                  </a:cubicBezTo>
                  <a:cubicBezTo>
                    <a:pt x="74025" y="21459"/>
                    <a:pt x="77914" y="13682"/>
                    <a:pt x="82378" y="57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3143060" y="2235643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3143060" y="2420237"/>
              <a:ext cx="93035" cy="64808"/>
            </a:xfrm>
            <a:custGeom>
              <a:avLst/>
              <a:gdLst/>
              <a:ahLst/>
              <a:cxnLst/>
              <a:rect l="l" t="t" r="r" b="b"/>
              <a:pathLst>
                <a:path w="93035" h="64808">
                  <a:moveTo>
                    <a:pt x="77194" y="7921"/>
                  </a:moveTo>
                  <a:cubicBezTo>
                    <a:pt x="77194" y="9793"/>
                    <a:pt x="77914" y="11377"/>
                    <a:pt x="79354" y="12530"/>
                  </a:cubicBezTo>
                  <a:cubicBezTo>
                    <a:pt x="82954" y="15410"/>
                    <a:pt x="84827" y="19154"/>
                    <a:pt x="84827" y="23763"/>
                  </a:cubicBezTo>
                  <a:cubicBezTo>
                    <a:pt x="84827" y="24483"/>
                    <a:pt x="84683" y="25347"/>
                    <a:pt x="84539" y="26067"/>
                  </a:cubicBezTo>
                  <a:cubicBezTo>
                    <a:pt x="83674" y="32260"/>
                    <a:pt x="81082" y="38021"/>
                    <a:pt x="76906" y="43349"/>
                  </a:cubicBezTo>
                  <a:cubicBezTo>
                    <a:pt x="72009" y="49542"/>
                    <a:pt x="66680" y="52567"/>
                    <a:pt x="60920" y="52567"/>
                  </a:cubicBezTo>
                  <a:cubicBezTo>
                    <a:pt x="53575" y="52567"/>
                    <a:pt x="48678" y="49110"/>
                    <a:pt x="46518" y="42053"/>
                  </a:cubicBezTo>
                  <a:cubicBezTo>
                    <a:pt x="48390" y="38165"/>
                    <a:pt x="49974" y="33844"/>
                    <a:pt x="51126" y="29092"/>
                  </a:cubicBezTo>
                  <a:cubicBezTo>
                    <a:pt x="51558" y="28084"/>
                    <a:pt x="51702" y="27075"/>
                    <a:pt x="51702" y="26211"/>
                  </a:cubicBezTo>
                  <a:cubicBezTo>
                    <a:pt x="51702" y="22611"/>
                    <a:pt x="50262" y="20739"/>
                    <a:pt x="47382" y="20739"/>
                  </a:cubicBezTo>
                  <a:cubicBezTo>
                    <a:pt x="44070" y="20739"/>
                    <a:pt x="41765" y="23187"/>
                    <a:pt x="40613" y="28084"/>
                  </a:cubicBezTo>
                  <a:cubicBezTo>
                    <a:pt x="39605" y="32404"/>
                    <a:pt x="39029" y="36437"/>
                    <a:pt x="39029" y="40325"/>
                  </a:cubicBezTo>
                  <a:lnTo>
                    <a:pt x="39029" y="41333"/>
                  </a:lnTo>
                  <a:cubicBezTo>
                    <a:pt x="33412" y="48822"/>
                    <a:pt x="27075" y="52567"/>
                    <a:pt x="19874" y="52567"/>
                  </a:cubicBezTo>
                  <a:cubicBezTo>
                    <a:pt x="11377" y="52567"/>
                    <a:pt x="6625" y="45366"/>
                    <a:pt x="6625" y="36437"/>
                  </a:cubicBezTo>
                  <a:cubicBezTo>
                    <a:pt x="6625" y="27795"/>
                    <a:pt x="11233" y="17858"/>
                    <a:pt x="20307" y="6481"/>
                  </a:cubicBezTo>
                  <a:cubicBezTo>
                    <a:pt x="21027" y="5617"/>
                    <a:pt x="21315" y="4753"/>
                    <a:pt x="21315" y="4033"/>
                  </a:cubicBezTo>
                  <a:cubicBezTo>
                    <a:pt x="21315" y="2016"/>
                    <a:pt x="20019" y="576"/>
                    <a:pt x="17714" y="576"/>
                  </a:cubicBezTo>
                  <a:cubicBezTo>
                    <a:pt x="16418" y="576"/>
                    <a:pt x="15266" y="1152"/>
                    <a:pt x="14546" y="2160"/>
                  </a:cubicBezTo>
                  <a:cubicBezTo>
                    <a:pt x="8497" y="9937"/>
                    <a:pt x="4321" y="18578"/>
                    <a:pt x="1872" y="28084"/>
                  </a:cubicBezTo>
                  <a:cubicBezTo>
                    <a:pt x="576" y="32980"/>
                    <a:pt x="0" y="37589"/>
                    <a:pt x="0" y="41765"/>
                  </a:cubicBezTo>
                  <a:cubicBezTo>
                    <a:pt x="0" y="54727"/>
                    <a:pt x="5761" y="64808"/>
                    <a:pt x="18002" y="64808"/>
                  </a:cubicBezTo>
                  <a:cubicBezTo>
                    <a:pt x="26355" y="64808"/>
                    <a:pt x="33988" y="60344"/>
                    <a:pt x="40757" y="51414"/>
                  </a:cubicBezTo>
                  <a:cubicBezTo>
                    <a:pt x="43781" y="60344"/>
                    <a:pt x="49830" y="64808"/>
                    <a:pt x="58903" y="64808"/>
                  </a:cubicBezTo>
                  <a:cubicBezTo>
                    <a:pt x="75753" y="64808"/>
                    <a:pt x="85979" y="44934"/>
                    <a:pt x="90011" y="29092"/>
                  </a:cubicBezTo>
                  <a:cubicBezTo>
                    <a:pt x="92028" y="21171"/>
                    <a:pt x="93036" y="15266"/>
                    <a:pt x="93036" y="11521"/>
                  </a:cubicBezTo>
                  <a:cubicBezTo>
                    <a:pt x="93036" y="6769"/>
                    <a:pt x="91739" y="3312"/>
                    <a:pt x="89147" y="1152"/>
                  </a:cubicBezTo>
                  <a:cubicBezTo>
                    <a:pt x="88139" y="432"/>
                    <a:pt x="86987" y="0"/>
                    <a:pt x="85403" y="0"/>
                  </a:cubicBezTo>
                  <a:cubicBezTo>
                    <a:pt x="81082" y="0"/>
                    <a:pt x="77194" y="3600"/>
                    <a:pt x="77194" y="792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3250071" y="2191285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3250071" y="2375880"/>
              <a:ext cx="33268" cy="143441"/>
            </a:xfrm>
            <a:custGeom>
              <a:avLst/>
              <a:gdLst/>
              <a:ahLst/>
              <a:cxnLst/>
              <a:rect l="l" t="t" r="r" b="b"/>
              <a:pathLst>
                <a:path w="33268" h="143441">
                  <a:moveTo>
                    <a:pt x="3024" y="143010"/>
                  </a:moveTo>
                  <a:cubicBezTo>
                    <a:pt x="11665" y="136385"/>
                    <a:pt x="18866" y="126592"/>
                    <a:pt x="24771" y="113486"/>
                  </a:cubicBezTo>
                  <a:cubicBezTo>
                    <a:pt x="30388" y="100957"/>
                    <a:pt x="33268" y="89147"/>
                    <a:pt x="33268" y="77770"/>
                  </a:cubicBezTo>
                  <a:lnTo>
                    <a:pt x="33268" y="65672"/>
                  </a:lnTo>
                  <a:cubicBezTo>
                    <a:pt x="33268" y="54295"/>
                    <a:pt x="30388" y="42485"/>
                    <a:pt x="24771" y="29956"/>
                  </a:cubicBezTo>
                  <a:cubicBezTo>
                    <a:pt x="18866" y="16850"/>
                    <a:pt x="11665" y="7057"/>
                    <a:pt x="3024" y="432"/>
                  </a:cubicBezTo>
                  <a:cubicBezTo>
                    <a:pt x="2592" y="144"/>
                    <a:pt x="2160" y="0"/>
                    <a:pt x="2016" y="0"/>
                  </a:cubicBezTo>
                  <a:cubicBezTo>
                    <a:pt x="720" y="0"/>
                    <a:pt x="0" y="720"/>
                    <a:pt x="0" y="2016"/>
                  </a:cubicBezTo>
                  <a:cubicBezTo>
                    <a:pt x="0" y="2592"/>
                    <a:pt x="288" y="3168"/>
                    <a:pt x="720" y="3600"/>
                  </a:cubicBezTo>
                  <a:cubicBezTo>
                    <a:pt x="8209" y="9361"/>
                    <a:pt x="14258" y="18866"/>
                    <a:pt x="18722" y="31972"/>
                  </a:cubicBezTo>
                  <a:cubicBezTo>
                    <a:pt x="22611" y="43349"/>
                    <a:pt x="24627" y="54583"/>
                    <a:pt x="24627" y="65672"/>
                  </a:cubicBezTo>
                  <a:lnTo>
                    <a:pt x="24627" y="77770"/>
                  </a:lnTo>
                  <a:cubicBezTo>
                    <a:pt x="24627" y="88859"/>
                    <a:pt x="22611" y="100093"/>
                    <a:pt x="18722" y="111470"/>
                  </a:cubicBezTo>
                  <a:cubicBezTo>
                    <a:pt x="14258" y="124576"/>
                    <a:pt x="8209" y="134081"/>
                    <a:pt x="720" y="139841"/>
                  </a:cubicBezTo>
                  <a:cubicBezTo>
                    <a:pt x="288" y="140418"/>
                    <a:pt x="0" y="140994"/>
                    <a:pt x="0" y="141426"/>
                  </a:cubicBezTo>
                  <a:cubicBezTo>
                    <a:pt x="0" y="142722"/>
                    <a:pt x="720" y="143442"/>
                    <a:pt x="2016" y="143442"/>
                  </a:cubicBezTo>
                  <a:cubicBezTo>
                    <a:pt x="2160" y="143442"/>
                    <a:pt x="2592" y="143298"/>
                    <a:pt x="3024" y="1430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6" name="MathFormula 346"/>
          <p:cNvGrpSpPr/>
          <p:nvPr/>
        </p:nvGrpSpPr>
        <p:grpSpPr>
          <a:xfrm>
            <a:off x="4615386" y="1860548"/>
            <a:ext cx="123855" cy="995369"/>
            <a:chOff x="4615386" y="1860548"/>
            <a:chExt cx="123855" cy="995369"/>
          </a:xfrm>
        </p:grpSpPr>
        <p:sp>
          <p:nvSpPr>
            <p:cNvPr id="222" name="MathGlyph 222"/>
            <p:cNvSpPr/>
            <p:nvPr/>
          </p:nvSpPr>
          <p:spPr>
            <a:xfrm>
              <a:off x="4666204" y="2701613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7071" y="154305"/>
                  </a:moveTo>
                  <a:cubicBezTo>
                    <a:pt x="70980" y="154305"/>
                    <a:pt x="73038" y="152248"/>
                    <a:pt x="73038" y="148133"/>
                  </a:cubicBezTo>
                  <a:cubicBezTo>
                    <a:pt x="73038" y="145458"/>
                    <a:pt x="71803" y="143607"/>
                    <a:pt x="69129" y="142578"/>
                  </a:cubicBezTo>
                  <a:cubicBezTo>
                    <a:pt x="56373" y="137846"/>
                    <a:pt x="45263" y="129205"/>
                    <a:pt x="36005" y="116449"/>
                  </a:cubicBezTo>
                  <a:cubicBezTo>
                    <a:pt x="26746" y="103693"/>
                    <a:pt x="22220" y="90526"/>
                    <a:pt x="22220" y="77152"/>
                  </a:cubicBezTo>
                  <a:lnTo>
                    <a:pt x="22220" y="0"/>
                  </a:lnTo>
                  <a:lnTo>
                    <a:pt x="0" y="0"/>
                  </a:lnTo>
                  <a:lnTo>
                    <a:pt x="0" y="77152"/>
                  </a:lnTo>
                  <a:cubicBezTo>
                    <a:pt x="0" y="93406"/>
                    <a:pt x="6995" y="109042"/>
                    <a:pt x="21191" y="124267"/>
                  </a:cubicBezTo>
                  <a:cubicBezTo>
                    <a:pt x="33741" y="138052"/>
                    <a:pt x="48349" y="147927"/>
                    <a:pt x="65014" y="153894"/>
                  </a:cubicBezTo>
                  <a:cubicBezTo>
                    <a:pt x="65837" y="154099"/>
                    <a:pt x="66454" y="154305"/>
                    <a:pt x="67071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666204" y="2578066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666204" y="2482192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615386" y="2203928"/>
              <a:ext cx="73037" cy="308610"/>
            </a:xfrm>
            <a:custGeom>
              <a:avLst/>
              <a:gdLst/>
              <a:ahLst/>
              <a:cxnLst/>
              <a:rect l="l" t="t" r="r" b="b"/>
              <a:pathLst>
                <a:path w="73037" h="308610">
                  <a:moveTo>
                    <a:pt x="20574" y="154305"/>
                  </a:moveTo>
                  <a:cubicBezTo>
                    <a:pt x="44851" y="141138"/>
                    <a:pt x="73038" y="111305"/>
                    <a:pt x="73038" y="77564"/>
                  </a:cubicBezTo>
                  <a:lnTo>
                    <a:pt x="73038" y="0"/>
                  </a:lnTo>
                  <a:lnTo>
                    <a:pt x="50818" y="0"/>
                  </a:lnTo>
                  <a:lnTo>
                    <a:pt x="50818" y="77564"/>
                  </a:lnTo>
                  <a:cubicBezTo>
                    <a:pt x="50818" y="92172"/>
                    <a:pt x="46497" y="106162"/>
                    <a:pt x="37650" y="119946"/>
                  </a:cubicBezTo>
                  <a:cubicBezTo>
                    <a:pt x="28392" y="134142"/>
                    <a:pt x="17282" y="143812"/>
                    <a:pt x="3909" y="148544"/>
                  </a:cubicBezTo>
                  <a:cubicBezTo>
                    <a:pt x="1234" y="149573"/>
                    <a:pt x="0" y="151425"/>
                    <a:pt x="0" y="154305"/>
                  </a:cubicBezTo>
                  <a:cubicBezTo>
                    <a:pt x="0" y="157185"/>
                    <a:pt x="1234" y="159037"/>
                    <a:pt x="3909" y="160066"/>
                  </a:cubicBezTo>
                  <a:cubicBezTo>
                    <a:pt x="17282" y="164798"/>
                    <a:pt x="28392" y="174468"/>
                    <a:pt x="37650" y="188664"/>
                  </a:cubicBezTo>
                  <a:cubicBezTo>
                    <a:pt x="46497" y="202448"/>
                    <a:pt x="50818" y="216438"/>
                    <a:pt x="50818" y="231046"/>
                  </a:cubicBezTo>
                  <a:lnTo>
                    <a:pt x="50818" y="308610"/>
                  </a:lnTo>
                  <a:lnTo>
                    <a:pt x="73038" y="308610"/>
                  </a:lnTo>
                  <a:lnTo>
                    <a:pt x="73038" y="231046"/>
                  </a:lnTo>
                  <a:cubicBezTo>
                    <a:pt x="73038" y="197305"/>
                    <a:pt x="44851" y="167472"/>
                    <a:pt x="20574" y="1543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666204" y="2080381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666204" y="1984507"/>
              <a:ext cx="22219" cy="153893"/>
            </a:xfrm>
            <a:custGeom>
              <a:avLst/>
              <a:gdLst/>
              <a:ahLst/>
              <a:cxnLst/>
              <a:rect l="l" t="t" r="r" b="b"/>
              <a:pathLst>
                <a:path w="22219" h="153893">
                  <a:moveTo>
                    <a:pt x="0" y="153894"/>
                  </a:moveTo>
                  <a:lnTo>
                    <a:pt x="22220" y="153894"/>
                  </a:lnTo>
                  <a:lnTo>
                    <a:pt x="222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666204" y="1860548"/>
              <a:ext cx="73037" cy="154304"/>
            </a:xfrm>
            <a:custGeom>
              <a:avLst/>
              <a:gdLst/>
              <a:ahLst/>
              <a:cxnLst/>
              <a:rect l="l" t="t" r="r" b="b"/>
              <a:pathLst>
                <a:path w="73037" h="154304">
                  <a:moveTo>
                    <a:pt x="69129" y="11727"/>
                  </a:moveTo>
                  <a:cubicBezTo>
                    <a:pt x="71803" y="10698"/>
                    <a:pt x="73038" y="8847"/>
                    <a:pt x="73038" y="6172"/>
                  </a:cubicBezTo>
                  <a:cubicBezTo>
                    <a:pt x="73038" y="2057"/>
                    <a:pt x="70980" y="0"/>
                    <a:pt x="67071" y="0"/>
                  </a:cubicBezTo>
                  <a:cubicBezTo>
                    <a:pt x="66454" y="0"/>
                    <a:pt x="65837" y="206"/>
                    <a:pt x="65014" y="411"/>
                  </a:cubicBezTo>
                  <a:cubicBezTo>
                    <a:pt x="48349" y="6378"/>
                    <a:pt x="33741" y="16253"/>
                    <a:pt x="21191" y="30038"/>
                  </a:cubicBezTo>
                  <a:cubicBezTo>
                    <a:pt x="6995" y="45263"/>
                    <a:pt x="0" y="60899"/>
                    <a:pt x="0" y="77152"/>
                  </a:cubicBezTo>
                  <a:lnTo>
                    <a:pt x="0" y="154305"/>
                  </a:lnTo>
                  <a:lnTo>
                    <a:pt x="22220" y="154305"/>
                  </a:lnTo>
                  <a:lnTo>
                    <a:pt x="22220" y="77152"/>
                  </a:lnTo>
                  <a:cubicBezTo>
                    <a:pt x="22220" y="63779"/>
                    <a:pt x="26746" y="50612"/>
                    <a:pt x="36005" y="37856"/>
                  </a:cubicBezTo>
                  <a:cubicBezTo>
                    <a:pt x="45263" y="25100"/>
                    <a:pt x="56373" y="16459"/>
                    <a:pt x="69129" y="11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4463399" cy="3893467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240" y="979912"/>
            <a:ext cx="2161021" cy="1202198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5689330" y="2605773"/>
            <a:ext cx="224421" cy="9525"/>
          </a:xfrm>
          <a:custGeom>
            <a:avLst/>
            <a:gdLst/>
            <a:ahLst/>
            <a:cxnLst/>
            <a:rect l="l" t="t" r="r" b="b"/>
            <a:pathLst>
              <a:path w="224421" h="9525">
                <a:moveTo>
                  <a:pt x="0" y="0"/>
                </a:moveTo>
                <a:lnTo>
                  <a:pt x="224421" y="0"/>
                </a:lnTo>
              </a:path>
            </a:pathLst>
          </a:custGeom>
          <a:noFill/>
          <a:ln w="11850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938437" y="2748229"/>
            <a:ext cx="281452" cy="9525"/>
          </a:xfrm>
          <a:custGeom>
            <a:avLst/>
            <a:gdLst/>
            <a:ahLst/>
            <a:cxnLst/>
            <a:rect l="l" t="t" r="r" b="b"/>
            <a:pathLst>
              <a:path w="281452" h="9525">
                <a:moveTo>
                  <a:pt x="0" y="0"/>
                </a:moveTo>
                <a:lnTo>
                  <a:pt x="281452" y="0"/>
                </a:lnTo>
              </a:path>
            </a:pathLst>
          </a:custGeom>
          <a:noFill/>
          <a:ln w="11850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5689330" y="3315081"/>
            <a:ext cx="224421" cy="9525"/>
          </a:xfrm>
          <a:custGeom>
            <a:avLst/>
            <a:gdLst/>
            <a:ahLst/>
            <a:cxnLst/>
            <a:rect l="l" t="t" r="r" b="b"/>
            <a:pathLst>
              <a:path w="224421" h="9525">
                <a:moveTo>
                  <a:pt x="0" y="0"/>
                </a:moveTo>
                <a:lnTo>
                  <a:pt x="224421" y="0"/>
                </a:lnTo>
              </a:path>
            </a:pathLst>
          </a:custGeom>
          <a:noFill/>
          <a:ln w="11850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5938437" y="3457536"/>
            <a:ext cx="281452" cy="9525"/>
          </a:xfrm>
          <a:custGeom>
            <a:avLst/>
            <a:gdLst/>
            <a:ahLst/>
            <a:cxnLst/>
            <a:rect l="l" t="t" r="r" b="b"/>
            <a:pathLst>
              <a:path w="281452" h="9525">
                <a:moveTo>
                  <a:pt x="0" y="0"/>
                </a:moveTo>
                <a:lnTo>
                  <a:pt x="281452" y="0"/>
                </a:lnTo>
              </a:path>
            </a:pathLst>
          </a:custGeom>
          <a:noFill/>
          <a:ln w="11850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0" y="4491637"/>
            <a:ext cx="4841660" cy="19050"/>
          </a:xfrm>
          <a:custGeom>
            <a:avLst/>
            <a:gdLst/>
            <a:ahLst/>
            <a:cxnLst/>
            <a:rect l="l" t="t" r="r" b="b"/>
            <a:pathLst>
              <a:path w="4841660" h="19050">
                <a:moveTo>
                  <a:pt x="0" y="0"/>
                </a:moveTo>
                <a:lnTo>
                  <a:pt x="0" y="19050"/>
                </a:lnTo>
                <a:lnTo>
                  <a:pt x="4841660" y="19050"/>
                </a:lnTo>
                <a:lnTo>
                  <a:pt x="484166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9" name="Freeform 109"/>
          <p:cNvSpPr/>
          <p:nvPr/>
        </p:nvSpPr>
        <p:spPr>
          <a:xfrm>
            <a:off x="4841662" y="4491637"/>
            <a:ext cx="3177339" cy="19050"/>
          </a:xfrm>
          <a:custGeom>
            <a:avLst/>
            <a:gdLst/>
            <a:ahLst/>
            <a:cxnLst/>
            <a:rect l="l" t="t" r="r" b="b"/>
            <a:pathLst>
              <a:path w="3177339" h="19050">
                <a:moveTo>
                  <a:pt x="0" y="0"/>
                </a:moveTo>
                <a:lnTo>
                  <a:pt x="0" y="19050"/>
                </a:lnTo>
                <a:lnTo>
                  <a:pt x="3177339" y="19050"/>
                </a:lnTo>
                <a:lnTo>
                  <a:pt x="317733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0" name="TextBox 109"/>
          <p:cNvSpPr txBox="1"/>
          <p:nvPr/>
        </p:nvSpPr>
        <p:spPr>
          <a:xfrm>
            <a:off x="137160" y="67547"/>
            <a:ext cx="2693541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Effects of the Edge Flexural Disturbance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32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6" name="MathFormula 326"/>
          <p:cNvGrpSpPr/>
          <p:nvPr/>
        </p:nvGrpSpPr>
        <p:grpSpPr>
          <a:xfrm>
            <a:off x="4759585" y="2478379"/>
            <a:ext cx="2218956" cy="1258139"/>
            <a:chOff x="4759585" y="2478379"/>
            <a:chExt cx="2218956" cy="1258139"/>
          </a:xfrm>
        </p:grpSpPr>
        <p:sp>
          <p:nvSpPr>
            <p:cNvPr id="212" name="MathGlyph 212"/>
            <p:cNvSpPr/>
            <p:nvPr/>
          </p:nvSpPr>
          <p:spPr>
            <a:xfrm>
              <a:off x="4797363" y="2637870"/>
              <a:ext cx="104433" cy="222692"/>
            </a:xfrm>
            <a:custGeom>
              <a:avLst/>
              <a:gdLst/>
              <a:ahLst/>
              <a:cxnLst/>
              <a:rect l="l" t="t" r="r" b="b"/>
              <a:pathLst>
                <a:path w="104433" h="222692">
                  <a:moveTo>
                    <a:pt x="19257" y="68388"/>
                  </a:moveTo>
                  <a:cubicBezTo>
                    <a:pt x="19257" y="79498"/>
                    <a:pt x="24195" y="88139"/>
                    <a:pt x="34071" y="94311"/>
                  </a:cubicBezTo>
                  <a:cubicBezTo>
                    <a:pt x="11357" y="111840"/>
                    <a:pt x="0" y="129122"/>
                    <a:pt x="0" y="146158"/>
                  </a:cubicBezTo>
                  <a:cubicBezTo>
                    <a:pt x="0" y="154799"/>
                    <a:pt x="4197" y="161712"/>
                    <a:pt x="7160" y="166156"/>
                  </a:cubicBezTo>
                  <a:cubicBezTo>
                    <a:pt x="11357" y="170353"/>
                    <a:pt x="15554" y="173562"/>
                    <a:pt x="20245" y="176031"/>
                  </a:cubicBezTo>
                  <a:cubicBezTo>
                    <a:pt x="32342" y="181216"/>
                    <a:pt x="50118" y="187882"/>
                    <a:pt x="64932" y="193807"/>
                  </a:cubicBezTo>
                  <a:cubicBezTo>
                    <a:pt x="70116" y="196276"/>
                    <a:pt x="72832" y="197017"/>
                    <a:pt x="72832" y="203436"/>
                  </a:cubicBezTo>
                  <a:cubicBezTo>
                    <a:pt x="72832" y="209608"/>
                    <a:pt x="68141" y="215286"/>
                    <a:pt x="61969" y="215286"/>
                  </a:cubicBezTo>
                  <a:cubicBezTo>
                    <a:pt x="55056" y="215286"/>
                    <a:pt x="48143" y="212817"/>
                    <a:pt x="41230" y="207633"/>
                  </a:cubicBezTo>
                  <a:cubicBezTo>
                    <a:pt x="39996" y="206892"/>
                    <a:pt x="38761" y="206398"/>
                    <a:pt x="38021" y="206398"/>
                  </a:cubicBezTo>
                  <a:cubicBezTo>
                    <a:pt x="35799" y="206398"/>
                    <a:pt x="34564" y="207633"/>
                    <a:pt x="34564" y="209855"/>
                  </a:cubicBezTo>
                  <a:cubicBezTo>
                    <a:pt x="34564" y="211089"/>
                    <a:pt x="36046" y="212817"/>
                    <a:pt x="38761" y="215039"/>
                  </a:cubicBezTo>
                  <a:cubicBezTo>
                    <a:pt x="45427" y="220224"/>
                    <a:pt x="53081" y="222693"/>
                    <a:pt x="61969" y="222693"/>
                  </a:cubicBezTo>
                  <a:cubicBezTo>
                    <a:pt x="76042" y="222693"/>
                    <a:pt x="88139" y="209608"/>
                    <a:pt x="88139" y="195535"/>
                  </a:cubicBezTo>
                  <a:cubicBezTo>
                    <a:pt x="88139" y="186400"/>
                    <a:pt x="84189" y="180475"/>
                    <a:pt x="76042" y="177266"/>
                  </a:cubicBezTo>
                  <a:lnTo>
                    <a:pt x="61228" y="171587"/>
                  </a:lnTo>
                  <a:cubicBezTo>
                    <a:pt x="54068" y="168871"/>
                    <a:pt x="49131" y="167143"/>
                    <a:pt x="46415" y="165909"/>
                  </a:cubicBezTo>
                  <a:lnTo>
                    <a:pt x="31849" y="160230"/>
                  </a:lnTo>
                  <a:cubicBezTo>
                    <a:pt x="20245" y="155539"/>
                    <a:pt x="14320" y="148380"/>
                    <a:pt x="14320" y="139245"/>
                  </a:cubicBezTo>
                  <a:cubicBezTo>
                    <a:pt x="14320" y="122703"/>
                    <a:pt x="31108" y="105174"/>
                    <a:pt x="43205" y="98755"/>
                  </a:cubicBezTo>
                  <a:cubicBezTo>
                    <a:pt x="49131" y="100730"/>
                    <a:pt x="56290" y="101718"/>
                    <a:pt x="64438" y="101718"/>
                  </a:cubicBezTo>
                  <a:cubicBezTo>
                    <a:pt x="79992" y="101718"/>
                    <a:pt x="87892" y="99002"/>
                    <a:pt x="87892" y="93324"/>
                  </a:cubicBezTo>
                  <a:cubicBezTo>
                    <a:pt x="87892" y="88139"/>
                    <a:pt x="80979" y="85670"/>
                    <a:pt x="67154" y="85670"/>
                  </a:cubicBezTo>
                  <a:cubicBezTo>
                    <a:pt x="59747" y="85670"/>
                    <a:pt x="53081" y="86658"/>
                    <a:pt x="47156" y="88386"/>
                  </a:cubicBezTo>
                  <a:cubicBezTo>
                    <a:pt x="42712" y="83695"/>
                    <a:pt x="40490" y="77770"/>
                    <a:pt x="40490" y="70363"/>
                  </a:cubicBezTo>
                  <a:cubicBezTo>
                    <a:pt x="40490" y="52340"/>
                    <a:pt x="53328" y="36539"/>
                    <a:pt x="66166" y="30120"/>
                  </a:cubicBezTo>
                  <a:cubicBezTo>
                    <a:pt x="69376" y="33577"/>
                    <a:pt x="74560" y="35305"/>
                    <a:pt x="81967" y="35305"/>
                  </a:cubicBezTo>
                  <a:cubicBezTo>
                    <a:pt x="97027" y="35305"/>
                    <a:pt x="104434" y="32342"/>
                    <a:pt x="104434" y="26664"/>
                  </a:cubicBezTo>
                  <a:cubicBezTo>
                    <a:pt x="104434" y="21479"/>
                    <a:pt x="97521" y="19010"/>
                    <a:pt x="83448" y="19010"/>
                  </a:cubicBezTo>
                  <a:cubicBezTo>
                    <a:pt x="77770" y="19010"/>
                    <a:pt x="72832" y="19504"/>
                    <a:pt x="68635" y="20245"/>
                  </a:cubicBezTo>
                  <a:cubicBezTo>
                    <a:pt x="68141" y="18023"/>
                    <a:pt x="67894" y="15801"/>
                    <a:pt x="67894" y="13332"/>
                  </a:cubicBezTo>
                  <a:cubicBezTo>
                    <a:pt x="67894" y="11110"/>
                    <a:pt x="68388" y="7900"/>
                    <a:pt x="69129" y="4197"/>
                  </a:cubicBezTo>
                  <a:cubicBezTo>
                    <a:pt x="69129" y="1481"/>
                    <a:pt x="67894" y="0"/>
                    <a:pt x="65178" y="0"/>
                  </a:cubicBezTo>
                  <a:cubicBezTo>
                    <a:pt x="61475" y="0"/>
                    <a:pt x="59747" y="4444"/>
                    <a:pt x="59747" y="13085"/>
                  </a:cubicBezTo>
                  <a:cubicBezTo>
                    <a:pt x="59747" y="14813"/>
                    <a:pt x="60241" y="17529"/>
                    <a:pt x="61228" y="21726"/>
                  </a:cubicBezTo>
                  <a:cubicBezTo>
                    <a:pt x="41230" y="27898"/>
                    <a:pt x="19257" y="44687"/>
                    <a:pt x="19257" y="68388"/>
                  </a:cubicBezTo>
                  <a:close/>
                  <a:moveTo>
                    <a:pt x="83695" y="26417"/>
                  </a:moveTo>
                  <a:cubicBezTo>
                    <a:pt x="87151" y="26417"/>
                    <a:pt x="90361" y="26664"/>
                    <a:pt x="93077" y="27158"/>
                  </a:cubicBezTo>
                  <a:cubicBezTo>
                    <a:pt x="90114" y="27651"/>
                    <a:pt x="86411" y="27898"/>
                    <a:pt x="82214" y="27898"/>
                  </a:cubicBezTo>
                  <a:cubicBezTo>
                    <a:pt x="79004" y="27898"/>
                    <a:pt x="76535" y="27651"/>
                    <a:pt x="74807" y="26911"/>
                  </a:cubicBezTo>
                  <a:cubicBezTo>
                    <a:pt x="77029" y="26664"/>
                    <a:pt x="79992" y="26417"/>
                    <a:pt x="83695" y="26417"/>
                  </a:cubicBezTo>
                  <a:close/>
                  <a:moveTo>
                    <a:pt x="66907" y="93077"/>
                  </a:moveTo>
                  <a:cubicBezTo>
                    <a:pt x="70610" y="93077"/>
                    <a:pt x="74066" y="93324"/>
                    <a:pt x="76782" y="93571"/>
                  </a:cubicBezTo>
                  <a:cubicBezTo>
                    <a:pt x="74066" y="94311"/>
                    <a:pt x="70116" y="94558"/>
                    <a:pt x="65178" y="94558"/>
                  </a:cubicBezTo>
                  <a:cubicBezTo>
                    <a:pt x="61969" y="94558"/>
                    <a:pt x="59006" y="94311"/>
                    <a:pt x="56784" y="93571"/>
                  </a:cubicBezTo>
                  <a:cubicBezTo>
                    <a:pt x="59747" y="93324"/>
                    <a:pt x="63203" y="93077"/>
                    <a:pt x="66907" y="930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4933644" y="2625278"/>
              <a:ext cx="57031" cy="245900"/>
            </a:xfrm>
            <a:custGeom>
              <a:avLst/>
              <a:gdLst/>
              <a:ahLst/>
              <a:cxnLst/>
              <a:rect l="l" t="t" r="r" b="b"/>
              <a:pathLst>
                <a:path w="57031" h="245900">
                  <a:moveTo>
                    <a:pt x="53575" y="245900"/>
                  </a:moveTo>
                  <a:cubicBezTo>
                    <a:pt x="55797" y="245900"/>
                    <a:pt x="57031" y="244666"/>
                    <a:pt x="57031" y="242444"/>
                  </a:cubicBezTo>
                  <a:cubicBezTo>
                    <a:pt x="57031" y="241703"/>
                    <a:pt x="56537" y="240716"/>
                    <a:pt x="55797" y="239728"/>
                  </a:cubicBezTo>
                  <a:cubicBezTo>
                    <a:pt x="42959" y="229853"/>
                    <a:pt x="32589" y="213558"/>
                    <a:pt x="24936" y="191091"/>
                  </a:cubicBezTo>
                  <a:cubicBezTo>
                    <a:pt x="18270" y="171587"/>
                    <a:pt x="14813" y="152330"/>
                    <a:pt x="14813" y="133320"/>
                  </a:cubicBezTo>
                  <a:lnTo>
                    <a:pt x="14813" y="112581"/>
                  </a:lnTo>
                  <a:cubicBezTo>
                    <a:pt x="14813" y="93571"/>
                    <a:pt x="18270" y="74313"/>
                    <a:pt x="24936" y="54809"/>
                  </a:cubicBezTo>
                  <a:cubicBezTo>
                    <a:pt x="32589" y="32342"/>
                    <a:pt x="42959" y="16048"/>
                    <a:pt x="55797" y="6172"/>
                  </a:cubicBezTo>
                  <a:cubicBezTo>
                    <a:pt x="56537" y="5432"/>
                    <a:pt x="57031" y="4444"/>
                    <a:pt x="57031" y="3456"/>
                  </a:cubicBezTo>
                  <a:cubicBezTo>
                    <a:pt x="57031" y="1234"/>
                    <a:pt x="55797" y="0"/>
                    <a:pt x="53575" y="0"/>
                  </a:cubicBezTo>
                  <a:cubicBezTo>
                    <a:pt x="53328" y="0"/>
                    <a:pt x="52587" y="247"/>
                    <a:pt x="51846" y="741"/>
                  </a:cubicBezTo>
                  <a:cubicBezTo>
                    <a:pt x="37033" y="12098"/>
                    <a:pt x="24689" y="28886"/>
                    <a:pt x="14566" y="51353"/>
                  </a:cubicBezTo>
                  <a:cubicBezTo>
                    <a:pt x="4938" y="72832"/>
                    <a:pt x="0" y="93077"/>
                    <a:pt x="0" y="112581"/>
                  </a:cubicBezTo>
                  <a:lnTo>
                    <a:pt x="0" y="133320"/>
                  </a:lnTo>
                  <a:cubicBezTo>
                    <a:pt x="0" y="152824"/>
                    <a:pt x="4938" y="173068"/>
                    <a:pt x="14566" y="194548"/>
                  </a:cubicBezTo>
                  <a:cubicBezTo>
                    <a:pt x="24689" y="217015"/>
                    <a:pt x="37033" y="233803"/>
                    <a:pt x="51846" y="245160"/>
                  </a:cubicBezTo>
                  <a:cubicBezTo>
                    <a:pt x="52587" y="245654"/>
                    <a:pt x="53328" y="245900"/>
                    <a:pt x="53575" y="245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016846" y="2638610"/>
              <a:ext cx="129369" cy="221952"/>
            </a:xfrm>
            <a:custGeom>
              <a:avLst/>
              <a:gdLst/>
              <a:ahLst/>
              <a:cxnLst/>
              <a:rect l="l" t="t" r="r" b="b"/>
              <a:pathLst>
                <a:path w="129369" h="221952">
                  <a:moveTo>
                    <a:pt x="82954" y="61475"/>
                  </a:moveTo>
                  <a:cubicBezTo>
                    <a:pt x="87645" y="41971"/>
                    <a:pt x="92583" y="22961"/>
                    <a:pt x="97027" y="3456"/>
                  </a:cubicBezTo>
                  <a:lnTo>
                    <a:pt x="97027" y="2716"/>
                  </a:lnTo>
                  <a:cubicBezTo>
                    <a:pt x="96286" y="988"/>
                    <a:pt x="95052" y="0"/>
                    <a:pt x="93077" y="0"/>
                  </a:cubicBezTo>
                  <a:cubicBezTo>
                    <a:pt x="90855" y="0"/>
                    <a:pt x="89373" y="1975"/>
                    <a:pt x="88633" y="5678"/>
                  </a:cubicBezTo>
                  <a:lnTo>
                    <a:pt x="74560" y="61475"/>
                  </a:lnTo>
                  <a:cubicBezTo>
                    <a:pt x="56044" y="62216"/>
                    <a:pt x="39255" y="69129"/>
                    <a:pt x="24195" y="81967"/>
                  </a:cubicBezTo>
                  <a:cubicBezTo>
                    <a:pt x="8147" y="95546"/>
                    <a:pt x="0" y="111346"/>
                    <a:pt x="0" y="129369"/>
                  </a:cubicBezTo>
                  <a:cubicBezTo>
                    <a:pt x="0" y="156033"/>
                    <a:pt x="20492" y="173068"/>
                    <a:pt x="46415" y="174550"/>
                  </a:cubicBezTo>
                  <a:cubicBezTo>
                    <a:pt x="41724" y="194054"/>
                    <a:pt x="38268" y="208127"/>
                    <a:pt x="36046" y="216521"/>
                  </a:cubicBezTo>
                  <a:cubicBezTo>
                    <a:pt x="35799" y="217261"/>
                    <a:pt x="35799" y="218002"/>
                    <a:pt x="35799" y="218249"/>
                  </a:cubicBezTo>
                  <a:cubicBezTo>
                    <a:pt x="35799" y="220718"/>
                    <a:pt x="37033" y="221952"/>
                    <a:pt x="39749" y="221952"/>
                  </a:cubicBezTo>
                  <a:cubicBezTo>
                    <a:pt x="42465" y="221952"/>
                    <a:pt x="43205" y="220471"/>
                    <a:pt x="43946" y="217508"/>
                  </a:cubicBezTo>
                  <a:lnTo>
                    <a:pt x="54809" y="174797"/>
                  </a:lnTo>
                  <a:cubicBezTo>
                    <a:pt x="73326" y="174056"/>
                    <a:pt x="90114" y="167143"/>
                    <a:pt x="105174" y="154305"/>
                  </a:cubicBezTo>
                  <a:cubicBezTo>
                    <a:pt x="121222" y="140479"/>
                    <a:pt x="129369" y="124678"/>
                    <a:pt x="129369" y="106656"/>
                  </a:cubicBezTo>
                  <a:cubicBezTo>
                    <a:pt x="129369" y="80239"/>
                    <a:pt x="108384" y="63697"/>
                    <a:pt x="82954" y="61475"/>
                  </a:cubicBezTo>
                  <a:close/>
                  <a:moveTo>
                    <a:pt x="80979" y="68882"/>
                  </a:moveTo>
                  <a:cubicBezTo>
                    <a:pt x="99743" y="70116"/>
                    <a:pt x="111593" y="81720"/>
                    <a:pt x="111593" y="101471"/>
                  </a:cubicBezTo>
                  <a:cubicBezTo>
                    <a:pt x="111593" y="111346"/>
                    <a:pt x="109371" y="121222"/>
                    <a:pt x="104927" y="130851"/>
                  </a:cubicBezTo>
                  <a:cubicBezTo>
                    <a:pt x="97027" y="148627"/>
                    <a:pt x="79004" y="164921"/>
                    <a:pt x="56537" y="167143"/>
                  </a:cubicBezTo>
                  <a:close/>
                  <a:moveTo>
                    <a:pt x="17776" y="134554"/>
                  </a:moveTo>
                  <a:cubicBezTo>
                    <a:pt x="17776" y="124678"/>
                    <a:pt x="19998" y="114803"/>
                    <a:pt x="24442" y="105174"/>
                  </a:cubicBezTo>
                  <a:cubicBezTo>
                    <a:pt x="32342" y="87398"/>
                    <a:pt x="50365" y="71351"/>
                    <a:pt x="72585" y="68882"/>
                  </a:cubicBezTo>
                  <a:lnTo>
                    <a:pt x="48143" y="167390"/>
                  </a:lnTo>
                  <a:cubicBezTo>
                    <a:pt x="29627" y="165909"/>
                    <a:pt x="17776" y="154305"/>
                    <a:pt x="17776" y="1345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160878" y="2756176"/>
              <a:ext cx="80189" cy="118209"/>
            </a:xfrm>
            <a:custGeom>
              <a:avLst/>
              <a:gdLst/>
              <a:ahLst/>
              <a:cxnLst/>
              <a:rect l="l" t="t" r="r" b="b"/>
              <a:pathLst>
                <a:path w="80189" h="118209">
                  <a:moveTo>
                    <a:pt x="80189" y="59623"/>
                  </a:moveTo>
                  <a:cubicBezTo>
                    <a:pt x="80189" y="40095"/>
                    <a:pt x="76733" y="25232"/>
                    <a:pt x="69993" y="15035"/>
                  </a:cubicBezTo>
                  <a:cubicBezTo>
                    <a:pt x="64462" y="6394"/>
                    <a:pt x="53402" y="0"/>
                    <a:pt x="40095" y="0"/>
                  </a:cubicBezTo>
                  <a:cubicBezTo>
                    <a:pt x="34564" y="0"/>
                    <a:pt x="29552" y="864"/>
                    <a:pt x="25232" y="2765"/>
                  </a:cubicBezTo>
                  <a:cubicBezTo>
                    <a:pt x="6222" y="10715"/>
                    <a:pt x="0" y="32836"/>
                    <a:pt x="0" y="59623"/>
                  </a:cubicBezTo>
                  <a:cubicBezTo>
                    <a:pt x="0" y="65499"/>
                    <a:pt x="346" y="71030"/>
                    <a:pt x="864" y="76387"/>
                  </a:cubicBezTo>
                  <a:cubicBezTo>
                    <a:pt x="3802" y="99027"/>
                    <a:pt x="14344" y="118210"/>
                    <a:pt x="40095" y="118210"/>
                  </a:cubicBezTo>
                  <a:cubicBezTo>
                    <a:pt x="45625" y="118210"/>
                    <a:pt x="50637" y="117346"/>
                    <a:pt x="54957" y="115445"/>
                  </a:cubicBezTo>
                  <a:cubicBezTo>
                    <a:pt x="73968" y="107668"/>
                    <a:pt x="80189" y="86065"/>
                    <a:pt x="80189" y="59623"/>
                  </a:cubicBezTo>
                  <a:close/>
                  <a:moveTo>
                    <a:pt x="60488" y="21257"/>
                  </a:moveTo>
                  <a:cubicBezTo>
                    <a:pt x="62389" y="27651"/>
                    <a:pt x="63426" y="39576"/>
                    <a:pt x="63426" y="57377"/>
                  </a:cubicBezTo>
                  <a:cubicBezTo>
                    <a:pt x="63426" y="74313"/>
                    <a:pt x="62734" y="86238"/>
                    <a:pt x="61179" y="93324"/>
                  </a:cubicBezTo>
                  <a:cubicBezTo>
                    <a:pt x="59105" y="103520"/>
                    <a:pt x="51846" y="111988"/>
                    <a:pt x="40095" y="111988"/>
                  </a:cubicBezTo>
                  <a:cubicBezTo>
                    <a:pt x="35774" y="111988"/>
                    <a:pt x="31454" y="110606"/>
                    <a:pt x="27479" y="107668"/>
                  </a:cubicBezTo>
                  <a:cubicBezTo>
                    <a:pt x="22121" y="103693"/>
                    <a:pt x="18838" y="95916"/>
                    <a:pt x="17455" y="83991"/>
                  </a:cubicBezTo>
                  <a:cubicBezTo>
                    <a:pt x="16937" y="80016"/>
                    <a:pt x="16764" y="71202"/>
                    <a:pt x="16764" y="57377"/>
                  </a:cubicBezTo>
                  <a:cubicBezTo>
                    <a:pt x="16764" y="40613"/>
                    <a:pt x="17628" y="29034"/>
                    <a:pt x="19356" y="22812"/>
                  </a:cubicBezTo>
                  <a:cubicBezTo>
                    <a:pt x="22294" y="11752"/>
                    <a:pt x="29207" y="6222"/>
                    <a:pt x="40095" y="6222"/>
                  </a:cubicBezTo>
                  <a:cubicBezTo>
                    <a:pt x="50464" y="6222"/>
                    <a:pt x="58068" y="12962"/>
                    <a:pt x="60488" y="21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278121" y="2625278"/>
              <a:ext cx="57031" cy="245900"/>
            </a:xfrm>
            <a:custGeom>
              <a:avLst/>
              <a:gdLst/>
              <a:ahLst/>
              <a:cxnLst/>
              <a:rect l="l" t="t" r="r" b="b"/>
              <a:pathLst>
                <a:path w="57031" h="245900">
                  <a:moveTo>
                    <a:pt x="5185" y="245160"/>
                  </a:moveTo>
                  <a:cubicBezTo>
                    <a:pt x="19998" y="233803"/>
                    <a:pt x="32342" y="217015"/>
                    <a:pt x="42465" y="194548"/>
                  </a:cubicBezTo>
                  <a:cubicBezTo>
                    <a:pt x="52093" y="173068"/>
                    <a:pt x="57031" y="152824"/>
                    <a:pt x="57031" y="133320"/>
                  </a:cubicBezTo>
                  <a:lnTo>
                    <a:pt x="57031" y="112581"/>
                  </a:lnTo>
                  <a:cubicBezTo>
                    <a:pt x="57031" y="93077"/>
                    <a:pt x="52093" y="72832"/>
                    <a:pt x="42465" y="51353"/>
                  </a:cubicBezTo>
                  <a:cubicBezTo>
                    <a:pt x="32342" y="28886"/>
                    <a:pt x="19998" y="12098"/>
                    <a:pt x="5185" y="741"/>
                  </a:cubicBezTo>
                  <a:cubicBezTo>
                    <a:pt x="4444" y="247"/>
                    <a:pt x="3703" y="0"/>
                    <a:pt x="3456" y="0"/>
                  </a:cubicBezTo>
                  <a:cubicBezTo>
                    <a:pt x="1234" y="0"/>
                    <a:pt x="0" y="1234"/>
                    <a:pt x="0" y="3456"/>
                  </a:cubicBezTo>
                  <a:cubicBezTo>
                    <a:pt x="0" y="4444"/>
                    <a:pt x="494" y="5432"/>
                    <a:pt x="1234" y="6172"/>
                  </a:cubicBezTo>
                  <a:cubicBezTo>
                    <a:pt x="14073" y="16048"/>
                    <a:pt x="24442" y="32342"/>
                    <a:pt x="32095" y="54809"/>
                  </a:cubicBezTo>
                  <a:cubicBezTo>
                    <a:pt x="38761" y="74313"/>
                    <a:pt x="42218" y="93571"/>
                    <a:pt x="42218" y="112581"/>
                  </a:cubicBezTo>
                  <a:lnTo>
                    <a:pt x="42218" y="133320"/>
                  </a:lnTo>
                  <a:cubicBezTo>
                    <a:pt x="42218" y="152330"/>
                    <a:pt x="38761" y="171587"/>
                    <a:pt x="32095" y="191091"/>
                  </a:cubicBezTo>
                  <a:cubicBezTo>
                    <a:pt x="24442" y="213558"/>
                    <a:pt x="14073" y="229853"/>
                    <a:pt x="1234" y="239728"/>
                  </a:cubicBezTo>
                  <a:cubicBezTo>
                    <a:pt x="494" y="240716"/>
                    <a:pt x="0" y="241703"/>
                    <a:pt x="0" y="242444"/>
                  </a:cubicBezTo>
                  <a:cubicBezTo>
                    <a:pt x="0" y="244666"/>
                    <a:pt x="1234" y="245900"/>
                    <a:pt x="3456" y="245900"/>
                  </a:cubicBezTo>
                  <a:cubicBezTo>
                    <a:pt x="3703" y="245900"/>
                    <a:pt x="4444" y="245654"/>
                    <a:pt x="5185" y="2451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5442494" y="2719343"/>
              <a:ext cx="164427" cy="57771"/>
            </a:xfrm>
            <a:custGeom>
              <a:avLst/>
              <a:gdLst/>
              <a:ahLst/>
              <a:cxnLst/>
              <a:rect l="l" t="t" r="r" b="b"/>
              <a:pathLst>
                <a:path w="164427" h="57771">
                  <a:moveTo>
                    <a:pt x="158502" y="0"/>
                  </a:moveTo>
                  <a:lnTo>
                    <a:pt x="5925" y="0"/>
                  </a:lnTo>
                  <a:cubicBezTo>
                    <a:pt x="1975" y="0"/>
                    <a:pt x="0" y="1975"/>
                    <a:pt x="0" y="5678"/>
                  </a:cubicBezTo>
                  <a:cubicBezTo>
                    <a:pt x="0" y="9382"/>
                    <a:pt x="1975" y="11357"/>
                    <a:pt x="5925" y="11357"/>
                  </a:cubicBezTo>
                  <a:lnTo>
                    <a:pt x="158502" y="11357"/>
                  </a:lnTo>
                  <a:cubicBezTo>
                    <a:pt x="162452" y="11357"/>
                    <a:pt x="164427" y="9382"/>
                    <a:pt x="164427" y="5678"/>
                  </a:cubicBezTo>
                  <a:cubicBezTo>
                    <a:pt x="164427" y="2716"/>
                    <a:pt x="161712" y="0"/>
                    <a:pt x="158502" y="0"/>
                  </a:cubicBezTo>
                  <a:close/>
                  <a:moveTo>
                    <a:pt x="158502" y="46415"/>
                  </a:moveTo>
                  <a:lnTo>
                    <a:pt x="5925" y="46415"/>
                  </a:lnTo>
                  <a:cubicBezTo>
                    <a:pt x="1975" y="46415"/>
                    <a:pt x="0" y="48390"/>
                    <a:pt x="0" y="52093"/>
                  </a:cubicBezTo>
                  <a:cubicBezTo>
                    <a:pt x="0" y="55797"/>
                    <a:pt x="1975" y="57772"/>
                    <a:pt x="5925" y="57772"/>
                  </a:cubicBezTo>
                  <a:lnTo>
                    <a:pt x="158502" y="57772"/>
                  </a:lnTo>
                  <a:cubicBezTo>
                    <a:pt x="162452" y="57772"/>
                    <a:pt x="164427" y="55797"/>
                    <a:pt x="164427" y="52093"/>
                  </a:cubicBezTo>
                  <a:cubicBezTo>
                    <a:pt x="164427" y="48884"/>
                    <a:pt x="161712" y="46415"/>
                    <a:pt x="158502" y="464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5698958" y="2641326"/>
              <a:ext cx="207879" cy="168624"/>
            </a:xfrm>
            <a:custGeom>
              <a:avLst/>
              <a:gdLst/>
              <a:ahLst/>
              <a:cxnLst/>
              <a:rect l="l" t="t" r="r" b="b"/>
              <a:pathLst>
                <a:path w="207879" h="168624">
                  <a:moveTo>
                    <a:pt x="207880" y="3703"/>
                  </a:moveTo>
                  <a:cubicBezTo>
                    <a:pt x="207880" y="1234"/>
                    <a:pt x="206398" y="0"/>
                    <a:pt x="203436" y="0"/>
                  </a:cubicBezTo>
                  <a:lnTo>
                    <a:pt x="172081" y="741"/>
                  </a:lnTo>
                  <a:lnTo>
                    <a:pt x="140726" y="0"/>
                  </a:lnTo>
                  <a:cubicBezTo>
                    <a:pt x="136776" y="0"/>
                    <a:pt x="135048" y="2222"/>
                    <a:pt x="135048" y="5925"/>
                  </a:cubicBezTo>
                  <a:cubicBezTo>
                    <a:pt x="135048" y="7654"/>
                    <a:pt x="135788" y="8888"/>
                    <a:pt x="137023" y="9135"/>
                  </a:cubicBezTo>
                  <a:cubicBezTo>
                    <a:pt x="139492" y="9382"/>
                    <a:pt x="141467" y="9629"/>
                    <a:pt x="142701" y="9629"/>
                  </a:cubicBezTo>
                  <a:cubicBezTo>
                    <a:pt x="150355" y="9876"/>
                    <a:pt x="154552" y="10369"/>
                    <a:pt x="155786" y="10616"/>
                  </a:cubicBezTo>
                  <a:cubicBezTo>
                    <a:pt x="157021" y="10863"/>
                    <a:pt x="157761" y="11604"/>
                    <a:pt x="157761" y="12838"/>
                  </a:cubicBezTo>
                  <a:cubicBezTo>
                    <a:pt x="157515" y="13579"/>
                    <a:pt x="157268" y="15060"/>
                    <a:pt x="156774" y="17282"/>
                  </a:cubicBezTo>
                  <a:lnTo>
                    <a:pt x="142207" y="76042"/>
                  </a:lnTo>
                  <a:lnTo>
                    <a:pt x="69622" y="76042"/>
                  </a:lnTo>
                  <a:lnTo>
                    <a:pt x="83942" y="19998"/>
                  </a:lnTo>
                  <a:cubicBezTo>
                    <a:pt x="85176" y="14813"/>
                    <a:pt x="87398" y="11604"/>
                    <a:pt x="90608" y="10369"/>
                  </a:cubicBezTo>
                  <a:cubicBezTo>
                    <a:pt x="92336" y="9876"/>
                    <a:pt x="96533" y="9629"/>
                    <a:pt x="103446" y="9629"/>
                  </a:cubicBezTo>
                  <a:cubicBezTo>
                    <a:pt x="110112" y="9629"/>
                    <a:pt x="112828" y="9629"/>
                    <a:pt x="112828" y="3703"/>
                  </a:cubicBezTo>
                  <a:cubicBezTo>
                    <a:pt x="112828" y="1234"/>
                    <a:pt x="111346" y="0"/>
                    <a:pt x="108384" y="0"/>
                  </a:cubicBezTo>
                  <a:lnTo>
                    <a:pt x="77029" y="741"/>
                  </a:lnTo>
                  <a:lnTo>
                    <a:pt x="45427" y="0"/>
                  </a:lnTo>
                  <a:cubicBezTo>
                    <a:pt x="41477" y="0"/>
                    <a:pt x="39749" y="2222"/>
                    <a:pt x="39749" y="5925"/>
                  </a:cubicBezTo>
                  <a:cubicBezTo>
                    <a:pt x="39749" y="7654"/>
                    <a:pt x="40490" y="8888"/>
                    <a:pt x="41971" y="9135"/>
                  </a:cubicBezTo>
                  <a:cubicBezTo>
                    <a:pt x="44440" y="9382"/>
                    <a:pt x="46415" y="9629"/>
                    <a:pt x="47649" y="9629"/>
                  </a:cubicBezTo>
                  <a:cubicBezTo>
                    <a:pt x="55303" y="9876"/>
                    <a:pt x="59747" y="10369"/>
                    <a:pt x="60981" y="10616"/>
                  </a:cubicBezTo>
                  <a:cubicBezTo>
                    <a:pt x="62216" y="10863"/>
                    <a:pt x="62710" y="11604"/>
                    <a:pt x="62710" y="12838"/>
                  </a:cubicBezTo>
                  <a:cubicBezTo>
                    <a:pt x="62710" y="13332"/>
                    <a:pt x="62463" y="14813"/>
                    <a:pt x="61722" y="17282"/>
                  </a:cubicBezTo>
                  <a:lnTo>
                    <a:pt x="28886" y="148380"/>
                  </a:lnTo>
                  <a:cubicBezTo>
                    <a:pt x="27651" y="153811"/>
                    <a:pt x="25183" y="157021"/>
                    <a:pt x="21479" y="158255"/>
                  </a:cubicBezTo>
                  <a:cubicBezTo>
                    <a:pt x="19751" y="158749"/>
                    <a:pt x="15307" y="158996"/>
                    <a:pt x="7654" y="158996"/>
                  </a:cubicBezTo>
                  <a:cubicBezTo>
                    <a:pt x="2222" y="158996"/>
                    <a:pt x="0" y="159490"/>
                    <a:pt x="0" y="164921"/>
                  </a:cubicBezTo>
                  <a:cubicBezTo>
                    <a:pt x="0" y="167390"/>
                    <a:pt x="1481" y="168625"/>
                    <a:pt x="4444" y="168625"/>
                  </a:cubicBezTo>
                  <a:lnTo>
                    <a:pt x="35552" y="167884"/>
                  </a:lnTo>
                  <a:lnTo>
                    <a:pt x="51106" y="168131"/>
                  </a:lnTo>
                  <a:cubicBezTo>
                    <a:pt x="53822" y="168131"/>
                    <a:pt x="64191" y="168625"/>
                    <a:pt x="66907" y="168625"/>
                  </a:cubicBezTo>
                  <a:cubicBezTo>
                    <a:pt x="70857" y="168625"/>
                    <a:pt x="72832" y="166649"/>
                    <a:pt x="72832" y="162699"/>
                  </a:cubicBezTo>
                  <a:cubicBezTo>
                    <a:pt x="72832" y="160230"/>
                    <a:pt x="70116" y="158996"/>
                    <a:pt x="64932" y="158996"/>
                  </a:cubicBezTo>
                  <a:cubicBezTo>
                    <a:pt x="55056" y="158996"/>
                    <a:pt x="50118" y="158008"/>
                    <a:pt x="50118" y="155786"/>
                  </a:cubicBezTo>
                  <a:cubicBezTo>
                    <a:pt x="50118" y="155786"/>
                    <a:pt x="50365" y="155046"/>
                    <a:pt x="50859" y="151836"/>
                  </a:cubicBezTo>
                  <a:lnTo>
                    <a:pt x="67400" y="85670"/>
                  </a:lnTo>
                  <a:lnTo>
                    <a:pt x="139739" y="85670"/>
                  </a:lnTo>
                  <a:lnTo>
                    <a:pt x="123197" y="151836"/>
                  </a:lnTo>
                  <a:cubicBezTo>
                    <a:pt x="122456" y="155539"/>
                    <a:pt x="119494" y="158008"/>
                    <a:pt x="114556" y="158749"/>
                  </a:cubicBezTo>
                  <a:cubicBezTo>
                    <a:pt x="113322" y="158996"/>
                    <a:pt x="109124" y="158996"/>
                    <a:pt x="101965" y="158996"/>
                  </a:cubicBezTo>
                  <a:cubicBezTo>
                    <a:pt x="97274" y="158996"/>
                    <a:pt x="95052" y="160971"/>
                    <a:pt x="95052" y="164921"/>
                  </a:cubicBezTo>
                  <a:cubicBezTo>
                    <a:pt x="95052" y="167390"/>
                    <a:pt x="96533" y="168625"/>
                    <a:pt x="99496" y="168625"/>
                  </a:cubicBezTo>
                  <a:lnTo>
                    <a:pt x="130604" y="167884"/>
                  </a:lnTo>
                  <a:lnTo>
                    <a:pt x="146158" y="168131"/>
                  </a:lnTo>
                  <a:cubicBezTo>
                    <a:pt x="148873" y="168131"/>
                    <a:pt x="158996" y="168625"/>
                    <a:pt x="162205" y="168625"/>
                  </a:cubicBezTo>
                  <a:cubicBezTo>
                    <a:pt x="166156" y="168625"/>
                    <a:pt x="168131" y="166649"/>
                    <a:pt x="168131" y="162699"/>
                  </a:cubicBezTo>
                  <a:cubicBezTo>
                    <a:pt x="168131" y="160230"/>
                    <a:pt x="165415" y="158996"/>
                    <a:pt x="160230" y="158996"/>
                  </a:cubicBezTo>
                  <a:cubicBezTo>
                    <a:pt x="150108" y="158996"/>
                    <a:pt x="145170" y="158008"/>
                    <a:pt x="145170" y="155786"/>
                  </a:cubicBezTo>
                  <a:cubicBezTo>
                    <a:pt x="145170" y="155786"/>
                    <a:pt x="145417" y="155046"/>
                    <a:pt x="145911" y="151836"/>
                  </a:cubicBezTo>
                  <a:lnTo>
                    <a:pt x="178994" y="19998"/>
                  </a:lnTo>
                  <a:cubicBezTo>
                    <a:pt x="180228" y="14813"/>
                    <a:pt x="182450" y="11604"/>
                    <a:pt x="185660" y="10369"/>
                  </a:cubicBezTo>
                  <a:cubicBezTo>
                    <a:pt x="187141" y="9876"/>
                    <a:pt x="191338" y="9629"/>
                    <a:pt x="198498" y="9629"/>
                  </a:cubicBezTo>
                  <a:cubicBezTo>
                    <a:pt x="204917" y="9629"/>
                    <a:pt x="207880" y="9629"/>
                    <a:pt x="207880" y="370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950534" y="2478379"/>
              <a:ext cx="99002" cy="164427"/>
            </a:xfrm>
            <a:custGeom>
              <a:avLst/>
              <a:gdLst/>
              <a:ahLst/>
              <a:cxnLst/>
              <a:rect l="l" t="t" r="r" b="b"/>
              <a:pathLst>
                <a:path w="99002" h="164427">
                  <a:moveTo>
                    <a:pt x="46415" y="0"/>
                  </a:moveTo>
                  <a:cubicBezTo>
                    <a:pt x="33824" y="0"/>
                    <a:pt x="23207" y="4444"/>
                    <a:pt x="14073" y="13332"/>
                  </a:cubicBezTo>
                  <a:cubicBezTo>
                    <a:pt x="4938" y="22220"/>
                    <a:pt x="247" y="32589"/>
                    <a:pt x="247" y="45181"/>
                  </a:cubicBezTo>
                  <a:cubicBezTo>
                    <a:pt x="247" y="53575"/>
                    <a:pt x="6419" y="59747"/>
                    <a:pt x="14073" y="59747"/>
                  </a:cubicBezTo>
                  <a:cubicBezTo>
                    <a:pt x="21479" y="59747"/>
                    <a:pt x="27651" y="53328"/>
                    <a:pt x="27651" y="45921"/>
                  </a:cubicBezTo>
                  <a:cubicBezTo>
                    <a:pt x="27651" y="37774"/>
                    <a:pt x="21726" y="32095"/>
                    <a:pt x="13826" y="32095"/>
                  </a:cubicBezTo>
                  <a:cubicBezTo>
                    <a:pt x="13085" y="32095"/>
                    <a:pt x="12591" y="32095"/>
                    <a:pt x="12098" y="32342"/>
                  </a:cubicBezTo>
                  <a:cubicBezTo>
                    <a:pt x="16788" y="20245"/>
                    <a:pt x="27651" y="9629"/>
                    <a:pt x="43205" y="9629"/>
                  </a:cubicBezTo>
                  <a:cubicBezTo>
                    <a:pt x="63450" y="9629"/>
                    <a:pt x="74807" y="27158"/>
                    <a:pt x="74807" y="48390"/>
                  </a:cubicBezTo>
                  <a:cubicBezTo>
                    <a:pt x="74807" y="64932"/>
                    <a:pt x="66413" y="82707"/>
                    <a:pt x="49624" y="101471"/>
                  </a:cubicBezTo>
                  <a:lnTo>
                    <a:pt x="3210" y="153811"/>
                  </a:lnTo>
                  <a:cubicBezTo>
                    <a:pt x="0" y="157515"/>
                    <a:pt x="247" y="157268"/>
                    <a:pt x="247" y="164427"/>
                  </a:cubicBezTo>
                  <a:lnTo>
                    <a:pt x="91842" y="164427"/>
                  </a:lnTo>
                  <a:lnTo>
                    <a:pt x="99002" y="119988"/>
                  </a:lnTo>
                  <a:lnTo>
                    <a:pt x="90855" y="119988"/>
                  </a:lnTo>
                  <a:cubicBezTo>
                    <a:pt x="88880" y="132579"/>
                    <a:pt x="87151" y="139739"/>
                    <a:pt x="85670" y="141961"/>
                  </a:cubicBezTo>
                  <a:cubicBezTo>
                    <a:pt x="84436" y="143195"/>
                    <a:pt x="77029" y="143689"/>
                    <a:pt x="63450" y="143689"/>
                  </a:cubicBezTo>
                  <a:lnTo>
                    <a:pt x="22220" y="143689"/>
                  </a:lnTo>
                  <a:lnTo>
                    <a:pt x="46168" y="120234"/>
                  </a:lnTo>
                  <a:cubicBezTo>
                    <a:pt x="62956" y="104434"/>
                    <a:pt x="84189" y="87398"/>
                    <a:pt x="91349" y="74313"/>
                  </a:cubicBezTo>
                  <a:cubicBezTo>
                    <a:pt x="96286" y="65672"/>
                    <a:pt x="98755" y="57031"/>
                    <a:pt x="98755" y="48390"/>
                  </a:cubicBezTo>
                  <a:cubicBezTo>
                    <a:pt x="98755" y="19257"/>
                    <a:pt x="76042" y="0"/>
                    <a:pt x="4641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012261" y="2805012"/>
              <a:ext cx="134307" cy="222199"/>
            </a:xfrm>
            <a:custGeom>
              <a:avLst/>
              <a:gdLst/>
              <a:ahLst/>
              <a:cxnLst/>
              <a:rect l="l" t="t" r="r" b="b"/>
              <a:pathLst>
                <a:path w="134307" h="222199">
                  <a:moveTo>
                    <a:pt x="98015" y="0"/>
                  </a:moveTo>
                  <a:cubicBezTo>
                    <a:pt x="66166" y="0"/>
                    <a:pt x="44934" y="37774"/>
                    <a:pt x="37527" y="67647"/>
                  </a:cubicBezTo>
                  <a:lnTo>
                    <a:pt x="0" y="218249"/>
                  </a:lnTo>
                  <a:cubicBezTo>
                    <a:pt x="0" y="220965"/>
                    <a:pt x="1234" y="222199"/>
                    <a:pt x="3456" y="222199"/>
                  </a:cubicBezTo>
                  <a:lnTo>
                    <a:pt x="4691" y="222199"/>
                  </a:lnTo>
                  <a:cubicBezTo>
                    <a:pt x="6419" y="222199"/>
                    <a:pt x="7654" y="221459"/>
                    <a:pt x="7900" y="219730"/>
                  </a:cubicBezTo>
                  <a:lnTo>
                    <a:pt x="23701" y="156033"/>
                  </a:lnTo>
                  <a:cubicBezTo>
                    <a:pt x="29133" y="170353"/>
                    <a:pt x="39749" y="177512"/>
                    <a:pt x="55550" y="177512"/>
                  </a:cubicBezTo>
                  <a:cubicBezTo>
                    <a:pt x="70857" y="177512"/>
                    <a:pt x="84929" y="172822"/>
                    <a:pt x="97521" y="163193"/>
                  </a:cubicBezTo>
                  <a:cubicBezTo>
                    <a:pt x="115050" y="150108"/>
                    <a:pt x="123938" y="133073"/>
                    <a:pt x="123938" y="112581"/>
                  </a:cubicBezTo>
                  <a:cubicBezTo>
                    <a:pt x="123938" y="96039"/>
                    <a:pt x="118259" y="83695"/>
                    <a:pt x="106903" y="75548"/>
                  </a:cubicBezTo>
                  <a:cubicBezTo>
                    <a:pt x="120975" y="66907"/>
                    <a:pt x="129863" y="55797"/>
                    <a:pt x="133073" y="42465"/>
                  </a:cubicBezTo>
                  <a:cubicBezTo>
                    <a:pt x="133813" y="39255"/>
                    <a:pt x="134307" y="36046"/>
                    <a:pt x="134307" y="33330"/>
                  </a:cubicBezTo>
                  <a:cubicBezTo>
                    <a:pt x="134307" y="12838"/>
                    <a:pt x="117766" y="0"/>
                    <a:pt x="98015" y="0"/>
                  </a:cubicBezTo>
                  <a:close/>
                  <a:moveTo>
                    <a:pt x="68141" y="75795"/>
                  </a:moveTo>
                  <a:cubicBezTo>
                    <a:pt x="69376" y="75054"/>
                    <a:pt x="73820" y="74807"/>
                    <a:pt x="80979" y="74807"/>
                  </a:cubicBezTo>
                  <a:cubicBezTo>
                    <a:pt x="82707" y="74807"/>
                    <a:pt x="84189" y="75054"/>
                    <a:pt x="85917" y="75301"/>
                  </a:cubicBezTo>
                  <a:cubicBezTo>
                    <a:pt x="83448" y="75795"/>
                    <a:pt x="81226" y="76042"/>
                    <a:pt x="79004" y="76042"/>
                  </a:cubicBezTo>
                  <a:lnTo>
                    <a:pt x="74560" y="76042"/>
                  </a:lnTo>
                  <a:cubicBezTo>
                    <a:pt x="71844" y="76042"/>
                    <a:pt x="69622" y="76042"/>
                    <a:pt x="68141" y="75795"/>
                  </a:cubicBezTo>
                  <a:close/>
                  <a:moveTo>
                    <a:pt x="29133" y="140232"/>
                  </a:moveTo>
                  <a:cubicBezTo>
                    <a:pt x="29133" y="136282"/>
                    <a:pt x="29627" y="132332"/>
                    <a:pt x="30614" y="128382"/>
                  </a:cubicBezTo>
                  <a:lnTo>
                    <a:pt x="45181" y="69129"/>
                  </a:lnTo>
                  <a:cubicBezTo>
                    <a:pt x="51846" y="42465"/>
                    <a:pt x="69622" y="7654"/>
                    <a:pt x="97768" y="7654"/>
                  </a:cubicBezTo>
                  <a:cubicBezTo>
                    <a:pt x="111840" y="7654"/>
                    <a:pt x="118753" y="14813"/>
                    <a:pt x="118753" y="28886"/>
                  </a:cubicBezTo>
                  <a:cubicBezTo>
                    <a:pt x="118753" y="32342"/>
                    <a:pt x="118259" y="36293"/>
                    <a:pt x="117025" y="40983"/>
                  </a:cubicBezTo>
                  <a:cubicBezTo>
                    <a:pt x="113568" y="54809"/>
                    <a:pt x="107149" y="64685"/>
                    <a:pt x="97521" y="70363"/>
                  </a:cubicBezTo>
                  <a:cubicBezTo>
                    <a:pt x="92089" y="68388"/>
                    <a:pt x="86658" y="67400"/>
                    <a:pt x="81226" y="67400"/>
                  </a:cubicBezTo>
                  <a:cubicBezTo>
                    <a:pt x="70363" y="67400"/>
                    <a:pt x="59253" y="67647"/>
                    <a:pt x="59253" y="76535"/>
                  </a:cubicBezTo>
                  <a:cubicBezTo>
                    <a:pt x="59253" y="78263"/>
                    <a:pt x="59994" y="79745"/>
                    <a:pt x="61228" y="80732"/>
                  </a:cubicBezTo>
                  <a:cubicBezTo>
                    <a:pt x="63450" y="82461"/>
                    <a:pt x="69129" y="83448"/>
                    <a:pt x="78757" y="83448"/>
                  </a:cubicBezTo>
                  <a:cubicBezTo>
                    <a:pt x="84929" y="83448"/>
                    <a:pt x="91102" y="82461"/>
                    <a:pt x="96780" y="80485"/>
                  </a:cubicBezTo>
                  <a:cubicBezTo>
                    <a:pt x="103446" y="85917"/>
                    <a:pt x="106903" y="94311"/>
                    <a:pt x="106903" y="105668"/>
                  </a:cubicBezTo>
                  <a:cubicBezTo>
                    <a:pt x="106903" y="111840"/>
                    <a:pt x="105915" y="119000"/>
                    <a:pt x="103940" y="126654"/>
                  </a:cubicBezTo>
                  <a:cubicBezTo>
                    <a:pt x="98261" y="148873"/>
                    <a:pt x="81473" y="170106"/>
                    <a:pt x="55797" y="170106"/>
                  </a:cubicBezTo>
                  <a:cubicBezTo>
                    <a:pt x="39008" y="170106"/>
                    <a:pt x="29133" y="157515"/>
                    <a:pt x="29133" y="1402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072003" y="2533682"/>
              <a:ext cx="138504" cy="111840"/>
            </a:xfrm>
            <a:custGeom>
              <a:avLst/>
              <a:gdLst/>
              <a:ahLst/>
              <a:cxnLst/>
              <a:rect l="l" t="t" r="r" b="b"/>
              <a:pathLst>
                <a:path w="138504" h="111840">
                  <a:moveTo>
                    <a:pt x="66413" y="0"/>
                  </a:moveTo>
                  <a:cubicBezTo>
                    <a:pt x="49378" y="0"/>
                    <a:pt x="34071" y="7407"/>
                    <a:pt x="20492" y="21973"/>
                  </a:cubicBezTo>
                  <a:cubicBezTo>
                    <a:pt x="6913" y="36539"/>
                    <a:pt x="0" y="52587"/>
                    <a:pt x="0" y="69869"/>
                  </a:cubicBezTo>
                  <a:cubicBezTo>
                    <a:pt x="0" y="94064"/>
                    <a:pt x="16295" y="111840"/>
                    <a:pt x="40490" y="111840"/>
                  </a:cubicBezTo>
                  <a:cubicBezTo>
                    <a:pt x="57525" y="111840"/>
                    <a:pt x="74313" y="105174"/>
                    <a:pt x="91102" y="92089"/>
                  </a:cubicBezTo>
                  <a:cubicBezTo>
                    <a:pt x="94805" y="105174"/>
                    <a:pt x="102459" y="111840"/>
                    <a:pt x="113815" y="111840"/>
                  </a:cubicBezTo>
                  <a:cubicBezTo>
                    <a:pt x="122703" y="111840"/>
                    <a:pt x="135295" y="102459"/>
                    <a:pt x="135295" y="93571"/>
                  </a:cubicBezTo>
                  <a:cubicBezTo>
                    <a:pt x="135295" y="91349"/>
                    <a:pt x="134060" y="90361"/>
                    <a:pt x="131344" y="90361"/>
                  </a:cubicBezTo>
                  <a:cubicBezTo>
                    <a:pt x="129616" y="90361"/>
                    <a:pt x="128135" y="91349"/>
                    <a:pt x="127394" y="93324"/>
                  </a:cubicBezTo>
                  <a:cubicBezTo>
                    <a:pt x="125419" y="98508"/>
                    <a:pt x="120234" y="104681"/>
                    <a:pt x="114556" y="104681"/>
                  </a:cubicBezTo>
                  <a:cubicBezTo>
                    <a:pt x="110359" y="104681"/>
                    <a:pt x="108137" y="96780"/>
                    <a:pt x="108137" y="80732"/>
                  </a:cubicBezTo>
                  <a:cubicBezTo>
                    <a:pt x="108137" y="77276"/>
                    <a:pt x="108878" y="74560"/>
                    <a:pt x="110359" y="72832"/>
                  </a:cubicBezTo>
                  <a:cubicBezTo>
                    <a:pt x="117025" y="64685"/>
                    <a:pt x="122950" y="55303"/>
                    <a:pt x="127641" y="44934"/>
                  </a:cubicBezTo>
                  <a:cubicBezTo>
                    <a:pt x="133813" y="31602"/>
                    <a:pt x="137517" y="21726"/>
                    <a:pt x="138504" y="15307"/>
                  </a:cubicBezTo>
                  <a:lnTo>
                    <a:pt x="138504" y="14320"/>
                  </a:lnTo>
                  <a:cubicBezTo>
                    <a:pt x="137764" y="12591"/>
                    <a:pt x="136282" y="11851"/>
                    <a:pt x="134554" y="11851"/>
                  </a:cubicBezTo>
                  <a:cubicBezTo>
                    <a:pt x="133320" y="12098"/>
                    <a:pt x="131838" y="14073"/>
                    <a:pt x="130110" y="17529"/>
                  </a:cubicBezTo>
                  <a:cubicBezTo>
                    <a:pt x="124925" y="35305"/>
                    <a:pt x="117766" y="50612"/>
                    <a:pt x="108137" y="63203"/>
                  </a:cubicBezTo>
                  <a:lnTo>
                    <a:pt x="108137" y="50859"/>
                  </a:lnTo>
                  <a:cubicBezTo>
                    <a:pt x="108137" y="22220"/>
                    <a:pt x="93817" y="0"/>
                    <a:pt x="66413" y="0"/>
                  </a:cubicBezTo>
                  <a:close/>
                  <a:moveTo>
                    <a:pt x="89373" y="57031"/>
                  </a:moveTo>
                  <a:cubicBezTo>
                    <a:pt x="89373" y="71598"/>
                    <a:pt x="89620" y="80485"/>
                    <a:pt x="89867" y="83695"/>
                  </a:cubicBezTo>
                  <a:cubicBezTo>
                    <a:pt x="73820" y="97768"/>
                    <a:pt x="57525" y="104681"/>
                    <a:pt x="40983" y="104681"/>
                  </a:cubicBezTo>
                  <a:cubicBezTo>
                    <a:pt x="26911" y="104681"/>
                    <a:pt x="19998" y="96039"/>
                    <a:pt x="19998" y="79004"/>
                  </a:cubicBezTo>
                  <a:cubicBezTo>
                    <a:pt x="19998" y="64685"/>
                    <a:pt x="28145" y="38021"/>
                    <a:pt x="33824" y="29133"/>
                  </a:cubicBezTo>
                  <a:cubicBezTo>
                    <a:pt x="43205" y="14566"/>
                    <a:pt x="54068" y="7160"/>
                    <a:pt x="66166" y="7160"/>
                  </a:cubicBezTo>
                  <a:cubicBezTo>
                    <a:pt x="73820" y="7160"/>
                    <a:pt x="79004" y="10122"/>
                    <a:pt x="82214" y="16048"/>
                  </a:cubicBezTo>
                  <a:cubicBezTo>
                    <a:pt x="83942" y="19010"/>
                    <a:pt x="85176" y="21973"/>
                    <a:pt x="86411" y="24689"/>
                  </a:cubicBezTo>
                  <a:cubicBezTo>
                    <a:pt x="88386" y="30367"/>
                    <a:pt x="89373" y="45427"/>
                    <a:pt x="89373" y="570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6293875" y="2699345"/>
              <a:ext cx="80732" cy="113321"/>
            </a:xfrm>
            <a:custGeom>
              <a:avLst/>
              <a:gdLst/>
              <a:ahLst/>
              <a:cxnLst/>
              <a:rect l="l" t="t" r="r" b="b"/>
              <a:pathLst>
                <a:path w="80732" h="113321">
                  <a:moveTo>
                    <a:pt x="80732" y="78510"/>
                  </a:moveTo>
                  <a:cubicBezTo>
                    <a:pt x="80732" y="59747"/>
                    <a:pt x="67894" y="47896"/>
                    <a:pt x="42465" y="42959"/>
                  </a:cubicBezTo>
                  <a:cubicBezTo>
                    <a:pt x="30861" y="40737"/>
                    <a:pt x="23454" y="38021"/>
                    <a:pt x="19504" y="35305"/>
                  </a:cubicBezTo>
                  <a:cubicBezTo>
                    <a:pt x="15554" y="32589"/>
                    <a:pt x="13579" y="28639"/>
                    <a:pt x="13579" y="23948"/>
                  </a:cubicBezTo>
                  <a:cubicBezTo>
                    <a:pt x="13579" y="12344"/>
                    <a:pt x="22220" y="6666"/>
                    <a:pt x="39502" y="6666"/>
                  </a:cubicBezTo>
                  <a:cubicBezTo>
                    <a:pt x="56290" y="6666"/>
                    <a:pt x="65425" y="16048"/>
                    <a:pt x="66660" y="35058"/>
                  </a:cubicBezTo>
                  <a:cubicBezTo>
                    <a:pt x="66907" y="37033"/>
                    <a:pt x="68141" y="38021"/>
                    <a:pt x="70610" y="38021"/>
                  </a:cubicBezTo>
                  <a:cubicBezTo>
                    <a:pt x="73326" y="38021"/>
                    <a:pt x="74807" y="35799"/>
                    <a:pt x="74807" y="31355"/>
                  </a:cubicBezTo>
                  <a:lnTo>
                    <a:pt x="74807" y="6913"/>
                  </a:lnTo>
                  <a:cubicBezTo>
                    <a:pt x="74807" y="2222"/>
                    <a:pt x="73573" y="0"/>
                    <a:pt x="71104" y="0"/>
                  </a:cubicBezTo>
                  <a:cubicBezTo>
                    <a:pt x="68388" y="0"/>
                    <a:pt x="64685" y="4444"/>
                    <a:pt x="62216" y="6419"/>
                  </a:cubicBezTo>
                  <a:cubicBezTo>
                    <a:pt x="56044" y="2222"/>
                    <a:pt x="48390" y="0"/>
                    <a:pt x="39502" y="0"/>
                  </a:cubicBezTo>
                  <a:cubicBezTo>
                    <a:pt x="17529" y="0"/>
                    <a:pt x="0" y="9876"/>
                    <a:pt x="0" y="30861"/>
                  </a:cubicBezTo>
                  <a:cubicBezTo>
                    <a:pt x="0" y="39255"/>
                    <a:pt x="3456" y="46415"/>
                    <a:pt x="10616" y="52093"/>
                  </a:cubicBezTo>
                  <a:cubicBezTo>
                    <a:pt x="19257" y="59253"/>
                    <a:pt x="27405" y="60734"/>
                    <a:pt x="42959" y="63450"/>
                  </a:cubicBezTo>
                  <a:cubicBezTo>
                    <a:pt x="59006" y="66660"/>
                    <a:pt x="67154" y="73820"/>
                    <a:pt x="67154" y="84929"/>
                  </a:cubicBezTo>
                  <a:cubicBezTo>
                    <a:pt x="67154" y="99002"/>
                    <a:pt x="58512" y="106162"/>
                    <a:pt x="40983" y="106162"/>
                  </a:cubicBezTo>
                  <a:cubicBezTo>
                    <a:pt x="23948" y="106162"/>
                    <a:pt x="13085" y="94805"/>
                    <a:pt x="8394" y="72338"/>
                  </a:cubicBezTo>
                  <a:cubicBezTo>
                    <a:pt x="7654" y="69129"/>
                    <a:pt x="6419" y="67400"/>
                    <a:pt x="4197" y="67400"/>
                  </a:cubicBezTo>
                  <a:cubicBezTo>
                    <a:pt x="1481" y="67400"/>
                    <a:pt x="0" y="69869"/>
                    <a:pt x="0" y="74560"/>
                  </a:cubicBezTo>
                  <a:lnTo>
                    <a:pt x="0" y="106409"/>
                  </a:lnTo>
                  <a:cubicBezTo>
                    <a:pt x="0" y="111100"/>
                    <a:pt x="1234" y="113322"/>
                    <a:pt x="3703" y="113322"/>
                  </a:cubicBezTo>
                  <a:cubicBezTo>
                    <a:pt x="4444" y="113322"/>
                    <a:pt x="5678" y="112581"/>
                    <a:pt x="7654" y="110853"/>
                  </a:cubicBezTo>
                  <a:cubicBezTo>
                    <a:pt x="12098" y="106903"/>
                    <a:pt x="10122" y="107643"/>
                    <a:pt x="14566" y="103199"/>
                  </a:cubicBezTo>
                  <a:cubicBezTo>
                    <a:pt x="21726" y="109865"/>
                    <a:pt x="30614" y="113322"/>
                    <a:pt x="40983" y="113322"/>
                  </a:cubicBezTo>
                  <a:cubicBezTo>
                    <a:pt x="64438" y="113322"/>
                    <a:pt x="80732" y="101224"/>
                    <a:pt x="80732" y="785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6391149" y="2647745"/>
              <a:ext cx="52834" cy="162205"/>
            </a:xfrm>
            <a:custGeom>
              <a:avLst/>
              <a:gdLst/>
              <a:ahLst/>
              <a:cxnLst/>
              <a:rect l="l" t="t" r="r" b="b"/>
              <a:pathLst>
                <a:path w="52834" h="162205">
                  <a:moveTo>
                    <a:pt x="39749" y="13826"/>
                  </a:moveTo>
                  <a:cubicBezTo>
                    <a:pt x="39749" y="6419"/>
                    <a:pt x="33577" y="0"/>
                    <a:pt x="26170" y="0"/>
                  </a:cubicBezTo>
                  <a:cubicBezTo>
                    <a:pt x="18763" y="0"/>
                    <a:pt x="12344" y="6419"/>
                    <a:pt x="12344" y="13826"/>
                  </a:cubicBezTo>
                  <a:cubicBezTo>
                    <a:pt x="12344" y="21232"/>
                    <a:pt x="18517" y="27898"/>
                    <a:pt x="25923" y="27898"/>
                  </a:cubicBezTo>
                  <a:cubicBezTo>
                    <a:pt x="33577" y="27898"/>
                    <a:pt x="39749" y="21479"/>
                    <a:pt x="39749" y="13826"/>
                  </a:cubicBezTo>
                  <a:close/>
                  <a:moveTo>
                    <a:pt x="27158" y="161465"/>
                  </a:moveTo>
                  <a:lnTo>
                    <a:pt x="52834" y="162205"/>
                  </a:lnTo>
                  <a:lnTo>
                    <a:pt x="52834" y="152577"/>
                  </a:lnTo>
                  <a:cubicBezTo>
                    <a:pt x="44687" y="152577"/>
                    <a:pt x="39749" y="152083"/>
                    <a:pt x="38268" y="151095"/>
                  </a:cubicBezTo>
                  <a:cubicBezTo>
                    <a:pt x="36786" y="150108"/>
                    <a:pt x="36293" y="147392"/>
                    <a:pt x="36293" y="142948"/>
                  </a:cubicBezTo>
                  <a:lnTo>
                    <a:pt x="36293" y="52340"/>
                  </a:lnTo>
                  <a:lnTo>
                    <a:pt x="988" y="55303"/>
                  </a:lnTo>
                  <a:lnTo>
                    <a:pt x="988" y="64685"/>
                  </a:lnTo>
                  <a:cubicBezTo>
                    <a:pt x="9135" y="64685"/>
                    <a:pt x="14320" y="65425"/>
                    <a:pt x="16048" y="66660"/>
                  </a:cubicBezTo>
                  <a:cubicBezTo>
                    <a:pt x="17776" y="67894"/>
                    <a:pt x="18517" y="71351"/>
                    <a:pt x="18517" y="77029"/>
                  </a:cubicBezTo>
                  <a:lnTo>
                    <a:pt x="18517" y="142701"/>
                  </a:lnTo>
                  <a:cubicBezTo>
                    <a:pt x="18517" y="147392"/>
                    <a:pt x="17776" y="150355"/>
                    <a:pt x="16048" y="151342"/>
                  </a:cubicBezTo>
                  <a:cubicBezTo>
                    <a:pt x="14320" y="152330"/>
                    <a:pt x="8888" y="152577"/>
                    <a:pt x="0" y="152577"/>
                  </a:cubicBezTo>
                  <a:lnTo>
                    <a:pt x="0" y="16220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6459537" y="2700826"/>
              <a:ext cx="124184" cy="109124"/>
            </a:xfrm>
            <a:custGeom>
              <a:avLst/>
              <a:gdLst/>
              <a:ahLst/>
              <a:cxnLst/>
              <a:rect l="l" t="t" r="r" b="b"/>
              <a:pathLst>
                <a:path w="124184" h="109124">
                  <a:moveTo>
                    <a:pt x="69622" y="7160"/>
                  </a:moveTo>
                  <a:cubicBezTo>
                    <a:pt x="80732" y="7160"/>
                    <a:pt x="86411" y="15801"/>
                    <a:pt x="86411" y="33330"/>
                  </a:cubicBezTo>
                  <a:lnTo>
                    <a:pt x="86411" y="89620"/>
                  </a:lnTo>
                  <a:cubicBezTo>
                    <a:pt x="86411" y="94311"/>
                    <a:pt x="85670" y="97274"/>
                    <a:pt x="83942" y="98261"/>
                  </a:cubicBezTo>
                  <a:cubicBezTo>
                    <a:pt x="82214" y="99249"/>
                    <a:pt x="76782" y="99743"/>
                    <a:pt x="67647" y="99743"/>
                  </a:cubicBezTo>
                  <a:lnTo>
                    <a:pt x="67647" y="109124"/>
                  </a:lnTo>
                  <a:lnTo>
                    <a:pt x="96039" y="108384"/>
                  </a:lnTo>
                  <a:lnTo>
                    <a:pt x="124185" y="109124"/>
                  </a:lnTo>
                  <a:lnTo>
                    <a:pt x="124185" y="99743"/>
                  </a:lnTo>
                  <a:cubicBezTo>
                    <a:pt x="116284" y="99743"/>
                    <a:pt x="111100" y="99496"/>
                    <a:pt x="108631" y="98755"/>
                  </a:cubicBezTo>
                  <a:cubicBezTo>
                    <a:pt x="106162" y="98015"/>
                    <a:pt x="105174" y="96286"/>
                    <a:pt x="105174" y="93324"/>
                  </a:cubicBezTo>
                  <a:lnTo>
                    <a:pt x="105174" y="47156"/>
                  </a:lnTo>
                  <a:cubicBezTo>
                    <a:pt x="105174" y="35552"/>
                    <a:pt x="104927" y="27405"/>
                    <a:pt x="104187" y="22714"/>
                  </a:cubicBezTo>
                  <a:cubicBezTo>
                    <a:pt x="101718" y="7654"/>
                    <a:pt x="90608" y="0"/>
                    <a:pt x="71104" y="0"/>
                  </a:cubicBezTo>
                  <a:cubicBezTo>
                    <a:pt x="55550" y="0"/>
                    <a:pt x="43946" y="7407"/>
                    <a:pt x="36293" y="22220"/>
                  </a:cubicBezTo>
                  <a:lnTo>
                    <a:pt x="36293" y="0"/>
                  </a:lnTo>
                  <a:lnTo>
                    <a:pt x="0" y="2716"/>
                  </a:lnTo>
                  <a:lnTo>
                    <a:pt x="0" y="12098"/>
                  </a:lnTo>
                  <a:cubicBezTo>
                    <a:pt x="8888" y="12098"/>
                    <a:pt x="14320" y="12838"/>
                    <a:pt x="16295" y="14320"/>
                  </a:cubicBezTo>
                  <a:cubicBezTo>
                    <a:pt x="18270" y="15801"/>
                    <a:pt x="19010" y="19010"/>
                    <a:pt x="19010" y="24689"/>
                  </a:cubicBezTo>
                  <a:lnTo>
                    <a:pt x="19010" y="89620"/>
                  </a:lnTo>
                  <a:cubicBezTo>
                    <a:pt x="19010" y="94311"/>
                    <a:pt x="18023" y="97274"/>
                    <a:pt x="16295" y="98261"/>
                  </a:cubicBezTo>
                  <a:cubicBezTo>
                    <a:pt x="14566" y="99249"/>
                    <a:pt x="9135" y="99743"/>
                    <a:pt x="0" y="99743"/>
                  </a:cubicBezTo>
                  <a:lnTo>
                    <a:pt x="0" y="109124"/>
                  </a:lnTo>
                  <a:lnTo>
                    <a:pt x="28392" y="108384"/>
                  </a:lnTo>
                  <a:lnTo>
                    <a:pt x="56537" y="109124"/>
                  </a:lnTo>
                  <a:lnTo>
                    <a:pt x="56537" y="99743"/>
                  </a:lnTo>
                  <a:cubicBezTo>
                    <a:pt x="47402" y="99743"/>
                    <a:pt x="42218" y="99249"/>
                    <a:pt x="40490" y="98261"/>
                  </a:cubicBezTo>
                  <a:cubicBezTo>
                    <a:pt x="38761" y="97274"/>
                    <a:pt x="37774" y="94311"/>
                    <a:pt x="37774" y="89620"/>
                  </a:cubicBezTo>
                  <a:lnTo>
                    <a:pt x="37774" y="45181"/>
                  </a:lnTo>
                  <a:cubicBezTo>
                    <a:pt x="37774" y="25183"/>
                    <a:pt x="50365" y="7160"/>
                    <a:pt x="69622" y="71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6599451" y="2605576"/>
              <a:ext cx="76905" cy="114753"/>
            </a:xfrm>
            <a:custGeom>
              <a:avLst/>
              <a:gdLst/>
              <a:ahLst/>
              <a:cxnLst/>
              <a:rect l="l" t="t" r="r" b="b"/>
              <a:pathLst>
                <a:path w="76905" h="114753">
                  <a:moveTo>
                    <a:pt x="10024" y="41477"/>
                  </a:moveTo>
                  <a:cubicBezTo>
                    <a:pt x="15554" y="41477"/>
                    <a:pt x="19702" y="37329"/>
                    <a:pt x="19702" y="31799"/>
                  </a:cubicBezTo>
                  <a:cubicBezTo>
                    <a:pt x="19702" y="25578"/>
                    <a:pt x="16418" y="22294"/>
                    <a:pt x="10024" y="22121"/>
                  </a:cubicBezTo>
                  <a:cubicBezTo>
                    <a:pt x="13826" y="13999"/>
                    <a:pt x="22467" y="7431"/>
                    <a:pt x="33700" y="7431"/>
                  </a:cubicBezTo>
                  <a:cubicBezTo>
                    <a:pt x="48909" y="7431"/>
                    <a:pt x="58932" y="18838"/>
                    <a:pt x="58932" y="34046"/>
                  </a:cubicBezTo>
                  <a:cubicBezTo>
                    <a:pt x="58932" y="42341"/>
                    <a:pt x="55994" y="50291"/>
                    <a:pt x="49945" y="58068"/>
                  </a:cubicBezTo>
                  <a:cubicBezTo>
                    <a:pt x="47007" y="62043"/>
                    <a:pt x="44761" y="64808"/>
                    <a:pt x="43205" y="66363"/>
                  </a:cubicBezTo>
                  <a:lnTo>
                    <a:pt x="2247" y="106977"/>
                  </a:lnTo>
                  <a:cubicBezTo>
                    <a:pt x="0" y="109050"/>
                    <a:pt x="346" y="109569"/>
                    <a:pt x="346" y="114754"/>
                  </a:cubicBezTo>
                  <a:lnTo>
                    <a:pt x="71548" y="114754"/>
                  </a:lnTo>
                  <a:lnTo>
                    <a:pt x="76906" y="82263"/>
                  </a:lnTo>
                  <a:lnTo>
                    <a:pt x="69647" y="82263"/>
                  </a:lnTo>
                  <a:cubicBezTo>
                    <a:pt x="68437" y="91423"/>
                    <a:pt x="67055" y="96780"/>
                    <a:pt x="65499" y="97990"/>
                  </a:cubicBezTo>
                  <a:cubicBezTo>
                    <a:pt x="64635" y="98508"/>
                    <a:pt x="59278" y="98854"/>
                    <a:pt x="49081" y="98854"/>
                  </a:cubicBezTo>
                  <a:lnTo>
                    <a:pt x="19702" y="98854"/>
                  </a:lnTo>
                  <a:cubicBezTo>
                    <a:pt x="31281" y="88657"/>
                    <a:pt x="41996" y="79498"/>
                    <a:pt x="52192" y="71375"/>
                  </a:cubicBezTo>
                  <a:cubicBezTo>
                    <a:pt x="59969" y="65327"/>
                    <a:pt x="65499" y="59969"/>
                    <a:pt x="68956" y="55303"/>
                  </a:cubicBezTo>
                  <a:cubicBezTo>
                    <a:pt x="74140" y="48563"/>
                    <a:pt x="76733" y="41477"/>
                    <a:pt x="76733" y="34046"/>
                  </a:cubicBezTo>
                  <a:cubicBezTo>
                    <a:pt x="76733" y="23331"/>
                    <a:pt x="72585" y="14863"/>
                    <a:pt x="64117" y="8641"/>
                  </a:cubicBezTo>
                  <a:cubicBezTo>
                    <a:pt x="56685" y="2938"/>
                    <a:pt x="47353" y="0"/>
                    <a:pt x="36293" y="0"/>
                  </a:cubicBezTo>
                  <a:cubicBezTo>
                    <a:pt x="26787" y="0"/>
                    <a:pt x="18665" y="2765"/>
                    <a:pt x="11579" y="8295"/>
                  </a:cubicBezTo>
                  <a:cubicBezTo>
                    <a:pt x="4148" y="14344"/>
                    <a:pt x="346" y="21948"/>
                    <a:pt x="346" y="31281"/>
                  </a:cubicBezTo>
                  <a:cubicBezTo>
                    <a:pt x="346" y="37157"/>
                    <a:pt x="4666" y="41477"/>
                    <a:pt x="10024" y="414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754311" y="2638610"/>
              <a:ext cx="129369" cy="221952"/>
            </a:xfrm>
            <a:custGeom>
              <a:avLst/>
              <a:gdLst/>
              <a:ahLst/>
              <a:cxnLst/>
              <a:rect l="l" t="t" r="r" b="b"/>
              <a:pathLst>
                <a:path w="129369" h="221952">
                  <a:moveTo>
                    <a:pt x="82954" y="61475"/>
                  </a:moveTo>
                  <a:cubicBezTo>
                    <a:pt x="87645" y="41971"/>
                    <a:pt x="92583" y="22961"/>
                    <a:pt x="97027" y="3456"/>
                  </a:cubicBezTo>
                  <a:lnTo>
                    <a:pt x="97027" y="2716"/>
                  </a:lnTo>
                  <a:cubicBezTo>
                    <a:pt x="96286" y="988"/>
                    <a:pt x="95052" y="0"/>
                    <a:pt x="93077" y="0"/>
                  </a:cubicBezTo>
                  <a:cubicBezTo>
                    <a:pt x="90855" y="0"/>
                    <a:pt x="89373" y="1975"/>
                    <a:pt x="88633" y="5678"/>
                  </a:cubicBezTo>
                  <a:lnTo>
                    <a:pt x="74560" y="61475"/>
                  </a:lnTo>
                  <a:cubicBezTo>
                    <a:pt x="56044" y="62216"/>
                    <a:pt x="39255" y="69129"/>
                    <a:pt x="24195" y="81967"/>
                  </a:cubicBezTo>
                  <a:cubicBezTo>
                    <a:pt x="8147" y="95546"/>
                    <a:pt x="0" y="111346"/>
                    <a:pt x="0" y="129369"/>
                  </a:cubicBezTo>
                  <a:cubicBezTo>
                    <a:pt x="0" y="156033"/>
                    <a:pt x="20492" y="173068"/>
                    <a:pt x="46415" y="174550"/>
                  </a:cubicBezTo>
                  <a:cubicBezTo>
                    <a:pt x="41724" y="194054"/>
                    <a:pt x="38268" y="208127"/>
                    <a:pt x="36046" y="216521"/>
                  </a:cubicBezTo>
                  <a:cubicBezTo>
                    <a:pt x="35799" y="217261"/>
                    <a:pt x="35799" y="218002"/>
                    <a:pt x="35799" y="218249"/>
                  </a:cubicBezTo>
                  <a:cubicBezTo>
                    <a:pt x="35799" y="220718"/>
                    <a:pt x="37033" y="221952"/>
                    <a:pt x="39749" y="221952"/>
                  </a:cubicBezTo>
                  <a:cubicBezTo>
                    <a:pt x="42465" y="221952"/>
                    <a:pt x="43205" y="220471"/>
                    <a:pt x="43946" y="217508"/>
                  </a:cubicBezTo>
                  <a:lnTo>
                    <a:pt x="54809" y="174797"/>
                  </a:lnTo>
                  <a:cubicBezTo>
                    <a:pt x="73326" y="174056"/>
                    <a:pt x="90114" y="167143"/>
                    <a:pt x="105174" y="154305"/>
                  </a:cubicBezTo>
                  <a:cubicBezTo>
                    <a:pt x="121222" y="140479"/>
                    <a:pt x="129369" y="124678"/>
                    <a:pt x="129369" y="106656"/>
                  </a:cubicBezTo>
                  <a:cubicBezTo>
                    <a:pt x="129369" y="80239"/>
                    <a:pt x="108384" y="63697"/>
                    <a:pt x="82954" y="61475"/>
                  </a:cubicBezTo>
                  <a:close/>
                  <a:moveTo>
                    <a:pt x="80979" y="68882"/>
                  </a:moveTo>
                  <a:cubicBezTo>
                    <a:pt x="99743" y="70116"/>
                    <a:pt x="111593" y="81720"/>
                    <a:pt x="111593" y="101471"/>
                  </a:cubicBezTo>
                  <a:cubicBezTo>
                    <a:pt x="111593" y="111346"/>
                    <a:pt x="109371" y="121222"/>
                    <a:pt x="104927" y="130851"/>
                  </a:cubicBezTo>
                  <a:cubicBezTo>
                    <a:pt x="97027" y="148627"/>
                    <a:pt x="79004" y="164921"/>
                    <a:pt x="56537" y="167143"/>
                  </a:cubicBezTo>
                  <a:close/>
                  <a:moveTo>
                    <a:pt x="17776" y="134554"/>
                  </a:moveTo>
                  <a:cubicBezTo>
                    <a:pt x="17776" y="124678"/>
                    <a:pt x="19998" y="114803"/>
                    <a:pt x="24442" y="105174"/>
                  </a:cubicBezTo>
                  <a:cubicBezTo>
                    <a:pt x="32342" y="87398"/>
                    <a:pt x="50365" y="71351"/>
                    <a:pt x="72585" y="68882"/>
                  </a:cubicBezTo>
                  <a:lnTo>
                    <a:pt x="48143" y="167390"/>
                  </a:lnTo>
                  <a:cubicBezTo>
                    <a:pt x="29627" y="165909"/>
                    <a:pt x="17776" y="154305"/>
                    <a:pt x="17776" y="1345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6898352" y="2756176"/>
              <a:ext cx="80189" cy="118209"/>
            </a:xfrm>
            <a:custGeom>
              <a:avLst/>
              <a:gdLst/>
              <a:ahLst/>
              <a:cxnLst/>
              <a:rect l="l" t="t" r="r" b="b"/>
              <a:pathLst>
                <a:path w="80189" h="118209">
                  <a:moveTo>
                    <a:pt x="80189" y="59623"/>
                  </a:moveTo>
                  <a:cubicBezTo>
                    <a:pt x="80189" y="40095"/>
                    <a:pt x="76733" y="25232"/>
                    <a:pt x="69993" y="15035"/>
                  </a:cubicBezTo>
                  <a:cubicBezTo>
                    <a:pt x="64462" y="6394"/>
                    <a:pt x="53402" y="0"/>
                    <a:pt x="40095" y="0"/>
                  </a:cubicBezTo>
                  <a:cubicBezTo>
                    <a:pt x="34564" y="0"/>
                    <a:pt x="29552" y="864"/>
                    <a:pt x="25232" y="2765"/>
                  </a:cubicBezTo>
                  <a:cubicBezTo>
                    <a:pt x="6222" y="10715"/>
                    <a:pt x="0" y="32836"/>
                    <a:pt x="0" y="59623"/>
                  </a:cubicBezTo>
                  <a:cubicBezTo>
                    <a:pt x="0" y="65499"/>
                    <a:pt x="346" y="71030"/>
                    <a:pt x="864" y="76387"/>
                  </a:cubicBezTo>
                  <a:cubicBezTo>
                    <a:pt x="3802" y="99027"/>
                    <a:pt x="14344" y="118210"/>
                    <a:pt x="40095" y="118210"/>
                  </a:cubicBezTo>
                  <a:cubicBezTo>
                    <a:pt x="45625" y="118210"/>
                    <a:pt x="50637" y="117346"/>
                    <a:pt x="54957" y="115445"/>
                  </a:cubicBezTo>
                  <a:cubicBezTo>
                    <a:pt x="73968" y="107668"/>
                    <a:pt x="80189" y="86065"/>
                    <a:pt x="80189" y="59623"/>
                  </a:cubicBezTo>
                  <a:close/>
                  <a:moveTo>
                    <a:pt x="60488" y="21257"/>
                  </a:moveTo>
                  <a:cubicBezTo>
                    <a:pt x="62389" y="27651"/>
                    <a:pt x="63426" y="39576"/>
                    <a:pt x="63426" y="57377"/>
                  </a:cubicBezTo>
                  <a:cubicBezTo>
                    <a:pt x="63426" y="74313"/>
                    <a:pt x="62734" y="86238"/>
                    <a:pt x="61179" y="93324"/>
                  </a:cubicBezTo>
                  <a:cubicBezTo>
                    <a:pt x="59105" y="103520"/>
                    <a:pt x="51846" y="111988"/>
                    <a:pt x="40095" y="111988"/>
                  </a:cubicBezTo>
                  <a:cubicBezTo>
                    <a:pt x="35774" y="111988"/>
                    <a:pt x="31454" y="110606"/>
                    <a:pt x="27479" y="107668"/>
                  </a:cubicBezTo>
                  <a:cubicBezTo>
                    <a:pt x="22121" y="103693"/>
                    <a:pt x="18838" y="95916"/>
                    <a:pt x="17455" y="83991"/>
                  </a:cubicBezTo>
                  <a:cubicBezTo>
                    <a:pt x="16937" y="80016"/>
                    <a:pt x="16764" y="71202"/>
                    <a:pt x="16764" y="57377"/>
                  </a:cubicBezTo>
                  <a:cubicBezTo>
                    <a:pt x="16764" y="40613"/>
                    <a:pt x="17628" y="29034"/>
                    <a:pt x="19356" y="22812"/>
                  </a:cubicBezTo>
                  <a:cubicBezTo>
                    <a:pt x="22294" y="11752"/>
                    <a:pt x="29207" y="6222"/>
                    <a:pt x="40095" y="6222"/>
                  </a:cubicBezTo>
                  <a:cubicBezTo>
                    <a:pt x="50464" y="6222"/>
                    <a:pt x="58068" y="12962"/>
                    <a:pt x="60488" y="21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759585" y="3410134"/>
              <a:ext cx="140479" cy="162946"/>
            </a:xfrm>
            <a:custGeom>
              <a:avLst/>
              <a:gdLst/>
              <a:ahLst/>
              <a:cxnLst/>
              <a:rect l="l" t="t" r="r" b="b"/>
              <a:pathLst>
                <a:path w="140479" h="162946">
                  <a:moveTo>
                    <a:pt x="111840" y="0"/>
                  </a:moveTo>
                  <a:cubicBezTo>
                    <a:pt x="107643" y="0"/>
                    <a:pt x="103940" y="741"/>
                    <a:pt x="100237" y="1975"/>
                  </a:cubicBezTo>
                  <a:cubicBezTo>
                    <a:pt x="84683" y="7160"/>
                    <a:pt x="73820" y="22467"/>
                    <a:pt x="67647" y="36539"/>
                  </a:cubicBezTo>
                  <a:cubicBezTo>
                    <a:pt x="57278" y="59500"/>
                    <a:pt x="54315" y="68882"/>
                    <a:pt x="46662" y="94805"/>
                  </a:cubicBezTo>
                  <a:cubicBezTo>
                    <a:pt x="21232" y="89620"/>
                    <a:pt x="8394" y="78017"/>
                    <a:pt x="8394" y="59747"/>
                  </a:cubicBezTo>
                  <a:cubicBezTo>
                    <a:pt x="8394" y="43205"/>
                    <a:pt x="19998" y="19257"/>
                    <a:pt x="28145" y="9876"/>
                  </a:cubicBezTo>
                  <a:cubicBezTo>
                    <a:pt x="29627" y="8147"/>
                    <a:pt x="30367" y="6913"/>
                    <a:pt x="30367" y="6172"/>
                  </a:cubicBezTo>
                  <a:cubicBezTo>
                    <a:pt x="30367" y="3950"/>
                    <a:pt x="29133" y="2716"/>
                    <a:pt x="26417" y="2716"/>
                  </a:cubicBezTo>
                  <a:cubicBezTo>
                    <a:pt x="22220" y="2716"/>
                    <a:pt x="16788" y="9876"/>
                    <a:pt x="10122" y="24195"/>
                  </a:cubicBezTo>
                  <a:cubicBezTo>
                    <a:pt x="3456" y="38515"/>
                    <a:pt x="0" y="51353"/>
                    <a:pt x="0" y="62463"/>
                  </a:cubicBezTo>
                  <a:cubicBezTo>
                    <a:pt x="0" y="88139"/>
                    <a:pt x="19504" y="104434"/>
                    <a:pt x="41971" y="109865"/>
                  </a:cubicBezTo>
                  <a:lnTo>
                    <a:pt x="29380" y="149861"/>
                  </a:lnTo>
                  <a:cubicBezTo>
                    <a:pt x="28392" y="152577"/>
                    <a:pt x="27898" y="154305"/>
                    <a:pt x="27898" y="155046"/>
                  </a:cubicBezTo>
                  <a:cubicBezTo>
                    <a:pt x="27898" y="160230"/>
                    <a:pt x="30614" y="162946"/>
                    <a:pt x="36046" y="162946"/>
                  </a:cubicBezTo>
                  <a:cubicBezTo>
                    <a:pt x="40737" y="162946"/>
                    <a:pt x="43946" y="160477"/>
                    <a:pt x="45921" y="155786"/>
                  </a:cubicBezTo>
                  <a:lnTo>
                    <a:pt x="54315" y="112087"/>
                  </a:lnTo>
                  <a:cubicBezTo>
                    <a:pt x="57031" y="112334"/>
                    <a:pt x="59253" y="112334"/>
                    <a:pt x="61475" y="112334"/>
                  </a:cubicBezTo>
                  <a:cubicBezTo>
                    <a:pt x="81720" y="112334"/>
                    <a:pt x="99743" y="104434"/>
                    <a:pt x="116037" y="88633"/>
                  </a:cubicBezTo>
                  <a:cubicBezTo>
                    <a:pt x="132332" y="72832"/>
                    <a:pt x="140479" y="54809"/>
                    <a:pt x="140479" y="34564"/>
                  </a:cubicBezTo>
                  <a:cubicBezTo>
                    <a:pt x="140479" y="15307"/>
                    <a:pt x="130357" y="0"/>
                    <a:pt x="111840" y="0"/>
                  </a:cubicBezTo>
                  <a:close/>
                  <a:moveTo>
                    <a:pt x="131591" y="39996"/>
                  </a:moveTo>
                  <a:cubicBezTo>
                    <a:pt x="131591" y="55550"/>
                    <a:pt x="124185" y="69129"/>
                    <a:pt x="109124" y="80732"/>
                  </a:cubicBezTo>
                  <a:cubicBezTo>
                    <a:pt x="95052" y="91102"/>
                    <a:pt x="79992" y="96286"/>
                    <a:pt x="63697" y="96286"/>
                  </a:cubicBezTo>
                  <a:cubicBezTo>
                    <a:pt x="62216" y="96286"/>
                    <a:pt x="60734" y="96286"/>
                    <a:pt x="59500" y="96039"/>
                  </a:cubicBezTo>
                  <a:cubicBezTo>
                    <a:pt x="58019" y="96039"/>
                    <a:pt x="57278" y="96039"/>
                    <a:pt x="57278" y="96286"/>
                  </a:cubicBezTo>
                  <a:cubicBezTo>
                    <a:pt x="60981" y="76782"/>
                    <a:pt x="63203" y="65178"/>
                    <a:pt x="64191" y="61722"/>
                  </a:cubicBezTo>
                  <a:cubicBezTo>
                    <a:pt x="69869" y="42218"/>
                    <a:pt x="86658" y="16048"/>
                    <a:pt x="109371" y="16048"/>
                  </a:cubicBezTo>
                  <a:cubicBezTo>
                    <a:pt x="123197" y="16048"/>
                    <a:pt x="131591" y="25923"/>
                    <a:pt x="131591" y="399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933644" y="3334586"/>
              <a:ext cx="57031" cy="245900"/>
            </a:xfrm>
            <a:custGeom>
              <a:avLst/>
              <a:gdLst/>
              <a:ahLst/>
              <a:cxnLst/>
              <a:rect l="l" t="t" r="r" b="b"/>
              <a:pathLst>
                <a:path w="57031" h="245900">
                  <a:moveTo>
                    <a:pt x="53575" y="245900"/>
                  </a:moveTo>
                  <a:cubicBezTo>
                    <a:pt x="55797" y="245900"/>
                    <a:pt x="57031" y="244666"/>
                    <a:pt x="57031" y="242444"/>
                  </a:cubicBezTo>
                  <a:cubicBezTo>
                    <a:pt x="57031" y="241703"/>
                    <a:pt x="56537" y="240716"/>
                    <a:pt x="55797" y="239728"/>
                  </a:cubicBezTo>
                  <a:cubicBezTo>
                    <a:pt x="42959" y="229853"/>
                    <a:pt x="32589" y="213558"/>
                    <a:pt x="24936" y="191091"/>
                  </a:cubicBezTo>
                  <a:cubicBezTo>
                    <a:pt x="18270" y="171587"/>
                    <a:pt x="14813" y="152330"/>
                    <a:pt x="14813" y="133320"/>
                  </a:cubicBezTo>
                  <a:lnTo>
                    <a:pt x="14813" y="112581"/>
                  </a:lnTo>
                  <a:cubicBezTo>
                    <a:pt x="14813" y="93571"/>
                    <a:pt x="18270" y="74313"/>
                    <a:pt x="24936" y="54809"/>
                  </a:cubicBezTo>
                  <a:cubicBezTo>
                    <a:pt x="32589" y="32342"/>
                    <a:pt x="42959" y="16048"/>
                    <a:pt x="55797" y="6172"/>
                  </a:cubicBezTo>
                  <a:cubicBezTo>
                    <a:pt x="56537" y="5432"/>
                    <a:pt x="57031" y="4444"/>
                    <a:pt x="57031" y="3456"/>
                  </a:cubicBezTo>
                  <a:cubicBezTo>
                    <a:pt x="57031" y="1234"/>
                    <a:pt x="55797" y="0"/>
                    <a:pt x="53575" y="0"/>
                  </a:cubicBezTo>
                  <a:cubicBezTo>
                    <a:pt x="53328" y="0"/>
                    <a:pt x="52587" y="247"/>
                    <a:pt x="51846" y="741"/>
                  </a:cubicBezTo>
                  <a:cubicBezTo>
                    <a:pt x="37033" y="12098"/>
                    <a:pt x="24689" y="28886"/>
                    <a:pt x="14566" y="51353"/>
                  </a:cubicBezTo>
                  <a:cubicBezTo>
                    <a:pt x="4938" y="72832"/>
                    <a:pt x="0" y="93077"/>
                    <a:pt x="0" y="112581"/>
                  </a:cubicBezTo>
                  <a:lnTo>
                    <a:pt x="0" y="133320"/>
                  </a:lnTo>
                  <a:cubicBezTo>
                    <a:pt x="0" y="152824"/>
                    <a:pt x="4938" y="173068"/>
                    <a:pt x="14566" y="194548"/>
                  </a:cubicBezTo>
                  <a:cubicBezTo>
                    <a:pt x="24689" y="217015"/>
                    <a:pt x="37033" y="233803"/>
                    <a:pt x="51846" y="245160"/>
                  </a:cubicBezTo>
                  <a:cubicBezTo>
                    <a:pt x="52587" y="245654"/>
                    <a:pt x="53328" y="245900"/>
                    <a:pt x="53575" y="2459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016846" y="3347918"/>
              <a:ext cx="129369" cy="221952"/>
            </a:xfrm>
            <a:custGeom>
              <a:avLst/>
              <a:gdLst/>
              <a:ahLst/>
              <a:cxnLst/>
              <a:rect l="l" t="t" r="r" b="b"/>
              <a:pathLst>
                <a:path w="129369" h="221952">
                  <a:moveTo>
                    <a:pt x="82954" y="61475"/>
                  </a:moveTo>
                  <a:cubicBezTo>
                    <a:pt x="87645" y="41971"/>
                    <a:pt x="92583" y="22961"/>
                    <a:pt x="97027" y="3456"/>
                  </a:cubicBezTo>
                  <a:lnTo>
                    <a:pt x="97027" y="2716"/>
                  </a:lnTo>
                  <a:cubicBezTo>
                    <a:pt x="96286" y="988"/>
                    <a:pt x="95052" y="0"/>
                    <a:pt x="93077" y="0"/>
                  </a:cubicBezTo>
                  <a:cubicBezTo>
                    <a:pt x="90855" y="0"/>
                    <a:pt x="89373" y="1975"/>
                    <a:pt x="88633" y="5678"/>
                  </a:cubicBezTo>
                  <a:lnTo>
                    <a:pt x="74560" y="61475"/>
                  </a:lnTo>
                  <a:cubicBezTo>
                    <a:pt x="56044" y="62216"/>
                    <a:pt x="39255" y="69129"/>
                    <a:pt x="24195" y="81967"/>
                  </a:cubicBezTo>
                  <a:cubicBezTo>
                    <a:pt x="8147" y="95546"/>
                    <a:pt x="0" y="111346"/>
                    <a:pt x="0" y="129369"/>
                  </a:cubicBezTo>
                  <a:cubicBezTo>
                    <a:pt x="0" y="156033"/>
                    <a:pt x="20492" y="173068"/>
                    <a:pt x="46415" y="174550"/>
                  </a:cubicBezTo>
                  <a:cubicBezTo>
                    <a:pt x="41724" y="194054"/>
                    <a:pt x="38268" y="208127"/>
                    <a:pt x="36046" y="216521"/>
                  </a:cubicBezTo>
                  <a:cubicBezTo>
                    <a:pt x="35799" y="217261"/>
                    <a:pt x="35799" y="218002"/>
                    <a:pt x="35799" y="218249"/>
                  </a:cubicBezTo>
                  <a:cubicBezTo>
                    <a:pt x="35799" y="220718"/>
                    <a:pt x="37033" y="221952"/>
                    <a:pt x="39749" y="221952"/>
                  </a:cubicBezTo>
                  <a:cubicBezTo>
                    <a:pt x="42465" y="221952"/>
                    <a:pt x="43205" y="220471"/>
                    <a:pt x="43946" y="217508"/>
                  </a:cubicBezTo>
                  <a:lnTo>
                    <a:pt x="54809" y="174797"/>
                  </a:lnTo>
                  <a:cubicBezTo>
                    <a:pt x="73326" y="174056"/>
                    <a:pt x="90114" y="167143"/>
                    <a:pt x="105174" y="154305"/>
                  </a:cubicBezTo>
                  <a:cubicBezTo>
                    <a:pt x="121222" y="140479"/>
                    <a:pt x="129369" y="124678"/>
                    <a:pt x="129369" y="106656"/>
                  </a:cubicBezTo>
                  <a:cubicBezTo>
                    <a:pt x="129369" y="80239"/>
                    <a:pt x="108384" y="63697"/>
                    <a:pt x="82954" y="61475"/>
                  </a:cubicBezTo>
                  <a:close/>
                  <a:moveTo>
                    <a:pt x="80979" y="68882"/>
                  </a:moveTo>
                  <a:cubicBezTo>
                    <a:pt x="99743" y="70116"/>
                    <a:pt x="111593" y="81720"/>
                    <a:pt x="111593" y="101471"/>
                  </a:cubicBezTo>
                  <a:cubicBezTo>
                    <a:pt x="111593" y="111346"/>
                    <a:pt x="109371" y="121222"/>
                    <a:pt x="104927" y="130851"/>
                  </a:cubicBezTo>
                  <a:cubicBezTo>
                    <a:pt x="97027" y="148627"/>
                    <a:pt x="79004" y="164921"/>
                    <a:pt x="56537" y="167143"/>
                  </a:cubicBezTo>
                  <a:close/>
                  <a:moveTo>
                    <a:pt x="17776" y="134554"/>
                  </a:moveTo>
                  <a:cubicBezTo>
                    <a:pt x="17776" y="124678"/>
                    <a:pt x="19998" y="114803"/>
                    <a:pt x="24442" y="105174"/>
                  </a:cubicBezTo>
                  <a:cubicBezTo>
                    <a:pt x="32342" y="87398"/>
                    <a:pt x="50365" y="71351"/>
                    <a:pt x="72585" y="68882"/>
                  </a:cubicBezTo>
                  <a:lnTo>
                    <a:pt x="48143" y="167390"/>
                  </a:lnTo>
                  <a:cubicBezTo>
                    <a:pt x="29627" y="165909"/>
                    <a:pt x="17776" y="154305"/>
                    <a:pt x="17776" y="1345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5160878" y="3465484"/>
              <a:ext cx="80189" cy="118209"/>
            </a:xfrm>
            <a:custGeom>
              <a:avLst/>
              <a:gdLst/>
              <a:ahLst/>
              <a:cxnLst/>
              <a:rect l="l" t="t" r="r" b="b"/>
              <a:pathLst>
                <a:path w="80189" h="118209">
                  <a:moveTo>
                    <a:pt x="80189" y="59623"/>
                  </a:moveTo>
                  <a:cubicBezTo>
                    <a:pt x="80189" y="40095"/>
                    <a:pt x="76733" y="25232"/>
                    <a:pt x="69993" y="15035"/>
                  </a:cubicBezTo>
                  <a:cubicBezTo>
                    <a:pt x="64462" y="6394"/>
                    <a:pt x="53402" y="0"/>
                    <a:pt x="40095" y="0"/>
                  </a:cubicBezTo>
                  <a:cubicBezTo>
                    <a:pt x="34564" y="0"/>
                    <a:pt x="29552" y="864"/>
                    <a:pt x="25232" y="2765"/>
                  </a:cubicBezTo>
                  <a:cubicBezTo>
                    <a:pt x="6222" y="10715"/>
                    <a:pt x="0" y="32836"/>
                    <a:pt x="0" y="59623"/>
                  </a:cubicBezTo>
                  <a:cubicBezTo>
                    <a:pt x="0" y="65499"/>
                    <a:pt x="346" y="71030"/>
                    <a:pt x="864" y="76387"/>
                  </a:cubicBezTo>
                  <a:cubicBezTo>
                    <a:pt x="3802" y="99027"/>
                    <a:pt x="14344" y="118210"/>
                    <a:pt x="40095" y="118210"/>
                  </a:cubicBezTo>
                  <a:cubicBezTo>
                    <a:pt x="45625" y="118210"/>
                    <a:pt x="50637" y="117346"/>
                    <a:pt x="54957" y="115445"/>
                  </a:cubicBezTo>
                  <a:cubicBezTo>
                    <a:pt x="73968" y="107668"/>
                    <a:pt x="80189" y="86065"/>
                    <a:pt x="80189" y="59623"/>
                  </a:cubicBezTo>
                  <a:close/>
                  <a:moveTo>
                    <a:pt x="60488" y="21257"/>
                  </a:moveTo>
                  <a:cubicBezTo>
                    <a:pt x="62389" y="27651"/>
                    <a:pt x="63426" y="39576"/>
                    <a:pt x="63426" y="57377"/>
                  </a:cubicBezTo>
                  <a:cubicBezTo>
                    <a:pt x="63426" y="74313"/>
                    <a:pt x="62734" y="86238"/>
                    <a:pt x="61179" y="93324"/>
                  </a:cubicBezTo>
                  <a:cubicBezTo>
                    <a:pt x="59105" y="103520"/>
                    <a:pt x="51846" y="111988"/>
                    <a:pt x="40095" y="111988"/>
                  </a:cubicBezTo>
                  <a:cubicBezTo>
                    <a:pt x="35774" y="111988"/>
                    <a:pt x="31454" y="110606"/>
                    <a:pt x="27479" y="107668"/>
                  </a:cubicBezTo>
                  <a:cubicBezTo>
                    <a:pt x="22121" y="103693"/>
                    <a:pt x="18838" y="95916"/>
                    <a:pt x="17455" y="83991"/>
                  </a:cubicBezTo>
                  <a:cubicBezTo>
                    <a:pt x="16937" y="80016"/>
                    <a:pt x="16764" y="71202"/>
                    <a:pt x="16764" y="57377"/>
                  </a:cubicBezTo>
                  <a:cubicBezTo>
                    <a:pt x="16764" y="40613"/>
                    <a:pt x="17628" y="29034"/>
                    <a:pt x="19356" y="22812"/>
                  </a:cubicBezTo>
                  <a:cubicBezTo>
                    <a:pt x="22294" y="11752"/>
                    <a:pt x="29207" y="6222"/>
                    <a:pt x="40095" y="6222"/>
                  </a:cubicBezTo>
                  <a:cubicBezTo>
                    <a:pt x="50464" y="6222"/>
                    <a:pt x="58068" y="12962"/>
                    <a:pt x="60488" y="21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278121" y="3334586"/>
              <a:ext cx="57031" cy="245900"/>
            </a:xfrm>
            <a:custGeom>
              <a:avLst/>
              <a:gdLst/>
              <a:ahLst/>
              <a:cxnLst/>
              <a:rect l="l" t="t" r="r" b="b"/>
              <a:pathLst>
                <a:path w="57031" h="245900">
                  <a:moveTo>
                    <a:pt x="5185" y="245160"/>
                  </a:moveTo>
                  <a:cubicBezTo>
                    <a:pt x="19998" y="233803"/>
                    <a:pt x="32342" y="217015"/>
                    <a:pt x="42465" y="194548"/>
                  </a:cubicBezTo>
                  <a:cubicBezTo>
                    <a:pt x="52093" y="173068"/>
                    <a:pt x="57031" y="152824"/>
                    <a:pt x="57031" y="133320"/>
                  </a:cubicBezTo>
                  <a:lnTo>
                    <a:pt x="57031" y="112581"/>
                  </a:lnTo>
                  <a:cubicBezTo>
                    <a:pt x="57031" y="93077"/>
                    <a:pt x="52093" y="72832"/>
                    <a:pt x="42465" y="51353"/>
                  </a:cubicBezTo>
                  <a:cubicBezTo>
                    <a:pt x="32342" y="28886"/>
                    <a:pt x="19998" y="12098"/>
                    <a:pt x="5185" y="741"/>
                  </a:cubicBezTo>
                  <a:cubicBezTo>
                    <a:pt x="4444" y="247"/>
                    <a:pt x="3703" y="0"/>
                    <a:pt x="3456" y="0"/>
                  </a:cubicBezTo>
                  <a:cubicBezTo>
                    <a:pt x="1234" y="0"/>
                    <a:pt x="0" y="1234"/>
                    <a:pt x="0" y="3456"/>
                  </a:cubicBezTo>
                  <a:cubicBezTo>
                    <a:pt x="0" y="4444"/>
                    <a:pt x="494" y="5432"/>
                    <a:pt x="1234" y="6172"/>
                  </a:cubicBezTo>
                  <a:cubicBezTo>
                    <a:pt x="14073" y="16048"/>
                    <a:pt x="24442" y="32342"/>
                    <a:pt x="32095" y="54809"/>
                  </a:cubicBezTo>
                  <a:cubicBezTo>
                    <a:pt x="38761" y="74313"/>
                    <a:pt x="42218" y="93571"/>
                    <a:pt x="42218" y="112581"/>
                  </a:cubicBezTo>
                  <a:lnTo>
                    <a:pt x="42218" y="133320"/>
                  </a:lnTo>
                  <a:cubicBezTo>
                    <a:pt x="42218" y="152330"/>
                    <a:pt x="38761" y="171587"/>
                    <a:pt x="32095" y="191091"/>
                  </a:cubicBezTo>
                  <a:cubicBezTo>
                    <a:pt x="24442" y="213558"/>
                    <a:pt x="14073" y="229853"/>
                    <a:pt x="1234" y="239728"/>
                  </a:cubicBezTo>
                  <a:cubicBezTo>
                    <a:pt x="494" y="240716"/>
                    <a:pt x="0" y="241703"/>
                    <a:pt x="0" y="242444"/>
                  </a:cubicBezTo>
                  <a:cubicBezTo>
                    <a:pt x="0" y="244666"/>
                    <a:pt x="1234" y="245900"/>
                    <a:pt x="3456" y="245900"/>
                  </a:cubicBezTo>
                  <a:cubicBezTo>
                    <a:pt x="3703" y="245900"/>
                    <a:pt x="4444" y="245654"/>
                    <a:pt x="5185" y="2451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442494" y="3428651"/>
              <a:ext cx="164427" cy="57771"/>
            </a:xfrm>
            <a:custGeom>
              <a:avLst/>
              <a:gdLst/>
              <a:ahLst/>
              <a:cxnLst/>
              <a:rect l="l" t="t" r="r" b="b"/>
              <a:pathLst>
                <a:path w="164427" h="57771">
                  <a:moveTo>
                    <a:pt x="158502" y="0"/>
                  </a:moveTo>
                  <a:lnTo>
                    <a:pt x="5925" y="0"/>
                  </a:lnTo>
                  <a:cubicBezTo>
                    <a:pt x="1975" y="0"/>
                    <a:pt x="0" y="1975"/>
                    <a:pt x="0" y="5678"/>
                  </a:cubicBezTo>
                  <a:cubicBezTo>
                    <a:pt x="0" y="9382"/>
                    <a:pt x="1975" y="11357"/>
                    <a:pt x="5925" y="11357"/>
                  </a:cubicBezTo>
                  <a:lnTo>
                    <a:pt x="158502" y="11357"/>
                  </a:lnTo>
                  <a:cubicBezTo>
                    <a:pt x="162452" y="11357"/>
                    <a:pt x="164427" y="9382"/>
                    <a:pt x="164427" y="5678"/>
                  </a:cubicBezTo>
                  <a:cubicBezTo>
                    <a:pt x="164427" y="2716"/>
                    <a:pt x="161712" y="0"/>
                    <a:pt x="158502" y="0"/>
                  </a:cubicBezTo>
                  <a:close/>
                  <a:moveTo>
                    <a:pt x="158502" y="46415"/>
                  </a:moveTo>
                  <a:lnTo>
                    <a:pt x="5925" y="46415"/>
                  </a:lnTo>
                  <a:cubicBezTo>
                    <a:pt x="1975" y="46415"/>
                    <a:pt x="0" y="48390"/>
                    <a:pt x="0" y="52093"/>
                  </a:cubicBezTo>
                  <a:cubicBezTo>
                    <a:pt x="0" y="55797"/>
                    <a:pt x="1975" y="57772"/>
                    <a:pt x="5925" y="57772"/>
                  </a:cubicBezTo>
                  <a:lnTo>
                    <a:pt x="158502" y="57772"/>
                  </a:lnTo>
                  <a:cubicBezTo>
                    <a:pt x="162452" y="57772"/>
                    <a:pt x="164427" y="55797"/>
                    <a:pt x="164427" y="52093"/>
                  </a:cubicBezTo>
                  <a:cubicBezTo>
                    <a:pt x="164427" y="48884"/>
                    <a:pt x="161712" y="46415"/>
                    <a:pt x="158502" y="464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698958" y="3350634"/>
              <a:ext cx="207879" cy="168624"/>
            </a:xfrm>
            <a:custGeom>
              <a:avLst/>
              <a:gdLst/>
              <a:ahLst/>
              <a:cxnLst/>
              <a:rect l="l" t="t" r="r" b="b"/>
              <a:pathLst>
                <a:path w="207879" h="168624">
                  <a:moveTo>
                    <a:pt x="207880" y="3703"/>
                  </a:moveTo>
                  <a:cubicBezTo>
                    <a:pt x="207880" y="1234"/>
                    <a:pt x="206398" y="0"/>
                    <a:pt x="203436" y="0"/>
                  </a:cubicBezTo>
                  <a:lnTo>
                    <a:pt x="172081" y="741"/>
                  </a:lnTo>
                  <a:lnTo>
                    <a:pt x="140726" y="0"/>
                  </a:lnTo>
                  <a:cubicBezTo>
                    <a:pt x="136776" y="0"/>
                    <a:pt x="135048" y="2222"/>
                    <a:pt x="135048" y="5925"/>
                  </a:cubicBezTo>
                  <a:cubicBezTo>
                    <a:pt x="135048" y="7654"/>
                    <a:pt x="135788" y="8888"/>
                    <a:pt x="137023" y="9135"/>
                  </a:cubicBezTo>
                  <a:cubicBezTo>
                    <a:pt x="139492" y="9382"/>
                    <a:pt x="141467" y="9629"/>
                    <a:pt x="142701" y="9629"/>
                  </a:cubicBezTo>
                  <a:cubicBezTo>
                    <a:pt x="150355" y="9876"/>
                    <a:pt x="154552" y="10369"/>
                    <a:pt x="155786" y="10616"/>
                  </a:cubicBezTo>
                  <a:cubicBezTo>
                    <a:pt x="157021" y="10863"/>
                    <a:pt x="157761" y="11604"/>
                    <a:pt x="157761" y="12838"/>
                  </a:cubicBezTo>
                  <a:cubicBezTo>
                    <a:pt x="157515" y="13579"/>
                    <a:pt x="157268" y="15060"/>
                    <a:pt x="156774" y="17282"/>
                  </a:cubicBezTo>
                  <a:lnTo>
                    <a:pt x="142207" y="76042"/>
                  </a:lnTo>
                  <a:lnTo>
                    <a:pt x="69622" y="76042"/>
                  </a:lnTo>
                  <a:lnTo>
                    <a:pt x="83942" y="19998"/>
                  </a:lnTo>
                  <a:cubicBezTo>
                    <a:pt x="85176" y="14813"/>
                    <a:pt x="87398" y="11604"/>
                    <a:pt x="90608" y="10369"/>
                  </a:cubicBezTo>
                  <a:cubicBezTo>
                    <a:pt x="92336" y="9876"/>
                    <a:pt x="96533" y="9629"/>
                    <a:pt x="103446" y="9629"/>
                  </a:cubicBezTo>
                  <a:cubicBezTo>
                    <a:pt x="110112" y="9629"/>
                    <a:pt x="112828" y="9629"/>
                    <a:pt x="112828" y="3703"/>
                  </a:cubicBezTo>
                  <a:cubicBezTo>
                    <a:pt x="112828" y="1234"/>
                    <a:pt x="111346" y="0"/>
                    <a:pt x="108384" y="0"/>
                  </a:cubicBezTo>
                  <a:lnTo>
                    <a:pt x="77029" y="741"/>
                  </a:lnTo>
                  <a:lnTo>
                    <a:pt x="45427" y="0"/>
                  </a:lnTo>
                  <a:cubicBezTo>
                    <a:pt x="41477" y="0"/>
                    <a:pt x="39749" y="2222"/>
                    <a:pt x="39749" y="5925"/>
                  </a:cubicBezTo>
                  <a:cubicBezTo>
                    <a:pt x="39749" y="7654"/>
                    <a:pt x="40490" y="8888"/>
                    <a:pt x="41971" y="9135"/>
                  </a:cubicBezTo>
                  <a:cubicBezTo>
                    <a:pt x="44440" y="9382"/>
                    <a:pt x="46415" y="9629"/>
                    <a:pt x="47649" y="9629"/>
                  </a:cubicBezTo>
                  <a:cubicBezTo>
                    <a:pt x="55303" y="9876"/>
                    <a:pt x="59747" y="10369"/>
                    <a:pt x="60981" y="10616"/>
                  </a:cubicBezTo>
                  <a:cubicBezTo>
                    <a:pt x="62216" y="10863"/>
                    <a:pt x="62710" y="11604"/>
                    <a:pt x="62710" y="12838"/>
                  </a:cubicBezTo>
                  <a:cubicBezTo>
                    <a:pt x="62710" y="13332"/>
                    <a:pt x="62463" y="14813"/>
                    <a:pt x="61722" y="17282"/>
                  </a:cubicBezTo>
                  <a:lnTo>
                    <a:pt x="28886" y="148380"/>
                  </a:lnTo>
                  <a:cubicBezTo>
                    <a:pt x="27651" y="153811"/>
                    <a:pt x="25183" y="157021"/>
                    <a:pt x="21479" y="158255"/>
                  </a:cubicBezTo>
                  <a:cubicBezTo>
                    <a:pt x="19751" y="158749"/>
                    <a:pt x="15307" y="158996"/>
                    <a:pt x="7654" y="158996"/>
                  </a:cubicBezTo>
                  <a:cubicBezTo>
                    <a:pt x="2222" y="158996"/>
                    <a:pt x="0" y="159490"/>
                    <a:pt x="0" y="164921"/>
                  </a:cubicBezTo>
                  <a:cubicBezTo>
                    <a:pt x="0" y="167390"/>
                    <a:pt x="1481" y="168625"/>
                    <a:pt x="4444" y="168625"/>
                  </a:cubicBezTo>
                  <a:lnTo>
                    <a:pt x="35552" y="167884"/>
                  </a:lnTo>
                  <a:lnTo>
                    <a:pt x="51106" y="168131"/>
                  </a:lnTo>
                  <a:cubicBezTo>
                    <a:pt x="53822" y="168131"/>
                    <a:pt x="64191" y="168625"/>
                    <a:pt x="66907" y="168625"/>
                  </a:cubicBezTo>
                  <a:cubicBezTo>
                    <a:pt x="70857" y="168625"/>
                    <a:pt x="72832" y="166649"/>
                    <a:pt x="72832" y="162699"/>
                  </a:cubicBezTo>
                  <a:cubicBezTo>
                    <a:pt x="72832" y="160230"/>
                    <a:pt x="70116" y="158996"/>
                    <a:pt x="64932" y="158996"/>
                  </a:cubicBezTo>
                  <a:cubicBezTo>
                    <a:pt x="55056" y="158996"/>
                    <a:pt x="50118" y="158008"/>
                    <a:pt x="50118" y="155786"/>
                  </a:cubicBezTo>
                  <a:cubicBezTo>
                    <a:pt x="50118" y="155786"/>
                    <a:pt x="50365" y="155046"/>
                    <a:pt x="50859" y="151836"/>
                  </a:cubicBezTo>
                  <a:lnTo>
                    <a:pt x="67400" y="85670"/>
                  </a:lnTo>
                  <a:lnTo>
                    <a:pt x="139739" y="85670"/>
                  </a:lnTo>
                  <a:lnTo>
                    <a:pt x="123197" y="151836"/>
                  </a:lnTo>
                  <a:cubicBezTo>
                    <a:pt x="122456" y="155539"/>
                    <a:pt x="119494" y="158008"/>
                    <a:pt x="114556" y="158749"/>
                  </a:cubicBezTo>
                  <a:cubicBezTo>
                    <a:pt x="113322" y="158996"/>
                    <a:pt x="109124" y="158996"/>
                    <a:pt x="101965" y="158996"/>
                  </a:cubicBezTo>
                  <a:cubicBezTo>
                    <a:pt x="97274" y="158996"/>
                    <a:pt x="95052" y="160971"/>
                    <a:pt x="95052" y="164921"/>
                  </a:cubicBezTo>
                  <a:cubicBezTo>
                    <a:pt x="95052" y="167390"/>
                    <a:pt x="96533" y="168625"/>
                    <a:pt x="99496" y="168625"/>
                  </a:cubicBezTo>
                  <a:lnTo>
                    <a:pt x="130604" y="167884"/>
                  </a:lnTo>
                  <a:lnTo>
                    <a:pt x="146158" y="168131"/>
                  </a:lnTo>
                  <a:cubicBezTo>
                    <a:pt x="148873" y="168131"/>
                    <a:pt x="158996" y="168625"/>
                    <a:pt x="162205" y="168625"/>
                  </a:cubicBezTo>
                  <a:cubicBezTo>
                    <a:pt x="166156" y="168625"/>
                    <a:pt x="168131" y="166649"/>
                    <a:pt x="168131" y="162699"/>
                  </a:cubicBezTo>
                  <a:cubicBezTo>
                    <a:pt x="168131" y="160230"/>
                    <a:pt x="165415" y="158996"/>
                    <a:pt x="160230" y="158996"/>
                  </a:cubicBezTo>
                  <a:cubicBezTo>
                    <a:pt x="150108" y="158996"/>
                    <a:pt x="145170" y="158008"/>
                    <a:pt x="145170" y="155786"/>
                  </a:cubicBezTo>
                  <a:cubicBezTo>
                    <a:pt x="145170" y="155786"/>
                    <a:pt x="145417" y="155046"/>
                    <a:pt x="145911" y="151836"/>
                  </a:cubicBezTo>
                  <a:lnTo>
                    <a:pt x="178994" y="19998"/>
                  </a:lnTo>
                  <a:cubicBezTo>
                    <a:pt x="180228" y="14813"/>
                    <a:pt x="182450" y="11604"/>
                    <a:pt x="185660" y="10369"/>
                  </a:cubicBezTo>
                  <a:cubicBezTo>
                    <a:pt x="187141" y="9876"/>
                    <a:pt x="191338" y="9629"/>
                    <a:pt x="198498" y="9629"/>
                  </a:cubicBezTo>
                  <a:cubicBezTo>
                    <a:pt x="204917" y="9629"/>
                    <a:pt x="207880" y="9629"/>
                    <a:pt x="207880" y="370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950534" y="3187686"/>
              <a:ext cx="99002" cy="164427"/>
            </a:xfrm>
            <a:custGeom>
              <a:avLst/>
              <a:gdLst/>
              <a:ahLst/>
              <a:cxnLst/>
              <a:rect l="l" t="t" r="r" b="b"/>
              <a:pathLst>
                <a:path w="99002" h="164427">
                  <a:moveTo>
                    <a:pt x="46415" y="0"/>
                  </a:moveTo>
                  <a:cubicBezTo>
                    <a:pt x="33824" y="0"/>
                    <a:pt x="23207" y="4444"/>
                    <a:pt x="14073" y="13332"/>
                  </a:cubicBezTo>
                  <a:cubicBezTo>
                    <a:pt x="4938" y="22220"/>
                    <a:pt x="247" y="32589"/>
                    <a:pt x="247" y="45181"/>
                  </a:cubicBezTo>
                  <a:cubicBezTo>
                    <a:pt x="247" y="53575"/>
                    <a:pt x="6419" y="59747"/>
                    <a:pt x="14073" y="59747"/>
                  </a:cubicBezTo>
                  <a:cubicBezTo>
                    <a:pt x="21479" y="59747"/>
                    <a:pt x="27651" y="53328"/>
                    <a:pt x="27651" y="45921"/>
                  </a:cubicBezTo>
                  <a:cubicBezTo>
                    <a:pt x="27651" y="37774"/>
                    <a:pt x="21726" y="32095"/>
                    <a:pt x="13826" y="32095"/>
                  </a:cubicBezTo>
                  <a:cubicBezTo>
                    <a:pt x="13085" y="32095"/>
                    <a:pt x="12591" y="32095"/>
                    <a:pt x="12098" y="32342"/>
                  </a:cubicBezTo>
                  <a:cubicBezTo>
                    <a:pt x="16788" y="20245"/>
                    <a:pt x="27651" y="9629"/>
                    <a:pt x="43205" y="9629"/>
                  </a:cubicBezTo>
                  <a:cubicBezTo>
                    <a:pt x="63450" y="9629"/>
                    <a:pt x="74807" y="27158"/>
                    <a:pt x="74807" y="48390"/>
                  </a:cubicBezTo>
                  <a:cubicBezTo>
                    <a:pt x="74807" y="64932"/>
                    <a:pt x="66413" y="82707"/>
                    <a:pt x="49624" y="101471"/>
                  </a:cubicBezTo>
                  <a:lnTo>
                    <a:pt x="3210" y="153811"/>
                  </a:lnTo>
                  <a:cubicBezTo>
                    <a:pt x="0" y="157515"/>
                    <a:pt x="247" y="157268"/>
                    <a:pt x="247" y="164427"/>
                  </a:cubicBezTo>
                  <a:lnTo>
                    <a:pt x="91842" y="164427"/>
                  </a:lnTo>
                  <a:lnTo>
                    <a:pt x="99002" y="119988"/>
                  </a:lnTo>
                  <a:lnTo>
                    <a:pt x="90855" y="119988"/>
                  </a:lnTo>
                  <a:cubicBezTo>
                    <a:pt x="88880" y="132579"/>
                    <a:pt x="87151" y="139739"/>
                    <a:pt x="85670" y="141961"/>
                  </a:cubicBezTo>
                  <a:cubicBezTo>
                    <a:pt x="84436" y="143195"/>
                    <a:pt x="77029" y="143689"/>
                    <a:pt x="63450" y="143689"/>
                  </a:cubicBezTo>
                  <a:lnTo>
                    <a:pt x="22220" y="143689"/>
                  </a:lnTo>
                  <a:lnTo>
                    <a:pt x="46168" y="120234"/>
                  </a:lnTo>
                  <a:cubicBezTo>
                    <a:pt x="62956" y="104434"/>
                    <a:pt x="84189" y="87398"/>
                    <a:pt x="91349" y="74313"/>
                  </a:cubicBezTo>
                  <a:cubicBezTo>
                    <a:pt x="96286" y="65672"/>
                    <a:pt x="98755" y="57031"/>
                    <a:pt x="98755" y="48390"/>
                  </a:cubicBezTo>
                  <a:cubicBezTo>
                    <a:pt x="98755" y="19257"/>
                    <a:pt x="76042" y="0"/>
                    <a:pt x="4641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012261" y="3514319"/>
              <a:ext cx="134307" cy="222199"/>
            </a:xfrm>
            <a:custGeom>
              <a:avLst/>
              <a:gdLst/>
              <a:ahLst/>
              <a:cxnLst/>
              <a:rect l="l" t="t" r="r" b="b"/>
              <a:pathLst>
                <a:path w="134307" h="222199">
                  <a:moveTo>
                    <a:pt x="98015" y="0"/>
                  </a:moveTo>
                  <a:cubicBezTo>
                    <a:pt x="66166" y="0"/>
                    <a:pt x="44934" y="37774"/>
                    <a:pt x="37527" y="67647"/>
                  </a:cubicBezTo>
                  <a:lnTo>
                    <a:pt x="0" y="218249"/>
                  </a:lnTo>
                  <a:cubicBezTo>
                    <a:pt x="0" y="220965"/>
                    <a:pt x="1234" y="222199"/>
                    <a:pt x="3456" y="222199"/>
                  </a:cubicBezTo>
                  <a:lnTo>
                    <a:pt x="4691" y="222199"/>
                  </a:lnTo>
                  <a:cubicBezTo>
                    <a:pt x="6419" y="222199"/>
                    <a:pt x="7654" y="221459"/>
                    <a:pt x="7900" y="219730"/>
                  </a:cubicBezTo>
                  <a:lnTo>
                    <a:pt x="23701" y="156033"/>
                  </a:lnTo>
                  <a:cubicBezTo>
                    <a:pt x="29133" y="170353"/>
                    <a:pt x="39749" y="177512"/>
                    <a:pt x="55550" y="177512"/>
                  </a:cubicBezTo>
                  <a:cubicBezTo>
                    <a:pt x="70857" y="177512"/>
                    <a:pt x="84929" y="172822"/>
                    <a:pt x="97521" y="163193"/>
                  </a:cubicBezTo>
                  <a:cubicBezTo>
                    <a:pt x="115050" y="150108"/>
                    <a:pt x="123938" y="133073"/>
                    <a:pt x="123938" y="112581"/>
                  </a:cubicBezTo>
                  <a:cubicBezTo>
                    <a:pt x="123938" y="96039"/>
                    <a:pt x="118259" y="83695"/>
                    <a:pt x="106903" y="75548"/>
                  </a:cubicBezTo>
                  <a:cubicBezTo>
                    <a:pt x="120975" y="66907"/>
                    <a:pt x="129863" y="55797"/>
                    <a:pt x="133073" y="42465"/>
                  </a:cubicBezTo>
                  <a:cubicBezTo>
                    <a:pt x="133813" y="39255"/>
                    <a:pt x="134307" y="36046"/>
                    <a:pt x="134307" y="33330"/>
                  </a:cubicBezTo>
                  <a:cubicBezTo>
                    <a:pt x="134307" y="12838"/>
                    <a:pt x="117766" y="0"/>
                    <a:pt x="98015" y="0"/>
                  </a:cubicBezTo>
                  <a:close/>
                  <a:moveTo>
                    <a:pt x="68141" y="75795"/>
                  </a:moveTo>
                  <a:cubicBezTo>
                    <a:pt x="69376" y="75054"/>
                    <a:pt x="73820" y="74807"/>
                    <a:pt x="80979" y="74807"/>
                  </a:cubicBezTo>
                  <a:cubicBezTo>
                    <a:pt x="82707" y="74807"/>
                    <a:pt x="84189" y="75054"/>
                    <a:pt x="85917" y="75301"/>
                  </a:cubicBezTo>
                  <a:cubicBezTo>
                    <a:pt x="83448" y="75795"/>
                    <a:pt x="81226" y="76042"/>
                    <a:pt x="79004" y="76042"/>
                  </a:cubicBezTo>
                  <a:lnTo>
                    <a:pt x="74560" y="76042"/>
                  </a:lnTo>
                  <a:cubicBezTo>
                    <a:pt x="71844" y="76042"/>
                    <a:pt x="69622" y="76042"/>
                    <a:pt x="68141" y="75795"/>
                  </a:cubicBezTo>
                  <a:close/>
                  <a:moveTo>
                    <a:pt x="29133" y="140232"/>
                  </a:moveTo>
                  <a:cubicBezTo>
                    <a:pt x="29133" y="136282"/>
                    <a:pt x="29627" y="132332"/>
                    <a:pt x="30614" y="128382"/>
                  </a:cubicBezTo>
                  <a:lnTo>
                    <a:pt x="45181" y="69129"/>
                  </a:lnTo>
                  <a:cubicBezTo>
                    <a:pt x="51846" y="42465"/>
                    <a:pt x="69622" y="7654"/>
                    <a:pt x="97768" y="7654"/>
                  </a:cubicBezTo>
                  <a:cubicBezTo>
                    <a:pt x="111840" y="7654"/>
                    <a:pt x="118753" y="14813"/>
                    <a:pt x="118753" y="28886"/>
                  </a:cubicBezTo>
                  <a:cubicBezTo>
                    <a:pt x="118753" y="32342"/>
                    <a:pt x="118259" y="36293"/>
                    <a:pt x="117025" y="40983"/>
                  </a:cubicBezTo>
                  <a:cubicBezTo>
                    <a:pt x="113568" y="54809"/>
                    <a:pt x="107149" y="64685"/>
                    <a:pt x="97521" y="70363"/>
                  </a:cubicBezTo>
                  <a:cubicBezTo>
                    <a:pt x="92089" y="68388"/>
                    <a:pt x="86658" y="67400"/>
                    <a:pt x="81226" y="67400"/>
                  </a:cubicBezTo>
                  <a:cubicBezTo>
                    <a:pt x="70363" y="67400"/>
                    <a:pt x="59253" y="67647"/>
                    <a:pt x="59253" y="76535"/>
                  </a:cubicBezTo>
                  <a:cubicBezTo>
                    <a:pt x="59253" y="78263"/>
                    <a:pt x="59994" y="79745"/>
                    <a:pt x="61228" y="80732"/>
                  </a:cubicBezTo>
                  <a:cubicBezTo>
                    <a:pt x="63450" y="82461"/>
                    <a:pt x="69129" y="83448"/>
                    <a:pt x="78757" y="83448"/>
                  </a:cubicBezTo>
                  <a:cubicBezTo>
                    <a:pt x="84929" y="83448"/>
                    <a:pt x="91102" y="82461"/>
                    <a:pt x="96780" y="80485"/>
                  </a:cubicBezTo>
                  <a:cubicBezTo>
                    <a:pt x="103446" y="85917"/>
                    <a:pt x="106903" y="94311"/>
                    <a:pt x="106903" y="105668"/>
                  </a:cubicBezTo>
                  <a:cubicBezTo>
                    <a:pt x="106903" y="111840"/>
                    <a:pt x="105915" y="119000"/>
                    <a:pt x="103940" y="126654"/>
                  </a:cubicBezTo>
                  <a:cubicBezTo>
                    <a:pt x="98261" y="148873"/>
                    <a:pt x="81473" y="170106"/>
                    <a:pt x="55797" y="170106"/>
                  </a:cubicBezTo>
                  <a:cubicBezTo>
                    <a:pt x="39008" y="170106"/>
                    <a:pt x="29133" y="157515"/>
                    <a:pt x="29133" y="1402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6072003" y="3242989"/>
              <a:ext cx="138504" cy="111840"/>
            </a:xfrm>
            <a:custGeom>
              <a:avLst/>
              <a:gdLst/>
              <a:ahLst/>
              <a:cxnLst/>
              <a:rect l="l" t="t" r="r" b="b"/>
              <a:pathLst>
                <a:path w="138504" h="111840">
                  <a:moveTo>
                    <a:pt x="66413" y="0"/>
                  </a:moveTo>
                  <a:cubicBezTo>
                    <a:pt x="49378" y="0"/>
                    <a:pt x="34071" y="7407"/>
                    <a:pt x="20492" y="21973"/>
                  </a:cubicBezTo>
                  <a:cubicBezTo>
                    <a:pt x="6913" y="36539"/>
                    <a:pt x="0" y="52587"/>
                    <a:pt x="0" y="69869"/>
                  </a:cubicBezTo>
                  <a:cubicBezTo>
                    <a:pt x="0" y="94064"/>
                    <a:pt x="16295" y="111840"/>
                    <a:pt x="40490" y="111840"/>
                  </a:cubicBezTo>
                  <a:cubicBezTo>
                    <a:pt x="57525" y="111840"/>
                    <a:pt x="74313" y="105174"/>
                    <a:pt x="91102" y="92089"/>
                  </a:cubicBezTo>
                  <a:cubicBezTo>
                    <a:pt x="94805" y="105174"/>
                    <a:pt x="102459" y="111840"/>
                    <a:pt x="113815" y="111840"/>
                  </a:cubicBezTo>
                  <a:cubicBezTo>
                    <a:pt x="122703" y="111840"/>
                    <a:pt x="135295" y="102459"/>
                    <a:pt x="135295" y="93571"/>
                  </a:cubicBezTo>
                  <a:cubicBezTo>
                    <a:pt x="135295" y="91349"/>
                    <a:pt x="134060" y="90361"/>
                    <a:pt x="131344" y="90361"/>
                  </a:cubicBezTo>
                  <a:cubicBezTo>
                    <a:pt x="129616" y="90361"/>
                    <a:pt x="128135" y="91349"/>
                    <a:pt x="127394" y="93324"/>
                  </a:cubicBezTo>
                  <a:cubicBezTo>
                    <a:pt x="125419" y="98508"/>
                    <a:pt x="120234" y="104681"/>
                    <a:pt x="114556" y="104681"/>
                  </a:cubicBezTo>
                  <a:cubicBezTo>
                    <a:pt x="110359" y="104681"/>
                    <a:pt x="108137" y="96780"/>
                    <a:pt x="108137" y="80732"/>
                  </a:cubicBezTo>
                  <a:cubicBezTo>
                    <a:pt x="108137" y="77276"/>
                    <a:pt x="108878" y="74560"/>
                    <a:pt x="110359" y="72832"/>
                  </a:cubicBezTo>
                  <a:cubicBezTo>
                    <a:pt x="117025" y="64685"/>
                    <a:pt x="122950" y="55303"/>
                    <a:pt x="127641" y="44934"/>
                  </a:cubicBezTo>
                  <a:cubicBezTo>
                    <a:pt x="133813" y="31602"/>
                    <a:pt x="137517" y="21726"/>
                    <a:pt x="138504" y="15307"/>
                  </a:cubicBezTo>
                  <a:lnTo>
                    <a:pt x="138504" y="14320"/>
                  </a:lnTo>
                  <a:cubicBezTo>
                    <a:pt x="137764" y="12591"/>
                    <a:pt x="136282" y="11851"/>
                    <a:pt x="134554" y="11851"/>
                  </a:cubicBezTo>
                  <a:cubicBezTo>
                    <a:pt x="133320" y="12098"/>
                    <a:pt x="131838" y="14073"/>
                    <a:pt x="130110" y="17529"/>
                  </a:cubicBezTo>
                  <a:cubicBezTo>
                    <a:pt x="124925" y="35305"/>
                    <a:pt x="117766" y="50612"/>
                    <a:pt x="108137" y="63203"/>
                  </a:cubicBezTo>
                  <a:lnTo>
                    <a:pt x="108137" y="50859"/>
                  </a:lnTo>
                  <a:cubicBezTo>
                    <a:pt x="108137" y="22220"/>
                    <a:pt x="93817" y="0"/>
                    <a:pt x="66413" y="0"/>
                  </a:cubicBezTo>
                  <a:close/>
                  <a:moveTo>
                    <a:pt x="89373" y="57031"/>
                  </a:moveTo>
                  <a:cubicBezTo>
                    <a:pt x="89373" y="71598"/>
                    <a:pt x="89620" y="80485"/>
                    <a:pt x="89867" y="83695"/>
                  </a:cubicBezTo>
                  <a:cubicBezTo>
                    <a:pt x="73820" y="97768"/>
                    <a:pt x="57525" y="104681"/>
                    <a:pt x="40983" y="104681"/>
                  </a:cubicBezTo>
                  <a:cubicBezTo>
                    <a:pt x="26911" y="104681"/>
                    <a:pt x="19998" y="96039"/>
                    <a:pt x="19998" y="79004"/>
                  </a:cubicBezTo>
                  <a:cubicBezTo>
                    <a:pt x="19998" y="64685"/>
                    <a:pt x="28145" y="38021"/>
                    <a:pt x="33824" y="29133"/>
                  </a:cubicBezTo>
                  <a:cubicBezTo>
                    <a:pt x="43205" y="14566"/>
                    <a:pt x="54068" y="7160"/>
                    <a:pt x="66166" y="7160"/>
                  </a:cubicBezTo>
                  <a:cubicBezTo>
                    <a:pt x="73820" y="7160"/>
                    <a:pt x="79004" y="10122"/>
                    <a:pt x="82214" y="16048"/>
                  </a:cubicBezTo>
                  <a:cubicBezTo>
                    <a:pt x="83942" y="19010"/>
                    <a:pt x="85176" y="21973"/>
                    <a:pt x="86411" y="24689"/>
                  </a:cubicBezTo>
                  <a:cubicBezTo>
                    <a:pt x="88386" y="30367"/>
                    <a:pt x="89373" y="45427"/>
                    <a:pt x="89373" y="570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6293875" y="3408653"/>
              <a:ext cx="80732" cy="113321"/>
            </a:xfrm>
            <a:custGeom>
              <a:avLst/>
              <a:gdLst/>
              <a:ahLst/>
              <a:cxnLst/>
              <a:rect l="l" t="t" r="r" b="b"/>
              <a:pathLst>
                <a:path w="80732" h="113321">
                  <a:moveTo>
                    <a:pt x="80732" y="78510"/>
                  </a:moveTo>
                  <a:cubicBezTo>
                    <a:pt x="80732" y="59747"/>
                    <a:pt x="67894" y="47896"/>
                    <a:pt x="42465" y="42959"/>
                  </a:cubicBezTo>
                  <a:cubicBezTo>
                    <a:pt x="30861" y="40737"/>
                    <a:pt x="23454" y="38021"/>
                    <a:pt x="19504" y="35305"/>
                  </a:cubicBezTo>
                  <a:cubicBezTo>
                    <a:pt x="15554" y="32589"/>
                    <a:pt x="13579" y="28639"/>
                    <a:pt x="13579" y="23948"/>
                  </a:cubicBezTo>
                  <a:cubicBezTo>
                    <a:pt x="13579" y="12344"/>
                    <a:pt x="22220" y="6666"/>
                    <a:pt x="39502" y="6666"/>
                  </a:cubicBezTo>
                  <a:cubicBezTo>
                    <a:pt x="56290" y="6666"/>
                    <a:pt x="65425" y="16048"/>
                    <a:pt x="66660" y="35058"/>
                  </a:cubicBezTo>
                  <a:cubicBezTo>
                    <a:pt x="66907" y="37033"/>
                    <a:pt x="68141" y="38021"/>
                    <a:pt x="70610" y="38021"/>
                  </a:cubicBezTo>
                  <a:cubicBezTo>
                    <a:pt x="73326" y="38021"/>
                    <a:pt x="74807" y="35799"/>
                    <a:pt x="74807" y="31355"/>
                  </a:cubicBezTo>
                  <a:lnTo>
                    <a:pt x="74807" y="6913"/>
                  </a:lnTo>
                  <a:cubicBezTo>
                    <a:pt x="74807" y="2222"/>
                    <a:pt x="73573" y="0"/>
                    <a:pt x="71104" y="0"/>
                  </a:cubicBezTo>
                  <a:cubicBezTo>
                    <a:pt x="68388" y="0"/>
                    <a:pt x="64685" y="4444"/>
                    <a:pt x="62216" y="6419"/>
                  </a:cubicBezTo>
                  <a:cubicBezTo>
                    <a:pt x="56044" y="2222"/>
                    <a:pt x="48390" y="0"/>
                    <a:pt x="39502" y="0"/>
                  </a:cubicBezTo>
                  <a:cubicBezTo>
                    <a:pt x="17529" y="0"/>
                    <a:pt x="0" y="9876"/>
                    <a:pt x="0" y="30861"/>
                  </a:cubicBezTo>
                  <a:cubicBezTo>
                    <a:pt x="0" y="39255"/>
                    <a:pt x="3456" y="46415"/>
                    <a:pt x="10616" y="52093"/>
                  </a:cubicBezTo>
                  <a:cubicBezTo>
                    <a:pt x="19257" y="59253"/>
                    <a:pt x="27405" y="60734"/>
                    <a:pt x="42959" y="63450"/>
                  </a:cubicBezTo>
                  <a:cubicBezTo>
                    <a:pt x="59006" y="66660"/>
                    <a:pt x="67154" y="73820"/>
                    <a:pt x="67154" y="84929"/>
                  </a:cubicBezTo>
                  <a:cubicBezTo>
                    <a:pt x="67154" y="99002"/>
                    <a:pt x="58512" y="106162"/>
                    <a:pt x="40983" y="106162"/>
                  </a:cubicBezTo>
                  <a:cubicBezTo>
                    <a:pt x="23948" y="106162"/>
                    <a:pt x="13085" y="94805"/>
                    <a:pt x="8394" y="72338"/>
                  </a:cubicBezTo>
                  <a:cubicBezTo>
                    <a:pt x="7654" y="69129"/>
                    <a:pt x="6419" y="67400"/>
                    <a:pt x="4197" y="67400"/>
                  </a:cubicBezTo>
                  <a:cubicBezTo>
                    <a:pt x="1481" y="67400"/>
                    <a:pt x="0" y="69869"/>
                    <a:pt x="0" y="74560"/>
                  </a:cubicBezTo>
                  <a:lnTo>
                    <a:pt x="0" y="106409"/>
                  </a:lnTo>
                  <a:cubicBezTo>
                    <a:pt x="0" y="111100"/>
                    <a:pt x="1234" y="113322"/>
                    <a:pt x="3703" y="113322"/>
                  </a:cubicBezTo>
                  <a:cubicBezTo>
                    <a:pt x="4444" y="113322"/>
                    <a:pt x="5678" y="112581"/>
                    <a:pt x="7654" y="110853"/>
                  </a:cubicBezTo>
                  <a:cubicBezTo>
                    <a:pt x="12098" y="106903"/>
                    <a:pt x="10122" y="107643"/>
                    <a:pt x="14566" y="103199"/>
                  </a:cubicBezTo>
                  <a:cubicBezTo>
                    <a:pt x="21726" y="109865"/>
                    <a:pt x="30614" y="113322"/>
                    <a:pt x="40983" y="113322"/>
                  </a:cubicBezTo>
                  <a:cubicBezTo>
                    <a:pt x="64438" y="113322"/>
                    <a:pt x="80732" y="101224"/>
                    <a:pt x="80732" y="785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6391149" y="3357053"/>
              <a:ext cx="52834" cy="162205"/>
            </a:xfrm>
            <a:custGeom>
              <a:avLst/>
              <a:gdLst/>
              <a:ahLst/>
              <a:cxnLst/>
              <a:rect l="l" t="t" r="r" b="b"/>
              <a:pathLst>
                <a:path w="52834" h="162205">
                  <a:moveTo>
                    <a:pt x="39749" y="13826"/>
                  </a:moveTo>
                  <a:cubicBezTo>
                    <a:pt x="39749" y="6419"/>
                    <a:pt x="33577" y="0"/>
                    <a:pt x="26170" y="0"/>
                  </a:cubicBezTo>
                  <a:cubicBezTo>
                    <a:pt x="18763" y="0"/>
                    <a:pt x="12344" y="6419"/>
                    <a:pt x="12344" y="13826"/>
                  </a:cubicBezTo>
                  <a:cubicBezTo>
                    <a:pt x="12344" y="21232"/>
                    <a:pt x="18517" y="27898"/>
                    <a:pt x="25923" y="27898"/>
                  </a:cubicBezTo>
                  <a:cubicBezTo>
                    <a:pt x="33577" y="27898"/>
                    <a:pt x="39749" y="21479"/>
                    <a:pt x="39749" y="13826"/>
                  </a:cubicBezTo>
                  <a:close/>
                  <a:moveTo>
                    <a:pt x="27158" y="161465"/>
                  </a:moveTo>
                  <a:lnTo>
                    <a:pt x="52834" y="162205"/>
                  </a:lnTo>
                  <a:lnTo>
                    <a:pt x="52834" y="152577"/>
                  </a:lnTo>
                  <a:cubicBezTo>
                    <a:pt x="44687" y="152577"/>
                    <a:pt x="39749" y="152083"/>
                    <a:pt x="38268" y="151095"/>
                  </a:cubicBezTo>
                  <a:cubicBezTo>
                    <a:pt x="36786" y="150108"/>
                    <a:pt x="36293" y="147392"/>
                    <a:pt x="36293" y="142948"/>
                  </a:cubicBezTo>
                  <a:lnTo>
                    <a:pt x="36293" y="52340"/>
                  </a:lnTo>
                  <a:lnTo>
                    <a:pt x="988" y="55303"/>
                  </a:lnTo>
                  <a:lnTo>
                    <a:pt x="988" y="64685"/>
                  </a:lnTo>
                  <a:cubicBezTo>
                    <a:pt x="9135" y="64685"/>
                    <a:pt x="14320" y="65425"/>
                    <a:pt x="16048" y="66660"/>
                  </a:cubicBezTo>
                  <a:cubicBezTo>
                    <a:pt x="17776" y="67894"/>
                    <a:pt x="18517" y="71351"/>
                    <a:pt x="18517" y="77029"/>
                  </a:cubicBezTo>
                  <a:lnTo>
                    <a:pt x="18517" y="142701"/>
                  </a:lnTo>
                  <a:cubicBezTo>
                    <a:pt x="18517" y="147392"/>
                    <a:pt x="17776" y="150355"/>
                    <a:pt x="16048" y="151342"/>
                  </a:cubicBezTo>
                  <a:cubicBezTo>
                    <a:pt x="14320" y="152330"/>
                    <a:pt x="8888" y="152577"/>
                    <a:pt x="0" y="152577"/>
                  </a:cubicBezTo>
                  <a:lnTo>
                    <a:pt x="0" y="16220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6459537" y="3410134"/>
              <a:ext cx="124184" cy="109124"/>
            </a:xfrm>
            <a:custGeom>
              <a:avLst/>
              <a:gdLst/>
              <a:ahLst/>
              <a:cxnLst/>
              <a:rect l="l" t="t" r="r" b="b"/>
              <a:pathLst>
                <a:path w="124184" h="109124">
                  <a:moveTo>
                    <a:pt x="69622" y="7160"/>
                  </a:moveTo>
                  <a:cubicBezTo>
                    <a:pt x="80732" y="7160"/>
                    <a:pt x="86411" y="15801"/>
                    <a:pt x="86411" y="33330"/>
                  </a:cubicBezTo>
                  <a:lnTo>
                    <a:pt x="86411" y="89620"/>
                  </a:lnTo>
                  <a:cubicBezTo>
                    <a:pt x="86411" y="94311"/>
                    <a:pt x="85670" y="97274"/>
                    <a:pt x="83942" y="98261"/>
                  </a:cubicBezTo>
                  <a:cubicBezTo>
                    <a:pt x="82214" y="99249"/>
                    <a:pt x="76782" y="99743"/>
                    <a:pt x="67647" y="99743"/>
                  </a:cubicBezTo>
                  <a:lnTo>
                    <a:pt x="67647" y="109124"/>
                  </a:lnTo>
                  <a:lnTo>
                    <a:pt x="96039" y="108384"/>
                  </a:lnTo>
                  <a:lnTo>
                    <a:pt x="124185" y="109124"/>
                  </a:lnTo>
                  <a:lnTo>
                    <a:pt x="124185" y="99743"/>
                  </a:lnTo>
                  <a:cubicBezTo>
                    <a:pt x="116284" y="99743"/>
                    <a:pt x="111100" y="99496"/>
                    <a:pt x="108631" y="98755"/>
                  </a:cubicBezTo>
                  <a:cubicBezTo>
                    <a:pt x="106162" y="98015"/>
                    <a:pt x="105174" y="96286"/>
                    <a:pt x="105174" y="93324"/>
                  </a:cubicBezTo>
                  <a:lnTo>
                    <a:pt x="105174" y="47156"/>
                  </a:lnTo>
                  <a:cubicBezTo>
                    <a:pt x="105174" y="35552"/>
                    <a:pt x="104927" y="27405"/>
                    <a:pt x="104187" y="22714"/>
                  </a:cubicBezTo>
                  <a:cubicBezTo>
                    <a:pt x="101718" y="7654"/>
                    <a:pt x="90608" y="0"/>
                    <a:pt x="71104" y="0"/>
                  </a:cubicBezTo>
                  <a:cubicBezTo>
                    <a:pt x="55550" y="0"/>
                    <a:pt x="43946" y="7407"/>
                    <a:pt x="36293" y="22220"/>
                  </a:cubicBezTo>
                  <a:lnTo>
                    <a:pt x="36293" y="0"/>
                  </a:lnTo>
                  <a:lnTo>
                    <a:pt x="0" y="2716"/>
                  </a:lnTo>
                  <a:lnTo>
                    <a:pt x="0" y="12098"/>
                  </a:lnTo>
                  <a:cubicBezTo>
                    <a:pt x="8888" y="12098"/>
                    <a:pt x="14320" y="12838"/>
                    <a:pt x="16295" y="14320"/>
                  </a:cubicBezTo>
                  <a:cubicBezTo>
                    <a:pt x="18270" y="15801"/>
                    <a:pt x="19010" y="19010"/>
                    <a:pt x="19010" y="24689"/>
                  </a:cubicBezTo>
                  <a:lnTo>
                    <a:pt x="19010" y="89620"/>
                  </a:lnTo>
                  <a:cubicBezTo>
                    <a:pt x="19010" y="94311"/>
                    <a:pt x="18023" y="97274"/>
                    <a:pt x="16295" y="98261"/>
                  </a:cubicBezTo>
                  <a:cubicBezTo>
                    <a:pt x="14566" y="99249"/>
                    <a:pt x="9135" y="99743"/>
                    <a:pt x="0" y="99743"/>
                  </a:cubicBezTo>
                  <a:lnTo>
                    <a:pt x="0" y="109124"/>
                  </a:lnTo>
                  <a:lnTo>
                    <a:pt x="28392" y="108384"/>
                  </a:lnTo>
                  <a:lnTo>
                    <a:pt x="56537" y="109124"/>
                  </a:lnTo>
                  <a:lnTo>
                    <a:pt x="56537" y="99743"/>
                  </a:lnTo>
                  <a:cubicBezTo>
                    <a:pt x="47402" y="99743"/>
                    <a:pt x="42218" y="99249"/>
                    <a:pt x="40490" y="98261"/>
                  </a:cubicBezTo>
                  <a:cubicBezTo>
                    <a:pt x="38761" y="97274"/>
                    <a:pt x="37774" y="94311"/>
                    <a:pt x="37774" y="89620"/>
                  </a:cubicBezTo>
                  <a:lnTo>
                    <a:pt x="37774" y="45181"/>
                  </a:lnTo>
                  <a:cubicBezTo>
                    <a:pt x="37774" y="25183"/>
                    <a:pt x="50365" y="7160"/>
                    <a:pt x="69622" y="71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6642154" y="3347918"/>
              <a:ext cx="129369" cy="221952"/>
            </a:xfrm>
            <a:custGeom>
              <a:avLst/>
              <a:gdLst/>
              <a:ahLst/>
              <a:cxnLst/>
              <a:rect l="l" t="t" r="r" b="b"/>
              <a:pathLst>
                <a:path w="129369" h="221952">
                  <a:moveTo>
                    <a:pt x="82954" y="61475"/>
                  </a:moveTo>
                  <a:cubicBezTo>
                    <a:pt x="87645" y="41971"/>
                    <a:pt x="92583" y="22961"/>
                    <a:pt x="97027" y="3456"/>
                  </a:cubicBezTo>
                  <a:lnTo>
                    <a:pt x="97027" y="2716"/>
                  </a:lnTo>
                  <a:cubicBezTo>
                    <a:pt x="96286" y="988"/>
                    <a:pt x="95052" y="0"/>
                    <a:pt x="93077" y="0"/>
                  </a:cubicBezTo>
                  <a:cubicBezTo>
                    <a:pt x="90855" y="0"/>
                    <a:pt x="89373" y="1975"/>
                    <a:pt x="88633" y="5678"/>
                  </a:cubicBezTo>
                  <a:lnTo>
                    <a:pt x="74560" y="61475"/>
                  </a:lnTo>
                  <a:cubicBezTo>
                    <a:pt x="56044" y="62216"/>
                    <a:pt x="39255" y="69129"/>
                    <a:pt x="24195" y="81967"/>
                  </a:cubicBezTo>
                  <a:cubicBezTo>
                    <a:pt x="8147" y="95546"/>
                    <a:pt x="0" y="111346"/>
                    <a:pt x="0" y="129369"/>
                  </a:cubicBezTo>
                  <a:cubicBezTo>
                    <a:pt x="0" y="156033"/>
                    <a:pt x="20492" y="173068"/>
                    <a:pt x="46415" y="174550"/>
                  </a:cubicBezTo>
                  <a:cubicBezTo>
                    <a:pt x="41724" y="194054"/>
                    <a:pt x="38268" y="208127"/>
                    <a:pt x="36046" y="216521"/>
                  </a:cubicBezTo>
                  <a:cubicBezTo>
                    <a:pt x="35799" y="217261"/>
                    <a:pt x="35799" y="218002"/>
                    <a:pt x="35799" y="218249"/>
                  </a:cubicBezTo>
                  <a:cubicBezTo>
                    <a:pt x="35799" y="220718"/>
                    <a:pt x="37033" y="221952"/>
                    <a:pt x="39749" y="221952"/>
                  </a:cubicBezTo>
                  <a:cubicBezTo>
                    <a:pt x="42465" y="221952"/>
                    <a:pt x="43205" y="220471"/>
                    <a:pt x="43946" y="217508"/>
                  </a:cubicBezTo>
                  <a:lnTo>
                    <a:pt x="54809" y="174797"/>
                  </a:lnTo>
                  <a:cubicBezTo>
                    <a:pt x="73326" y="174056"/>
                    <a:pt x="90114" y="167143"/>
                    <a:pt x="105174" y="154305"/>
                  </a:cubicBezTo>
                  <a:cubicBezTo>
                    <a:pt x="121222" y="140479"/>
                    <a:pt x="129369" y="124678"/>
                    <a:pt x="129369" y="106656"/>
                  </a:cubicBezTo>
                  <a:cubicBezTo>
                    <a:pt x="129369" y="80239"/>
                    <a:pt x="108384" y="63697"/>
                    <a:pt x="82954" y="61475"/>
                  </a:cubicBezTo>
                  <a:close/>
                  <a:moveTo>
                    <a:pt x="80979" y="68882"/>
                  </a:moveTo>
                  <a:cubicBezTo>
                    <a:pt x="99743" y="70116"/>
                    <a:pt x="111593" y="81720"/>
                    <a:pt x="111593" y="101471"/>
                  </a:cubicBezTo>
                  <a:cubicBezTo>
                    <a:pt x="111593" y="111346"/>
                    <a:pt x="109371" y="121222"/>
                    <a:pt x="104927" y="130851"/>
                  </a:cubicBezTo>
                  <a:cubicBezTo>
                    <a:pt x="97027" y="148627"/>
                    <a:pt x="79004" y="164921"/>
                    <a:pt x="56537" y="167143"/>
                  </a:cubicBezTo>
                  <a:close/>
                  <a:moveTo>
                    <a:pt x="17776" y="134554"/>
                  </a:moveTo>
                  <a:cubicBezTo>
                    <a:pt x="17776" y="124678"/>
                    <a:pt x="19998" y="114803"/>
                    <a:pt x="24442" y="105174"/>
                  </a:cubicBezTo>
                  <a:cubicBezTo>
                    <a:pt x="32342" y="87398"/>
                    <a:pt x="50365" y="71351"/>
                    <a:pt x="72585" y="68882"/>
                  </a:cubicBezTo>
                  <a:lnTo>
                    <a:pt x="48143" y="167390"/>
                  </a:lnTo>
                  <a:cubicBezTo>
                    <a:pt x="29627" y="165909"/>
                    <a:pt x="17776" y="154305"/>
                    <a:pt x="17776" y="1345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6786186" y="3465484"/>
              <a:ext cx="80189" cy="118209"/>
            </a:xfrm>
            <a:custGeom>
              <a:avLst/>
              <a:gdLst/>
              <a:ahLst/>
              <a:cxnLst/>
              <a:rect l="l" t="t" r="r" b="b"/>
              <a:pathLst>
                <a:path w="80189" h="118209">
                  <a:moveTo>
                    <a:pt x="80189" y="59623"/>
                  </a:moveTo>
                  <a:cubicBezTo>
                    <a:pt x="80189" y="40095"/>
                    <a:pt x="76733" y="25232"/>
                    <a:pt x="69993" y="15035"/>
                  </a:cubicBezTo>
                  <a:cubicBezTo>
                    <a:pt x="64462" y="6394"/>
                    <a:pt x="53402" y="0"/>
                    <a:pt x="40095" y="0"/>
                  </a:cubicBezTo>
                  <a:cubicBezTo>
                    <a:pt x="34564" y="0"/>
                    <a:pt x="29552" y="864"/>
                    <a:pt x="25232" y="2765"/>
                  </a:cubicBezTo>
                  <a:cubicBezTo>
                    <a:pt x="6222" y="10715"/>
                    <a:pt x="0" y="32836"/>
                    <a:pt x="0" y="59623"/>
                  </a:cubicBezTo>
                  <a:cubicBezTo>
                    <a:pt x="0" y="65499"/>
                    <a:pt x="346" y="71030"/>
                    <a:pt x="864" y="76387"/>
                  </a:cubicBezTo>
                  <a:cubicBezTo>
                    <a:pt x="3802" y="99027"/>
                    <a:pt x="14344" y="118210"/>
                    <a:pt x="40095" y="118210"/>
                  </a:cubicBezTo>
                  <a:cubicBezTo>
                    <a:pt x="45625" y="118210"/>
                    <a:pt x="50637" y="117346"/>
                    <a:pt x="54957" y="115445"/>
                  </a:cubicBezTo>
                  <a:cubicBezTo>
                    <a:pt x="73968" y="107668"/>
                    <a:pt x="80189" y="86065"/>
                    <a:pt x="80189" y="59623"/>
                  </a:cubicBezTo>
                  <a:close/>
                  <a:moveTo>
                    <a:pt x="60488" y="21257"/>
                  </a:moveTo>
                  <a:cubicBezTo>
                    <a:pt x="62389" y="27651"/>
                    <a:pt x="63426" y="39576"/>
                    <a:pt x="63426" y="57377"/>
                  </a:cubicBezTo>
                  <a:cubicBezTo>
                    <a:pt x="63426" y="74313"/>
                    <a:pt x="62734" y="86238"/>
                    <a:pt x="61179" y="93324"/>
                  </a:cubicBezTo>
                  <a:cubicBezTo>
                    <a:pt x="59105" y="103520"/>
                    <a:pt x="51846" y="111988"/>
                    <a:pt x="40095" y="111988"/>
                  </a:cubicBezTo>
                  <a:cubicBezTo>
                    <a:pt x="35774" y="111988"/>
                    <a:pt x="31454" y="110606"/>
                    <a:pt x="27479" y="107668"/>
                  </a:cubicBezTo>
                  <a:cubicBezTo>
                    <a:pt x="22121" y="103693"/>
                    <a:pt x="18838" y="95916"/>
                    <a:pt x="17455" y="83991"/>
                  </a:cubicBezTo>
                  <a:cubicBezTo>
                    <a:pt x="16937" y="80016"/>
                    <a:pt x="16764" y="71202"/>
                    <a:pt x="16764" y="57377"/>
                  </a:cubicBezTo>
                  <a:cubicBezTo>
                    <a:pt x="16764" y="40613"/>
                    <a:pt x="17628" y="29034"/>
                    <a:pt x="19356" y="22812"/>
                  </a:cubicBezTo>
                  <a:cubicBezTo>
                    <a:pt x="22294" y="11752"/>
                    <a:pt x="29207" y="6222"/>
                    <a:pt x="40095" y="6222"/>
                  </a:cubicBezTo>
                  <a:cubicBezTo>
                    <a:pt x="50464" y="6222"/>
                    <a:pt x="58068" y="12962"/>
                    <a:pt x="60488" y="21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582339"/>
            <a:ext cx="2028232" cy="1557387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067" y="582339"/>
            <a:ext cx="1780499" cy="1557387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5214280" y="572814"/>
            <a:ext cx="2534342" cy="19050"/>
          </a:xfrm>
          <a:custGeom>
            <a:avLst/>
            <a:gdLst/>
            <a:ahLst/>
            <a:cxnLst/>
            <a:rect l="l" t="t" r="r" b="b"/>
            <a:pathLst>
              <a:path w="2534342" h="19050">
                <a:moveTo>
                  <a:pt x="9525" y="9525"/>
                </a:moveTo>
                <a:moveTo>
                  <a:pt x="19050" y="19050"/>
                </a:moveTo>
                <a:lnTo>
                  <a:pt x="0" y="0"/>
                </a:lnTo>
                <a:lnTo>
                  <a:pt x="0" y="0"/>
                </a:lnTo>
                <a:lnTo>
                  <a:pt x="2520872" y="0"/>
                </a:lnTo>
                <a:cubicBezTo>
                  <a:pt x="2525925" y="0"/>
                  <a:pt x="2530770" y="2007"/>
                  <a:pt x="2534343" y="5580"/>
                </a:cubicBezTo>
                <a:lnTo>
                  <a:pt x="2520872" y="1905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05" name="Freeform 105"/>
          <p:cNvSpPr/>
          <p:nvPr/>
        </p:nvSpPr>
        <p:spPr>
          <a:xfrm>
            <a:off x="5214280" y="578394"/>
            <a:ext cx="2539922" cy="1570857"/>
          </a:xfrm>
          <a:custGeom>
            <a:avLst/>
            <a:gdLst/>
            <a:ahLst/>
            <a:cxnLst/>
            <a:rect l="l" t="t" r="r" b="b"/>
            <a:pathLst>
              <a:path w="2539922" h="1570857">
                <a:moveTo>
                  <a:pt x="9525" y="3945"/>
                </a:moveTo>
                <a:moveTo>
                  <a:pt x="2520872" y="13470"/>
                </a:moveTo>
                <a:lnTo>
                  <a:pt x="2534343" y="0"/>
                </a:lnTo>
                <a:cubicBezTo>
                  <a:pt x="2537915" y="3573"/>
                  <a:pt x="2539922" y="8418"/>
                  <a:pt x="2539922" y="13470"/>
                </a:cubicBezTo>
                <a:lnTo>
                  <a:pt x="2539922" y="1551807"/>
                </a:lnTo>
                <a:cubicBezTo>
                  <a:pt x="2539922" y="1562328"/>
                  <a:pt x="2531394" y="1570857"/>
                  <a:pt x="2520872" y="1570857"/>
                </a:cubicBezTo>
                <a:lnTo>
                  <a:pt x="0" y="1570857"/>
                </a:lnTo>
                <a:lnTo>
                  <a:pt x="19050" y="1551807"/>
                </a:lnTo>
                <a:lnTo>
                  <a:pt x="2520872" y="1551807"/>
                </a:lnTo>
                <a:close/>
              </a:path>
            </a:pathLst>
          </a:custGeom>
          <a:solidFill>
            <a:srgbClr val="B4E4F7"/>
          </a:solidFill>
        </p:spPr>
      </p:sp>
      <p:sp>
        <p:nvSpPr>
          <p:cNvPr id="106" name="Freeform 106"/>
          <p:cNvSpPr/>
          <p:nvPr/>
        </p:nvSpPr>
        <p:spPr>
          <a:xfrm>
            <a:off x="5214280" y="572814"/>
            <a:ext cx="19050" cy="1576437"/>
          </a:xfrm>
          <a:custGeom>
            <a:avLst/>
            <a:gdLst/>
            <a:ahLst/>
            <a:cxnLst/>
            <a:rect l="l" t="t" r="r" b="b"/>
            <a:pathLst>
              <a:path w="19050" h="1576437">
                <a:moveTo>
                  <a:pt x="9525" y="9525"/>
                </a:moveTo>
                <a:moveTo>
                  <a:pt x="19050" y="1557387"/>
                </a:moveTo>
                <a:lnTo>
                  <a:pt x="0" y="1576437"/>
                </a:lnTo>
                <a:lnTo>
                  <a:pt x="0" y="1576437"/>
                </a:lnTo>
                <a:lnTo>
                  <a:pt x="0" y="0"/>
                </a:lnTo>
                <a:lnTo>
                  <a:pt x="19050" y="19050"/>
                </a:lnTo>
                <a:close/>
              </a:path>
            </a:pathLst>
          </a:custGeom>
          <a:solidFill>
            <a:srgbClr val="04A5E5"/>
          </a:solidFill>
        </p:spPr>
      </p:sp>
      <p:sp>
        <p:nvSpPr>
          <p:cNvPr id="107" name="Freeform 107"/>
          <p:cNvSpPr/>
          <p:nvPr/>
        </p:nvSpPr>
        <p:spPr>
          <a:xfrm>
            <a:off x="5223805" y="582339"/>
            <a:ext cx="2511347" cy="1547862"/>
          </a:xfrm>
          <a:custGeom>
            <a:avLst/>
            <a:gdLst/>
            <a:ahLst/>
            <a:cxnLst/>
            <a:rect l="l" t="t" r="r" b="b"/>
            <a:pathLst>
              <a:path w="2511347" h="1547862">
                <a:moveTo>
                  <a:pt x="0" y="0"/>
                </a:moveTo>
                <a:moveTo>
                  <a:pt x="9525" y="9525"/>
                </a:moveTo>
                <a:lnTo>
                  <a:pt x="2511347" y="9525"/>
                </a:lnTo>
                <a:lnTo>
                  <a:pt x="2511347" y="1547862"/>
                </a:lnTo>
                <a:lnTo>
                  <a:pt x="9525" y="1547862"/>
                </a:lnTo>
                <a:close/>
              </a:path>
            </a:pathLst>
          </a:custGeom>
          <a:noFill/>
        </p:spPr>
      </p:sp>
      <p:sp>
        <p:nvSpPr>
          <p:cNvPr id="108" name="Freeform 108"/>
          <p:cNvSpPr/>
          <p:nvPr/>
        </p:nvSpPr>
        <p:spPr>
          <a:xfrm>
            <a:off x="5687634" y="2095357"/>
            <a:ext cx="187017" cy="9525"/>
          </a:xfrm>
          <a:custGeom>
            <a:avLst/>
            <a:gdLst/>
            <a:ahLst/>
            <a:cxnLst/>
            <a:rect l="l" t="t" r="r" b="b"/>
            <a:pathLst>
              <a:path w="187017" h="9525">
                <a:moveTo>
                  <a:pt x="0" y="0"/>
                </a:moveTo>
                <a:lnTo>
                  <a:pt x="18701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09" name="Picture 10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2187349"/>
            <a:ext cx="4463047" cy="1946733"/>
          </a:xfrm>
          <a:prstGeom prst="rect">
            <a:avLst/>
          </a:prstGeom>
        </p:spPr>
      </p:pic>
      <p:pic>
        <p:nvPicPr>
          <p:cNvPr id="110" name="Picture 10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888" y="2187349"/>
            <a:ext cx="1754113" cy="1946733"/>
          </a:xfrm>
          <a:prstGeom prst="rect">
            <a:avLst/>
          </a:prstGeom>
        </p:spPr>
      </p:pic>
      <p:sp>
        <p:nvSpPr>
          <p:cNvPr id="111" name="Freeform 111"/>
          <p:cNvSpPr/>
          <p:nvPr/>
        </p:nvSpPr>
        <p:spPr>
          <a:xfrm>
            <a:off x="0" y="4491637"/>
            <a:ext cx="4992962" cy="19050"/>
          </a:xfrm>
          <a:custGeom>
            <a:avLst/>
            <a:gdLst/>
            <a:ahLst/>
            <a:cxnLst/>
            <a:rect l="l" t="t" r="r" b="b"/>
            <a:pathLst>
              <a:path w="4992962" h="19050">
                <a:moveTo>
                  <a:pt x="0" y="0"/>
                </a:moveTo>
                <a:lnTo>
                  <a:pt x="0" y="19050"/>
                </a:lnTo>
                <a:lnTo>
                  <a:pt x="4992962" y="19050"/>
                </a:lnTo>
                <a:lnTo>
                  <a:pt x="4992962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2" name="Freeform 112"/>
          <p:cNvSpPr/>
          <p:nvPr/>
        </p:nvSpPr>
        <p:spPr>
          <a:xfrm>
            <a:off x="4992957" y="4491637"/>
            <a:ext cx="3026037" cy="19050"/>
          </a:xfrm>
          <a:custGeom>
            <a:avLst/>
            <a:gdLst/>
            <a:ahLst/>
            <a:cxnLst/>
            <a:rect l="l" t="t" r="r" b="b"/>
            <a:pathLst>
              <a:path w="3026037" h="19050">
                <a:moveTo>
                  <a:pt x="0" y="0"/>
                </a:moveTo>
                <a:lnTo>
                  <a:pt x="0" y="19050"/>
                </a:lnTo>
                <a:lnTo>
                  <a:pt x="3026038" y="19050"/>
                </a:lnTo>
                <a:lnTo>
                  <a:pt x="3026038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3" name="TextBox 112"/>
          <p:cNvSpPr txBox="1"/>
          <p:nvPr/>
        </p:nvSpPr>
        <p:spPr>
          <a:xfrm>
            <a:off x="137160" y="67547"/>
            <a:ext cx="1576791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Total Membrane Forces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252380" y="437970"/>
            <a:ext cx="249873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The edge disturbances may lead to unaccept</a:t>
            </a:r>
            <a:r>
              <a:rPr b="0" i="0" sz="1071">
                <a:solidFill>
                  <a:srgbClr val="040E2D"/>
                </a:solidFill>
                <a:latin typeface="Arial"/>
              </a:rPr>
              <a:t>­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252380" y="617373"/>
            <a:ext cx="2473247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able tensile hoop stresses in the concrete 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252380" y="796777"/>
            <a:ext cx="2473247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shell. Circumferential prestressing, possibly 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252380" y="976180"/>
            <a:ext cx="2473247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combined with ring beams, can be adopted to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252380" y="1155584"/>
            <a:ext cx="2473247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eliminate tensile hoop stresses and maintain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252380" y="1334987"/>
            <a:ext cx="2473247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a suitable level of residual compressive hoop 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252380" y="1514400"/>
            <a:ext cx="1509725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stresses (−1.0 to −2.0 MPa).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252380" y="1769241"/>
            <a:ext cx="819119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2ECC40"/>
                </a:solidFill>
                <a:latin typeface="Arial"/>
              </a:rPr>
              <a:t>Prestressing: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33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48" name="MathFormula 348"/>
          <p:cNvGrpSpPr/>
          <p:nvPr/>
        </p:nvGrpSpPr>
        <p:grpSpPr>
          <a:xfrm>
            <a:off x="5260609" y="2124981"/>
            <a:ext cx="781145" cy="194217"/>
            <a:chOff x="5260609" y="2124981"/>
            <a:chExt cx="781145" cy="194217"/>
          </a:xfrm>
        </p:grpSpPr>
        <p:sp>
          <p:nvSpPr>
            <p:cNvPr id="223" name="MathGlyph 223"/>
            <p:cNvSpPr/>
            <p:nvPr/>
          </p:nvSpPr>
          <p:spPr>
            <a:xfrm>
              <a:off x="5260609" y="2124981"/>
              <a:ext cx="146898" cy="140520"/>
            </a:xfrm>
            <a:custGeom>
              <a:avLst/>
              <a:gdLst/>
              <a:ahLst/>
              <a:cxnLst/>
              <a:rect l="l" t="t" r="r" b="b"/>
              <a:pathLst>
                <a:path w="146898" h="140520">
                  <a:moveTo>
                    <a:pt x="105956" y="0"/>
                  </a:moveTo>
                  <a:lnTo>
                    <a:pt x="40119" y="0"/>
                  </a:lnTo>
                  <a:cubicBezTo>
                    <a:pt x="35387" y="0"/>
                    <a:pt x="33124" y="206"/>
                    <a:pt x="33124" y="4732"/>
                  </a:cubicBezTo>
                  <a:cubicBezTo>
                    <a:pt x="33124" y="6995"/>
                    <a:pt x="35387" y="8024"/>
                    <a:pt x="39914" y="8024"/>
                  </a:cubicBezTo>
                  <a:cubicBezTo>
                    <a:pt x="44028" y="8024"/>
                    <a:pt x="52258" y="7407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277" y="123650"/>
                  </a:lnTo>
                  <a:cubicBezTo>
                    <a:pt x="23043" y="128176"/>
                    <a:pt x="20985" y="130851"/>
                    <a:pt x="18105" y="131879"/>
                  </a:cubicBezTo>
                  <a:cubicBezTo>
                    <a:pt x="16665" y="132291"/>
                    <a:pt x="12962" y="132497"/>
                    <a:pt x="6584" y="132497"/>
                  </a:cubicBezTo>
                  <a:cubicBezTo>
                    <a:pt x="2057" y="132497"/>
                    <a:pt x="0" y="132908"/>
                    <a:pt x="0" y="137229"/>
                  </a:cubicBezTo>
                  <a:cubicBezTo>
                    <a:pt x="0" y="139492"/>
                    <a:pt x="1234" y="140520"/>
                    <a:pt x="3909" y="140520"/>
                  </a:cubicBezTo>
                  <a:lnTo>
                    <a:pt x="29627" y="139903"/>
                  </a:lnTo>
                  <a:lnTo>
                    <a:pt x="42794" y="140109"/>
                  </a:lnTo>
                  <a:cubicBezTo>
                    <a:pt x="45057" y="140109"/>
                    <a:pt x="53287" y="140520"/>
                    <a:pt x="55961" y="140520"/>
                  </a:cubicBezTo>
                  <a:cubicBezTo>
                    <a:pt x="59253" y="140520"/>
                    <a:pt x="60899" y="138875"/>
                    <a:pt x="60899" y="135583"/>
                  </a:cubicBezTo>
                  <a:cubicBezTo>
                    <a:pt x="60899" y="133525"/>
                    <a:pt x="58636" y="132497"/>
                    <a:pt x="54315" y="132497"/>
                  </a:cubicBezTo>
                  <a:cubicBezTo>
                    <a:pt x="46086" y="132497"/>
                    <a:pt x="41971" y="131674"/>
                    <a:pt x="41971" y="129822"/>
                  </a:cubicBezTo>
                  <a:cubicBezTo>
                    <a:pt x="41971" y="129822"/>
                    <a:pt x="42177" y="129205"/>
                    <a:pt x="42588" y="126530"/>
                  </a:cubicBezTo>
                  <a:lnTo>
                    <a:pt x="54933" y="76330"/>
                  </a:lnTo>
                  <a:lnTo>
                    <a:pt x="88880" y="76330"/>
                  </a:lnTo>
                  <a:cubicBezTo>
                    <a:pt x="102253" y="76330"/>
                    <a:pt x="115009" y="72215"/>
                    <a:pt x="126942" y="64191"/>
                  </a:cubicBezTo>
                  <a:cubicBezTo>
                    <a:pt x="140315" y="55344"/>
                    <a:pt x="146898" y="44440"/>
                    <a:pt x="146898" y="31478"/>
                  </a:cubicBezTo>
                  <a:cubicBezTo>
                    <a:pt x="146898" y="11110"/>
                    <a:pt x="127559" y="0"/>
                    <a:pt x="105956" y="0"/>
                  </a:cubicBezTo>
                  <a:close/>
                  <a:moveTo>
                    <a:pt x="99578" y="8024"/>
                  </a:moveTo>
                  <a:cubicBezTo>
                    <a:pt x="117478" y="8024"/>
                    <a:pt x="126324" y="14196"/>
                    <a:pt x="126324" y="26540"/>
                  </a:cubicBezTo>
                  <a:cubicBezTo>
                    <a:pt x="126324" y="38062"/>
                    <a:pt x="120564" y="53492"/>
                    <a:pt x="114597" y="58842"/>
                  </a:cubicBezTo>
                  <a:cubicBezTo>
                    <a:pt x="106779" y="65837"/>
                    <a:pt x="96492" y="69334"/>
                    <a:pt x="83736" y="69334"/>
                  </a:cubicBezTo>
                  <a:lnTo>
                    <a:pt x="56167" y="69334"/>
                  </a:lnTo>
                  <a:lnTo>
                    <a:pt x="69746" y="15019"/>
                  </a:lnTo>
                  <a:cubicBezTo>
                    <a:pt x="71392" y="8024"/>
                    <a:pt x="71392" y="8024"/>
                    <a:pt x="80033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485847" y="2135680"/>
              <a:ext cx="128998" cy="154305"/>
            </a:xfrm>
            <a:custGeom>
              <a:avLst/>
              <a:gdLst/>
              <a:ahLst/>
              <a:cxnLst/>
              <a:rect l="l" t="t" r="r" b="b"/>
              <a:pathLst>
                <a:path w="128998" h="154305">
                  <a:moveTo>
                    <a:pt x="125296" y="66043"/>
                  </a:moveTo>
                  <a:cubicBezTo>
                    <a:pt x="127353" y="65014"/>
                    <a:pt x="128382" y="63574"/>
                    <a:pt x="128382" y="61311"/>
                  </a:cubicBezTo>
                  <a:cubicBezTo>
                    <a:pt x="128382" y="59047"/>
                    <a:pt x="127353" y="57401"/>
                    <a:pt x="125296" y="56373"/>
                  </a:cubicBezTo>
                  <a:lnTo>
                    <a:pt x="7201" y="411"/>
                  </a:lnTo>
                  <a:cubicBezTo>
                    <a:pt x="6584" y="206"/>
                    <a:pt x="5761" y="0"/>
                    <a:pt x="4938" y="0"/>
                  </a:cubicBezTo>
                  <a:cubicBezTo>
                    <a:pt x="1646" y="0"/>
                    <a:pt x="0" y="1646"/>
                    <a:pt x="0" y="5144"/>
                  </a:cubicBezTo>
                  <a:cubicBezTo>
                    <a:pt x="0" y="6995"/>
                    <a:pt x="1029" y="8435"/>
                    <a:pt x="2880" y="9258"/>
                  </a:cubicBezTo>
                  <a:lnTo>
                    <a:pt x="112746" y="61311"/>
                  </a:lnTo>
                  <a:lnTo>
                    <a:pt x="2880" y="113363"/>
                  </a:lnTo>
                  <a:cubicBezTo>
                    <a:pt x="1029" y="114186"/>
                    <a:pt x="0" y="115626"/>
                    <a:pt x="0" y="117478"/>
                  </a:cubicBezTo>
                  <a:cubicBezTo>
                    <a:pt x="0" y="120975"/>
                    <a:pt x="1646" y="122621"/>
                    <a:pt x="4938" y="122621"/>
                  </a:cubicBezTo>
                  <a:cubicBezTo>
                    <a:pt x="5761" y="122621"/>
                    <a:pt x="6584" y="122415"/>
                    <a:pt x="7201" y="122004"/>
                  </a:cubicBezTo>
                  <a:close/>
                  <a:moveTo>
                    <a:pt x="124061" y="144635"/>
                  </a:moveTo>
                  <a:lnTo>
                    <a:pt x="5143" y="144635"/>
                  </a:lnTo>
                  <a:cubicBezTo>
                    <a:pt x="1852" y="144635"/>
                    <a:pt x="206" y="146281"/>
                    <a:pt x="206" y="149367"/>
                  </a:cubicBezTo>
                  <a:cubicBezTo>
                    <a:pt x="206" y="152659"/>
                    <a:pt x="1852" y="154305"/>
                    <a:pt x="5143" y="154305"/>
                  </a:cubicBezTo>
                  <a:lnTo>
                    <a:pt x="124061" y="154305"/>
                  </a:lnTo>
                  <a:cubicBezTo>
                    <a:pt x="127353" y="154305"/>
                    <a:pt x="128999" y="152659"/>
                    <a:pt x="128999" y="149367"/>
                  </a:cubicBezTo>
                  <a:cubicBezTo>
                    <a:pt x="128999" y="146898"/>
                    <a:pt x="126736" y="144635"/>
                    <a:pt x="124061" y="14463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695658" y="2124981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5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5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1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880614" y="2174565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974930" y="2220690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2178269" cy="3893467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770" y="411480"/>
            <a:ext cx="3062409" cy="3386528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943" y="2640006"/>
            <a:ext cx="2401739" cy="1664937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6089237" y="401955"/>
            <a:ext cx="1659390" cy="19050"/>
          </a:xfrm>
          <a:custGeom>
            <a:avLst/>
            <a:gdLst/>
            <a:ahLst/>
            <a:cxnLst/>
            <a:rect l="l" t="t" r="r" b="b"/>
            <a:pathLst>
              <a:path w="1659390" h="19050">
                <a:moveTo>
                  <a:pt x="9525" y="9525"/>
                </a:moveTo>
                <a:moveTo>
                  <a:pt x="19050" y="19050"/>
                </a:moveTo>
                <a:lnTo>
                  <a:pt x="0" y="0"/>
                </a:lnTo>
                <a:lnTo>
                  <a:pt x="0" y="0"/>
                </a:lnTo>
                <a:lnTo>
                  <a:pt x="1645920" y="0"/>
                </a:lnTo>
                <a:cubicBezTo>
                  <a:pt x="1650972" y="0"/>
                  <a:pt x="1655818" y="2007"/>
                  <a:pt x="1659390" y="5580"/>
                </a:cubicBezTo>
                <a:lnTo>
                  <a:pt x="1645920" y="1905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06" name="Freeform 106"/>
          <p:cNvSpPr/>
          <p:nvPr/>
        </p:nvSpPr>
        <p:spPr>
          <a:xfrm>
            <a:off x="6089237" y="407534"/>
            <a:ext cx="1664969" cy="1931729"/>
          </a:xfrm>
          <a:custGeom>
            <a:avLst/>
            <a:gdLst/>
            <a:ahLst/>
            <a:cxnLst/>
            <a:rect l="l" t="t" r="r" b="b"/>
            <a:pathLst>
              <a:path w="1664969" h="1931729">
                <a:moveTo>
                  <a:pt x="9525" y="3945"/>
                </a:moveTo>
                <a:moveTo>
                  <a:pt x="1645920" y="13470"/>
                </a:moveTo>
                <a:lnTo>
                  <a:pt x="1659390" y="0"/>
                </a:lnTo>
                <a:cubicBezTo>
                  <a:pt x="1662963" y="3573"/>
                  <a:pt x="1664970" y="8418"/>
                  <a:pt x="1664970" y="13470"/>
                </a:cubicBezTo>
                <a:lnTo>
                  <a:pt x="1664970" y="1912679"/>
                </a:lnTo>
                <a:cubicBezTo>
                  <a:pt x="1664970" y="1923200"/>
                  <a:pt x="1656441" y="1931729"/>
                  <a:pt x="1645920" y="1931729"/>
                </a:cubicBezTo>
                <a:lnTo>
                  <a:pt x="0" y="1931729"/>
                </a:lnTo>
                <a:lnTo>
                  <a:pt x="19050" y="1912679"/>
                </a:lnTo>
                <a:lnTo>
                  <a:pt x="1645920" y="1912679"/>
                </a:lnTo>
                <a:close/>
              </a:path>
            </a:pathLst>
          </a:custGeom>
          <a:solidFill>
            <a:srgbClr val="B4E4F7"/>
          </a:solidFill>
        </p:spPr>
      </p:sp>
      <p:sp>
        <p:nvSpPr>
          <p:cNvPr id="107" name="Freeform 107"/>
          <p:cNvSpPr/>
          <p:nvPr/>
        </p:nvSpPr>
        <p:spPr>
          <a:xfrm>
            <a:off x="6089237" y="401955"/>
            <a:ext cx="19050" cy="1937308"/>
          </a:xfrm>
          <a:custGeom>
            <a:avLst/>
            <a:gdLst/>
            <a:ahLst/>
            <a:cxnLst/>
            <a:rect l="l" t="t" r="r" b="b"/>
            <a:pathLst>
              <a:path w="19050" h="1937308">
                <a:moveTo>
                  <a:pt x="9525" y="9525"/>
                </a:moveTo>
                <a:moveTo>
                  <a:pt x="19050" y="1918259"/>
                </a:moveTo>
                <a:lnTo>
                  <a:pt x="0" y="1937309"/>
                </a:lnTo>
                <a:lnTo>
                  <a:pt x="0" y="1937309"/>
                </a:lnTo>
                <a:lnTo>
                  <a:pt x="0" y="0"/>
                </a:lnTo>
                <a:lnTo>
                  <a:pt x="19050" y="19050"/>
                </a:lnTo>
                <a:close/>
              </a:path>
            </a:pathLst>
          </a:custGeom>
          <a:solidFill>
            <a:srgbClr val="04A5E5"/>
          </a:solidFill>
        </p:spPr>
      </p:sp>
      <p:sp>
        <p:nvSpPr>
          <p:cNvPr id="108" name="Freeform 108"/>
          <p:cNvSpPr/>
          <p:nvPr/>
        </p:nvSpPr>
        <p:spPr>
          <a:xfrm>
            <a:off x="6098762" y="411480"/>
            <a:ext cx="1636394" cy="1908733"/>
          </a:xfrm>
          <a:custGeom>
            <a:avLst/>
            <a:gdLst/>
            <a:ahLst/>
            <a:cxnLst/>
            <a:rect l="l" t="t" r="r" b="b"/>
            <a:pathLst>
              <a:path w="1636394" h="1908733">
                <a:moveTo>
                  <a:pt x="0" y="0"/>
                </a:moveTo>
                <a:moveTo>
                  <a:pt x="9525" y="9525"/>
                </a:moveTo>
                <a:lnTo>
                  <a:pt x="1636395" y="9525"/>
                </a:lnTo>
                <a:lnTo>
                  <a:pt x="1636395" y="1908734"/>
                </a:lnTo>
                <a:lnTo>
                  <a:pt x="9525" y="1908734"/>
                </a:lnTo>
                <a:close/>
              </a:path>
            </a:pathLst>
          </a:custGeom>
          <a:noFill/>
        </p:spPr>
      </p:sp>
      <p:sp>
        <p:nvSpPr>
          <p:cNvPr id="109" name="Freeform 109"/>
          <p:cNvSpPr/>
          <p:nvPr/>
        </p:nvSpPr>
        <p:spPr>
          <a:xfrm>
            <a:off x="6108287" y="411480"/>
            <a:ext cx="1636394" cy="175260"/>
          </a:xfrm>
          <a:custGeom>
            <a:avLst/>
            <a:gdLst/>
            <a:ahLst/>
            <a:cxnLst/>
            <a:rect l="l" t="t" r="r" b="b"/>
            <a:pathLst>
              <a:path w="1636394" h="175260">
                <a:moveTo>
                  <a:pt x="0" y="0"/>
                </a:moveTo>
                <a:moveTo>
                  <a:pt x="0" y="0"/>
                </a:moveTo>
                <a:lnTo>
                  <a:pt x="1617345" y="0"/>
                </a:lnTo>
                <a:cubicBezTo>
                  <a:pt x="1627866" y="0"/>
                  <a:pt x="1636395" y="8529"/>
                  <a:pt x="1636395" y="19050"/>
                </a:cubicBezTo>
                <a:lnTo>
                  <a:pt x="1636395" y="175260"/>
                </a:lnTo>
                <a:lnTo>
                  <a:pt x="0" y="17526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10" name="Freeform 110"/>
          <p:cNvSpPr/>
          <p:nvPr/>
        </p:nvSpPr>
        <p:spPr>
          <a:xfrm>
            <a:off x="6108287" y="411480"/>
            <a:ext cx="1645919" cy="175260"/>
          </a:xfrm>
          <a:custGeom>
            <a:avLst/>
            <a:gdLst/>
            <a:ahLst/>
            <a:cxnLst/>
            <a:rect l="l" t="t" r="r" b="b"/>
            <a:pathLst>
              <a:path w="1645919" h="175260">
                <a:moveTo>
                  <a:pt x="0" y="0"/>
                </a:moveTo>
                <a:moveTo>
                  <a:pt x="1626870" y="0"/>
                </a:moveTo>
                <a:lnTo>
                  <a:pt x="1626870" y="0"/>
                </a:lnTo>
                <a:cubicBezTo>
                  <a:pt x="1637391" y="0"/>
                  <a:pt x="1645920" y="8529"/>
                  <a:pt x="1645920" y="19050"/>
                </a:cubicBezTo>
                <a:lnTo>
                  <a:pt x="1645920" y="175260"/>
                </a:lnTo>
                <a:lnTo>
                  <a:pt x="1626870" y="175260"/>
                </a:lnTo>
                <a:close/>
              </a:path>
            </a:pathLst>
          </a:custGeom>
          <a:solidFill>
            <a:srgbClr val="D9F2FB"/>
          </a:solidFill>
        </p:spPr>
      </p:sp>
      <p:pic>
        <p:nvPicPr>
          <p:cNvPr id="111" name="Picture 1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337" y="430530"/>
            <a:ext cx="137160" cy="137160"/>
          </a:xfrm>
          <a:prstGeom prst="rect">
            <a:avLst/>
          </a:prstGeom>
        </p:spPr>
      </p:pic>
      <p:sp>
        <p:nvSpPr>
          <p:cNvPr id="112" name="Freeform 112"/>
          <p:cNvSpPr/>
          <p:nvPr/>
        </p:nvSpPr>
        <p:spPr>
          <a:xfrm>
            <a:off x="0" y="4491637"/>
            <a:ext cx="5144263" cy="19050"/>
          </a:xfrm>
          <a:custGeom>
            <a:avLst/>
            <a:gdLst/>
            <a:ahLst/>
            <a:cxnLst/>
            <a:rect l="l" t="t" r="r" b="b"/>
            <a:pathLst>
              <a:path w="5144263" h="19050">
                <a:moveTo>
                  <a:pt x="0" y="0"/>
                </a:moveTo>
                <a:lnTo>
                  <a:pt x="0" y="19050"/>
                </a:lnTo>
                <a:lnTo>
                  <a:pt x="5144264" y="19050"/>
                </a:lnTo>
                <a:lnTo>
                  <a:pt x="514426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3" name="Freeform 113"/>
          <p:cNvSpPr/>
          <p:nvPr/>
        </p:nvSpPr>
        <p:spPr>
          <a:xfrm>
            <a:off x="5144262" y="4491637"/>
            <a:ext cx="2874735" cy="19050"/>
          </a:xfrm>
          <a:custGeom>
            <a:avLst/>
            <a:gdLst/>
            <a:ahLst/>
            <a:cxnLst/>
            <a:rect l="l" t="t" r="r" b="b"/>
            <a:pathLst>
              <a:path w="2874735" h="19050">
                <a:moveTo>
                  <a:pt x="0" y="0"/>
                </a:moveTo>
                <a:lnTo>
                  <a:pt x="0" y="19050"/>
                </a:lnTo>
                <a:lnTo>
                  <a:pt x="2874736" y="19050"/>
                </a:lnTo>
                <a:lnTo>
                  <a:pt x="2874736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4" name="TextBox 113"/>
          <p:cNvSpPr txBox="1"/>
          <p:nvPr/>
        </p:nvSpPr>
        <p:spPr>
          <a:xfrm>
            <a:off x="137160" y="67547"/>
            <a:ext cx="189660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Stiffening of the Dome Edge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401657" y="434493"/>
            <a:ext cx="307238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1" sz="1071">
                <a:solidFill>
                  <a:srgbClr val="1E3782"/>
                </a:solidFill>
                <a:latin typeface="Arial"/>
              </a:rPr>
              <a:t>Note: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127337" y="587189"/>
            <a:ext cx="1496558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Note: Prestressing tendons 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127337" y="766592"/>
            <a:ext cx="1560332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and/or wires are subdivided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127337" y="945995"/>
            <a:ext cx="1487911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in two or more portions to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127337" y="1125408"/>
            <a:ext cx="1314256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limit the friction losses. 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127337" y="1304812"/>
            <a:ext cx="110893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Anchorages may be 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127337" y="1484215"/>
            <a:ext cx="1535226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circumferentially staggered 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127337" y="1663618"/>
            <a:ext cx="130069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at both inner and outer 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6127337" y="1843022"/>
            <a:ext cx="1035415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surfaces, or placed 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127337" y="2022435"/>
            <a:ext cx="1585306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071">
                <a:solidFill>
                  <a:srgbClr val="040E2D"/>
                </a:solidFill>
                <a:latin typeface="Arial"/>
              </a:rPr>
              <a:t>externally in a thickening of 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127337" y="2201838"/>
            <a:ext cx="544250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the beam.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34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601999"/>
            <a:ext cx="2004312" cy="1701915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784" y="548439"/>
            <a:ext cx="3199929" cy="1809033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2522067"/>
            <a:ext cx="3130662" cy="1645920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0" y="4491637"/>
            <a:ext cx="5295566" cy="19050"/>
          </a:xfrm>
          <a:custGeom>
            <a:avLst/>
            <a:gdLst/>
            <a:ahLst/>
            <a:cxnLst/>
            <a:rect l="l" t="t" r="r" b="b"/>
            <a:pathLst>
              <a:path w="5295566" h="19050">
                <a:moveTo>
                  <a:pt x="0" y="0"/>
                </a:moveTo>
                <a:lnTo>
                  <a:pt x="0" y="19050"/>
                </a:lnTo>
                <a:lnTo>
                  <a:pt x="5295566" y="19050"/>
                </a:lnTo>
                <a:lnTo>
                  <a:pt x="5295566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5295566" y="4491637"/>
            <a:ext cx="2723434" cy="19050"/>
          </a:xfrm>
          <a:custGeom>
            <a:avLst/>
            <a:gdLst/>
            <a:ahLst/>
            <a:cxnLst/>
            <a:rect l="l" t="t" r="r" b="b"/>
            <a:pathLst>
              <a:path w="2723434" h="19050">
                <a:moveTo>
                  <a:pt x="0" y="0"/>
                </a:moveTo>
                <a:lnTo>
                  <a:pt x="0" y="19050"/>
                </a:lnTo>
                <a:lnTo>
                  <a:pt x="2723434" y="19050"/>
                </a:lnTo>
                <a:lnTo>
                  <a:pt x="272343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37160" y="67547"/>
            <a:ext cx="2112202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Spherical Shell with Ring Beam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35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0" name="MathFormula 320"/>
          <p:cNvGrpSpPr/>
          <p:nvPr/>
        </p:nvGrpSpPr>
        <p:grpSpPr>
          <a:xfrm>
            <a:off x="3384701" y="2947063"/>
            <a:ext cx="1790973" cy="493775"/>
            <a:chOff x="3384701" y="2947063"/>
            <a:chExt cx="1790973" cy="493775"/>
          </a:xfrm>
        </p:grpSpPr>
        <p:sp>
          <p:nvSpPr>
            <p:cNvPr id="209" name="MathGlyph 209"/>
            <p:cNvSpPr/>
            <p:nvPr/>
          </p:nvSpPr>
          <p:spPr>
            <a:xfrm>
              <a:off x="3384701" y="2947063"/>
              <a:ext cx="112334" cy="493775"/>
            </a:xfrm>
            <a:custGeom>
              <a:avLst/>
              <a:gdLst/>
              <a:ahLst/>
              <a:cxnLst/>
              <a:rect l="l" t="t" r="r" b="b"/>
              <a:pathLst>
                <a:path w="112334" h="493775">
                  <a:moveTo>
                    <a:pt x="19545" y="246888"/>
                  </a:moveTo>
                  <a:cubicBezTo>
                    <a:pt x="40737" y="236601"/>
                    <a:pt x="66454" y="213352"/>
                    <a:pt x="66454" y="185372"/>
                  </a:cubicBezTo>
                  <a:lnTo>
                    <a:pt x="66454" y="62339"/>
                  </a:lnTo>
                  <a:cubicBezTo>
                    <a:pt x="66454" y="51229"/>
                    <a:pt x="70775" y="40531"/>
                    <a:pt x="79621" y="30244"/>
                  </a:cubicBezTo>
                  <a:cubicBezTo>
                    <a:pt x="87851" y="20574"/>
                    <a:pt x="97521" y="13990"/>
                    <a:pt x="108425" y="10493"/>
                  </a:cubicBezTo>
                  <a:cubicBezTo>
                    <a:pt x="111100" y="9670"/>
                    <a:pt x="112334" y="8024"/>
                    <a:pt x="112334" y="5349"/>
                  </a:cubicBezTo>
                  <a:cubicBezTo>
                    <a:pt x="112334" y="1852"/>
                    <a:pt x="110482" y="0"/>
                    <a:pt x="106985" y="0"/>
                  </a:cubicBezTo>
                  <a:cubicBezTo>
                    <a:pt x="106368" y="0"/>
                    <a:pt x="105956" y="0"/>
                    <a:pt x="105545" y="206"/>
                  </a:cubicBezTo>
                  <a:cubicBezTo>
                    <a:pt x="90731" y="4938"/>
                    <a:pt x="77564" y="12550"/>
                    <a:pt x="66043" y="23043"/>
                  </a:cubicBezTo>
                  <a:cubicBezTo>
                    <a:pt x="52669" y="35593"/>
                    <a:pt x="45880" y="48555"/>
                    <a:pt x="45880" y="62339"/>
                  </a:cubicBezTo>
                  <a:lnTo>
                    <a:pt x="45880" y="185372"/>
                  </a:lnTo>
                  <a:cubicBezTo>
                    <a:pt x="45880" y="197510"/>
                    <a:pt x="41765" y="209032"/>
                    <a:pt x="33536" y="219936"/>
                  </a:cubicBezTo>
                  <a:cubicBezTo>
                    <a:pt x="25306" y="230840"/>
                    <a:pt x="15431" y="238247"/>
                    <a:pt x="3909" y="241744"/>
                  </a:cubicBezTo>
                  <a:cubicBezTo>
                    <a:pt x="1234" y="242567"/>
                    <a:pt x="0" y="244213"/>
                    <a:pt x="0" y="246888"/>
                  </a:cubicBezTo>
                  <a:cubicBezTo>
                    <a:pt x="0" y="249563"/>
                    <a:pt x="1234" y="251209"/>
                    <a:pt x="3909" y="252031"/>
                  </a:cubicBezTo>
                  <a:cubicBezTo>
                    <a:pt x="15431" y="255529"/>
                    <a:pt x="25306" y="262936"/>
                    <a:pt x="33536" y="273840"/>
                  </a:cubicBezTo>
                  <a:cubicBezTo>
                    <a:pt x="41765" y="284744"/>
                    <a:pt x="45880" y="296266"/>
                    <a:pt x="45880" y="308404"/>
                  </a:cubicBezTo>
                  <a:lnTo>
                    <a:pt x="45880" y="431437"/>
                  </a:lnTo>
                  <a:cubicBezTo>
                    <a:pt x="45880" y="445221"/>
                    <a:pt x="52669" y="458183"/>
                    <a:pt x="66043" y="470733"/>
                  </a:cubicBezTo>
                  <a:cubicBezTo>
                    <a:pt x="77564" y="481226"/>
                    <a:pt x="90731" y="488838"/>
                    <a:pt x="105545" y="493570"/>
                  </a:cubicBezTo>
                  <a:cubicBezTo>
                    <a:pt x="105956" y="493776"/>
                    <a:pt x="106368" y="493776"/>
                    <a:pt x="106985" y="493776"/>
                  </a:cubicBezTo>
                  <a:cubicBezTo>
                    <a:pt x="110482" y="493776"/>
                    <a:pt x="112334" y="491924"/>
                    <a:pt x="112334" y="488427"/>
                  </a:cubicBezTo>
                  <a:cubicBezTo>
                    <a:pt x="112334" y="485752"/>
                    <a:pt x="111100" y="484106"/>
                    <a:pt x="108425" y="483283"/>
                  </a:cubicBezTo>
                  <a:cubicBezTo>
                    <a:pt x="97521" y="479786"/>
                    <a:pt x="87851" y="473202"/>
                    <a:pt x="79621" y="463532"/>
                  </a:cubicBezTo>
                  <a:cubicBezTo>
                    <a:pt x="70775" y="453245"/>
                    <a:pt x="66454" y="442547"/>
                    <a:pt x="66454" y="431437"/>
                  </a:cubicBezTo>
                  <a:lnTo>
                    <a:pt x="66454" y="308404"/>
                  </a:lnTo>
                  <a:cubicBezTo>
                    <a:pt x="66454" y="280424"/>
                    <a:pt x="40737" y="257175"/>
                    <a:pt x="19545" y="2468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3527690" y="2975051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3527690" y="3226626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694135" y="2978960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695370" y="3231152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855592" y="304685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894482" y="329842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066020" y="2978960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106136" y="3231152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167590" y="2962948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245362" y="3214522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314411" y="3002415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392183" y="325398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513409" y="2978960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592415" y="3231152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615709" y="296294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732362" y="3214522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758686" y="304685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875348" y="329842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972406" y="2985338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089058" y="3236913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2" name="MathFormula 322"/>
          <p:cNvGrpSpPr/>
          <p:nvPr/>
        </p:nvGrpSpPr>
        <p:grpSpPr>
          <a:xfrm>
            <a:off x="3393959" y="3687727"/>
            <a:ext cx="4342483" cy="617220"/>
            <a:chOff x="3393959" y="3687727"/>
            <a:chExt cx="4342483" cy="617220"/>
          </a:xfrm>
        </p:grpSpPr>
        <p:sp>
          <p:nvSpPr>
            <p:cNvPr id="210" name="MathGlyph 210"/>
            <p:cNvSpPr/>
            <p:nvPr/>
          </p:nvSpPr>
          <p:spPr>
            <a:xfrm>
              <a:off x="3393959" y="3687727"/>
              <a:ext cx="125089" cy="617220"/>
            </a:xfrm>
            <a:custGeom>
              <a:avLst/>
              <a:gdLst/>
              <a:ahLst/>
              <a:cxnLst/>
              <a:rect l="l" t="t" r="r" b="b"/>
              <a:pathLst>
                <a:path w="125089" h="617220">
                  <a:moveTo>
                    <a:pt x="20780" y="308610"/>
                  </a:moveTo>
                  <a:cubicBezTo>
                    <a:pt x="45469" y="295443"/>
                    <a:pt x="73655" y="265816"/>
                    <a:pt x="73655" y="231663"/>
                  </a:cubicBezTo>
                  <a:lnTo>
                    <a:pt x="73655" y="77770"/>
                  </a:lnTo>
                  <a:cubicBezTo>
                    <a:pt x="73655" y="64191"/>
                    <a:pt x="78387" y="51024"/>
                    <a:pt x="87851" y="38062"/>
                  </a:cubicBezTo>
                  <a:cubicBezTo>
                    <a:pt x="97315" y="25100"/>
                    <a:pt x="108219" y="16459"/>
                    <a:pt x="121181" y="11933"/>
                  </a:cubicBezTo>
                  <a:cubicBezTo>
                    <a:pt x="123855" y="10904"/>
                    <a:pt x="125090" y="9053"/>
                    <a:pt x="125090" y="6172"/>
                  </a:cubicBezTo>
                  <a:cubicBezTo>
                    <a:pt x="125090" y="2057"/>
                    <a:pt x="123033" y="0"/>
                    <a:pt x="118918" y="0"/>
                  </a:cubicBezTo>
                  <a:cubicBezTo>
                    <a:pt x="118300" y="0"/>
                    <a:pt x="117683" y="206"/>
                    <a:pt x="116860" y="411"/>
                  </a:cubicBezTo>
                  <a:cubicBezTo>
                    <a:pt x="100195" y="6584"/>
                    <a:pt x="85382" y="16459"/>
                    <a:pt x="72626" y="30244"/>
                  </a:cubicBezTo>
                  <a:cubicBezTo>
                    <a:pt x="58430" y="45674"/>
                    <a:pt x="51435" y="61516"/>
                    <a:pt x="51435" y="77770"/>
                  </a:cubicBezTo>
                  <a:lnTo>
                    <a:pt x="51435" y="231663"/>
                  </a:lnTo>
                  <a:cubicBezTo>
                    <a:pt x="51435" y="246271"/>
                    <a:pt x="46909" y="260467"/>
                    <a:pt x="37856" y="274251"/>
                  </a:cubicBezTo>
                  <a:cubicBezTo>
                    <a:pt x="28598" y="288447"/>
                    <a:pt x="17282" y="298117"/>
                    <a:pt x="3909" y="302849"/>
                  </a:cubicBezTo>
                  <a:cubicBezTo>
                    <a:pt x="1234" y="303878"/>
                    <a:pt x="0" y="305730"/>
                    <a:pt x="0" y="308610"/>
                  </a:cubicBezTo>
                  <a:cubicBezTo>
                    <a:pt x="0" y="311490"/>
                    <a:pt x="1234" y="313342"/>
                    <a:pt x="3909" y="314371"/>
                  </a:cubicBezTo>
                  <a:cubicBezTo>
                    <a:pt x="17282" y="319103"/>
                    <a:pt x="28598" y="328773"/>
                    <a:pt x="37650" y="342763"/>
                  </a:cubicBezTo>
                  <a:cubicBezTo>
                    <a:pt x="46703" y="356753"/>
                    <a:pt x="51435" y="370949"/>
                    <a:pt x="51435" y="385557"/>
                  </a:cubicBezTo>
                  <a:lnTo>
                    <a:pt x="51435" y="539450"/>
                  </a:lnTo>
                  <a:cubicBezTo>
                    <a:pt x="51435" y="555704"/>
                    <a:pt x="58430" y="571546"/>
                    <a:pt x="72626" y="586976"/>
                  </a:cubicBezTo>
                  <a:cubicBezTo>
                    <a:pt x="85382" y="600761"/>
                    <a:pt x="100195" y="610636"/>
                    <a:pt x="116860" y="616809"/>
                  </a:cubicBezTo>
                  <a:cubicBezTo>
                    <a:pt x="117683" y="617014"/>
                    <a:pt x="118300" y="617220"/>
                    <a:pt x="118918" y="617220"/>
                  </a:cubicBezTo>
                  <a:cubicBezTo>
                    <a:pt x="123033" y="617220"/>
                    <a:pt x="125090" y="615163"/>
                    <a:pt x="125090" y="611048"/>
                  </a:cubicBezTo>
                  <a:cubicBezTo>
                    <a:pt x="125090" y="608167"/>
                    <a:pt x="123855" y="606316"/>
                    <a:pt x="121181" y="605287"/>
                  </a:cubicBezTo>
                  <a:cubicBezTo>
                    <a:pt x="108219" y="600761"/>
                    <a:pt x="97315" y="592120"/>
                    <a:pt x="87851" y="579158"/>
                  </a:cubicBezTo>
                  <a:cubicBezTo>
                    <a:pt x="78387" y="566196"/>
                    <a:pt x="73655" y="553029"/>
                    <a:pt x="73655" y="539450"/>
                  </a:cubicBezTo>
                  <a:lnTo>
                    <a:pt x="73655" y="385557"/>
                  </a:lnTo>
                  <a:cubicBezTo>
                    <a:pt x="73655" y="351404"/>
                    <a:pt x="45469" y="321983"/>
                    <a:pt x="20780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3576243" y="3730111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576243" y="401966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648254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649488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743575" y="3861663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749824" y="3727358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787390" y="4151214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788714" y="4016908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944689" y="37844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988513" y="407397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143687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188736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238999" y="3861663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245977" y="372735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326648" y="4151214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328683" y="401690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395842" y="3730111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483482" y="401966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482657" y="3763853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5" y="1646"/>
                    <a:pt x="36005" y="4938"/>
                  </a:cubicBezTo>
                  <a:cubicBezTo>
                    <a:pt x="36005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7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5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570306" y="4053403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5" y="1646"/>
                    <a:pt x="36005" y="4938"/>
                  </a:cubicBezTo>
                  <a:cubicBezTo>
                    <a:pt x="36005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7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5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659040" y="385956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746689" y="4149112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794052" y="37844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881701" y="407397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015270" y="3730111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5102910" y="401966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51229" y="245654"/>
                  </a:moveTo>
                  <a:cubicBezTo>
                    <a:pt x="53287" y="245654"/>
                    <a:pt x="54315" y="244625"/>
                    <a:pt x="54315" y="242567"/>
                  </a:cubicBezTo>
                  <a:cubicBezTo>
                    <a:pt x="54315" y="241539"/>
                    <a:pt x="53904" y="240716"/>
                    <a:pt x="53287" y="240099"/>
                  </a:cubicBezTo>
                  <a:cubicBezTo>
                    <a:pt x="40737" y="230429"/>
                    <a:pt x="30655" y="214587"/>
                    <a:pt x="23043" y="192367"/>
                  </a:cubicBezTo>
                  <a:cubicBezTo>
                    <a:pt x="16459" y="173233"/>
                    <a:pt x="13167" y="154305"/>
                    <a:pt x="13167" y="135994"/>
                  </a:cubicBezTo>
                  <a:lnTo>
                    <a:pt x="13167" y="109659"/>
                  </a:lnTo>
                  <a:cubicBezTo>
                    <a:pt x="13167" y="91349"/>
                    <a:pt x="16459" y="72420"/>
                    <a:pt x="23043" y="53287"/>
                  </a:cubicBezTo>
                  <a:cubicBezTo>
                    <a:pt x="30655" y="31067"/>
                    <a:pt x="40737" y="15225"/>
                    <a:pt x="53287" y="5555"/>
                  </a:cubicBezTo>
                  <a:cubicBezTo>
                    <a:pt x="53904" y="4938"/>
                    <a:pt x="54315" y="4115"/>
                    <a:pt x="54315" y="3086"/>
                  </a:cubicBezTo>
                  <a:cubicBezTo>
                    <a:pt x="54315" y="1029"/>
                    <a:pt x="53287" y="0"/>
                    <a:pt x="51229" y="0"/>
                  </a:cubicBezTo>
                  <a:cubicBezTo>
                    <a:pt x="50818" y="0"/>
                    <a:pt x="50201" y="206"/>
                    <a:pt x="49583" y="617"/>
                  </a:cubicBezTo>
                  <a:cubicBezTo>
                    <a:pt x="35182" y="11521"/>
                    <a:pt x="23249" y="27981"/>
                    <a:pt x="13785" y="49995"/>
                  </a:cubicBezTo>
                  <a:cubicBezTo>
                    <a:pt x="4526" y="70775"/>
                    <a:pt x="0" y="90731"/>
                    <a:pt x="0" y="109659"/>
                  </a:cubicBezTo>
                  <a:lnTo>
                    <a:pt x="0" y="135994"/>
                  </a:lnTo>
                  <a:cubicBezTo>
                    <a:pt x="0" y="154922"/>
                    <a:pt x="4526" y="174879"/>
                    <a:pt x="13785" y="195659"/>
                  </a:cubicBezTo>
                  <a:cubicBezTo>
                    <a:pt x="23249" y="217673"/>
                    <a:pt x="35182" y="234132"/>
                    <a:pt x="49583" y="245036"/>
                  </a:cubicBezTo>
                  <a:cubicBezTo>
                    <a:pt x="50201" y="245448"/>
                    <a:pt x="50818" y="245654"/>
                    <a:pt x="51229" y="2456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5087281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5176155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0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5183313" y="3861663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5188851" y="3727358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5314786" y="4151214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5315381" y="4016908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5409634" y="37844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5541107" y="407397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608632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704673" y="3861663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710922" y="372735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741330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0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879962" y="4151214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881277" y="401690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886714" y="3730111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973529" y="3763853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062003" y="4019662"/>
              <a:ext cx="54315" cy="245653"/>
            </a:xfrm>
            <a:custGeom>
              <a:avLst/>
              <a:gdLst/>
              <a:ahLst/>
              <a:cxnLst/>
              <a:rect l="l" t="t" r="r" b="b"/>
              <a:pathLst>
                <a:path w="54315" h="245653">
                  <a:moveTo>
                    <a:pt x="4732" y="245036"/>
                  </a:moveTo>
                  <a:cubicBezTo>
                    <a:pt x="19134" y="234132"/>
                    <a:pt x="31067" y="217673"/>
                    <a:pt x="40531" y="195659"/>
                  </a:cubicBezTo>
                  <a:cubicBezTo>
                    <a:pt x="49789" y="174879"/>
                    <a:pt x="54315" y="154922"/>
                    <a:pt x="54315" y="135994"/>
                  </a:cubicBezTo>
                  <a:lnTo>
                    <a:pt x="54315" y="109659"/>
                  </a:lnTo>
                  <a:cubicBezTo>
                    <a:pt x="54315" y="90731"/>
                    <a:pt x="49789" y="70775"/>
                    <a:pt x="40531" y="49995"/>
                  </a:cubicBezTo>
                  <a:cubicBezTo>
                    <a:pt x="31067" y="27981"/>
                    <a:pt x="19134" y="11521"/>
                    <a:pt x="4732" y="617"/>
                  </a:cubicBezTo>
                  <a:cubicBezTo>
                    <a:pt x="4115" y="206"/>
                    <a:pt x="3498" y="0"/>
                    <a:pt x="3086" y="0"/>
                  </a:cubicBezTo>
                  <a:cubicBezTo>
                    <a:pt x="1029" y="0"/>
                    <a:pt x="0" y="1029"/>
                    <a:pt x="0" y="3086"/>
                  </a:cubicBezTo>
                  <a:cubicBezTo>
                    <a:pt x="0" y="4115"/>
                    <a:pt x="411" y="4938"/>
                    <a:pt x="1029" y="5555"/>
                  </a:cubicBezTo>
                  <a:cubicBezTo>
                    <a:pt x="13579" y="15225"/>
                    <a:pt x="23660" y="31067"/>
                    <a:pt x="31272" y="53287"/>
                  </a:cubicBezTo>
                  <a:cubicBezTo>
                    <a:pt x="37856" y="72420"/>
                    <a:pt x="41148" y="91349"/>
                    <a:pt x="41148" y="109659"/>
                  </a:cubicBezTo>
                  <a:lnTo>
                    <a:pt x="41148" y="135994"/>
                  </a:lnTo>
                  <a:cubicBezTo>
                    <a:pt x="41148" y="154305"/>
                    <a:pt x="37856" y="173233"/>
                    <a:pt x="31272" y="192367"/>
                  </a:cubicBezTo>
                  <a:cubicBezTo>
                    <a:pt x="23660" y="214587"/>
                    <a:pt x="13579" y="230429"/>
                    <a:pt x="1029" y="240099"/>
                  </a:cubicBezTo>
                  <a:cubicBezTo>
                    <a:pt x="411" y="240716"/>
                    <a:pt x="0" y="241539"/>
                    <a:pt x="0" y="242567"/>
                  </a:cubicBezTo>
                  <a:cubicBezTo>
                    <a:pt x="0" y="244625"/>
                    <a:pt x="1029" y="245654"/>
                    <a:pt x="3086" y="245654"/>
                  </a:cubicBezTo>
                  <a:cubicBezTo>
                    <a:pt x="3498" y="245654"/>
                    <a:pt x="4115" y="245448"/>
                    <a:pt x="4732" y="2450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142999" y="385956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6148827" y="4053403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284924" y="37844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318287" y="414911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460213" y="407397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483922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578235" y="3891677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585492" y="3744960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660445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0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732313" y="378442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6795908" y="4152588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6799671" y="4018280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6931312" y="3760972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6946492" y="4073977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7024184" y="3863038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7033602" y="3728730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7146725" y="4051140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0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7178836" y="382886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7283619" y="4181228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7286662" y="4034511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7392546" y="3767350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7436106" y="411841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7649826" y="4056901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9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818016" y="1894674"/>
            <a:ext cx="234543" cy="9525"/>
          </a:xfrm>
          <a:custGeom>
            <a:avLst/>
            <a:gdLst/>
            <a:ahLst/>
            <a:cxnLst/>
            <a:rect l="l" t="t" r="r" b="b"/>
            <a:pathLst>
              <a:path w="234543" h="9525">
                <a:moveTo>
                  <a:pt x="0" y="0"/>
                </a:moveTo>
                <a:lnTo>
                  <a:pt x="234544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2130123" y="2834230"/>
            <a:ext cx="270959" cy="9525"/>
          </a:xfrm>
          <a:custGeom>
            <a:avLst/>
            <a:gdLst/>
            <a:ahLst/>
            <a:cxnLst/>
            <a:rect l="l" t="t" r="r" b="b"/>
            <a:pathLst>
              <a:path w="270959" h="9525">
                <a:moveTo>
                  <a:pt x="0" y="0"/>
                </a:moveTo>
                <a:lnTo>
                  <a:pt x="27096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3281191" y="2834230"/>
            <a:ext cx="392675" cy="9525"/>
          </a:xfrm>
          <a:custGeom>
            <a:avLst/>
            <a:gdLst/>
            <a:ahLst/>
            <a:cxnLst/>
            <a:rect l="l" t="t" r="r" b="b"/>
            <a:pathLst>
              <a:path w="392675" h="9525">
                <a:moveTo>
                  <a:pt x="0" y="0"/>
                </a:moveTo>
                <a:lnTo>
                  <a:pt x="39267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354459" y="2554014"/>
            <a:ext cx="195452" cy="9525"/>
          </a:xfrm>
          <a:custGeom>
            <a:avLst/>
            <a:gdLst/>
            <a:ahLst/>
            <a:cxnLst/>
            <a:rect l="l" t="t" r="r" b="b"/>
            <a:pathLst>
              <a:path w="195452" h="9525">
                <a:moveTo>
                  <a:pt x="0" y="0"/>
                </a:moveTo>
                <a:lnTo>
                  <a:pt x="19545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5375033" y="2834230"/>
            <a:ext cx="154305" cy="9525"/>
          </a:xfrm>
          <a:custGeom>
            <a:avLst/>
            <a:gdLst/>
            <a:ahLst/>
            <a:cxnLst/>
            <a:rect l="l" t="t" r="r" b="b"/>
            <a:pathLst>
              <a:path w="154305" h="9525">
                <a:moveTo>
                  <a:pt x="0" y="0"/>
                </a:moveTo>
                <a:lnTo>
                  <a:pt x="154305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1820275" y="3866978"/>
            <a:ext cx="270959" cy="9525"/>
          </a:xfrm>
          <a:custGeom>
            <a:avLst/>
            <a:gdLst/>
            <a:ahLst/>
            <a:cxnLst/>
            <a:rect l="l" t="t" r="r" b="b"/>
            <a:pathLst>
              <a:path w="270959" h="9525">
                <a:moveTo>
                  <a:pt x="0" y="0"/>
                </a:moveTo>
                <a:lnTo>
                  <a:pt x="270960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2413482" y="3625234"/>
            <a:ext cx="187017" cy="9525"/>
          </a:xfrm>
          <a:custGeom>
            <a:avLst/>
            <a:gdLst/>
            <a:ahLst/>
            <a:cxnLst/>
            <a:rect l="l" t="t" r="r" b="b"/>
            <a:pathLst>
              <a:path w="187017" h="9525">
                <a:moveTo>
                  <a:pt x="0" y="0"/>
                </a:moveTo>
                <a:lnTo>
                  <a:pt x="18701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2314489" y="3902363"/>
            <a:ext cx="220553" cy="9525"/>
          </a:xfrm>
          <a:custGeom>
            <a:avLst/>
            <a:gdLst/>
            <a:ahLst/>
            <a:cxnLst/>
            <a:rect l="l" t="t" r="r" b="b"/>
            <a:pathLst>
              <a:path w="220553" h="9525">
                <a:moveTo>
                  <a:pt x="0" y="0"/>
                </a:moveTo>
                <a:lnTo>
                  <a:pt x="22055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2943472" y="3596058"/>
            <a:ext cx="187017" cy="9525"/>
          </a:xfrm>
          <a:custGeom>
            <a:avLst/>
            <a:gdLst/>
            <a:ahLst/>
            <a:cxnLst/>
            <a:rect l="l" t="t" r="r" b="b"/>
            <a:pathLst>
              <a:path w="187017" h="9525">
                <a:moveTo>
                  <a:pt x="0" y="0"/>
                </a:moveTo>
                <a:lnTo>
                  <a:pt x="187018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161871" y="3902363"/>
            <a:ext cx="220553" cy="9525"/>
          </a:xfrm>
          <a:custGeom>
            <a:avLst/>
            <a:gdLst/>
            <a:ahLst/>
            <a:cxnLst/>
            <a:rect l="l" t="t" r="r" b="b"/>
            <a:pathLst>
              <a:path w="220553" h="9525">
                <a:moveTo>
                  <a:pt x="0" y="0"/>
                </a:moveTo>
                <a:lnTo>
                  <a:pt x="22055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pic>
        <p:nvPicPr>
          <p:cNvPr id="112" name="Picture 1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766" y="3465166"/>
            <a:ext cx="1248848" cy="803619"/>
          </a:xfrm>
          <a:prstGeom prst="rect">
            <a:avLst/>
          </a:prstGeom>
        </p:spPr>
      </p:pic>
      <p:sp>
        <p:nvSpPr>
          <p:cNvPr id="113" name="Freeform 113"/>
          <p:cNvSpPr/>
          <p:nvPr/>
        </p:nvSpPr>
        <p:spPr>
          <a:xfrm>
            <a:off x="0" y="4491637"/>
            <a:ext cx="5446868" cy="19050"/>
          </a:xfrm>
          <a:custGeom>
            <a:avLst/>
            <a:gdLst/>
            <a:ahLst/>
            <a:cxnLst/>
            <a:rect l="l" t="t" r="r" b="b"/>
            <a:pathLst>
              <a:path w="5446868" h="19050">
                <a:moveTo>
                  <a:pt x="0" y="0"/>
                </a:moveTo>
                <a:lnTo>
                  <a:pt x="0" y="19050"/>
                </a:lnTo>
                <a:lnTo>
                  <a:pt x="5446868" y="19050"/>
                </a:lnTo>
                <a:lnTo>
                  <a:pt x="5446868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4" name="Freeform 114"/>
          <p:cNvSpPr/>
          <p:nvPr/>
        </p:nvSpPr>
        <p:spPr>
          <a:xfrm>
            <a:off x="5446871" y="4491637"/>
            <a:ext cx="2572131" cy="19050"/>
          </a:xfrm>
          <a:custGeom>
            <a:avLst/>
            <a:gdLst/>
            <a:ahLst/>
            <a:cxnLst/>
            <a:rect l="l" t="t" r="r" b="b"/>
            <a:pathLst>
              <a:path w="2572131" h="19050">
                <a:moveTo>
                  <a:pt x="0" y="0"/>
                </a:moveTo>
                <a:lnTo>
                  <a:pt x="0" y="19050"/>
                </a:lnTo>
                <a:lnTo>
                  <a:pt x="2572132" y="19050"/>
                </a:lnTo>
                <a:lnTo>
                  <a:pt x="257213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5" name="TextBox 114"/>
          <p:cNvSpPr txBox="1"/>
          <p:nvPr/>
        </p:nvSpPr>
        <p:spPr>
          <a:xfrm>
            <a:off x="137160" y="67547"/>
            <a:ext cx="19838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Compatibility Equations (1/2)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36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6" name="MathFormula 336"/>
          <p:cNvGrpSpPr/>
          <p:nvPr/>
        </p:nvGrpSpPr>
        <p:grpSpPr>
          <a:xfrm>
            <a:off x="274320" y="205450"/>
            <a:ext cx="5892250" cy="1997834"/>
            <a:chOff x="274320" y="205450"/>
            <a:chExt cx="5892250" cy="1997834"/>
          </a:xfrm>
        </p:grpSpPr>
        <p:sp>
          <p:nvSpPr>
            <p:cNvPr id="217" name="MathGlyph 217"/>
            <p:cNvSpPr/>
            <p:nvPr/>
          </p:nvSpPr>
          <p:spPr>
            <a:xfrm>
              <a:off x="322257" y="509358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74320" y="1094475"/>
              <a:ext cx="460754" cy="82707"/>
            </a:xfrm>
            <a:custGeom>
              <a:avLst/>
              <a:gdLst/>
              <a:ahLst/>
              <a:cxnLst/>
              <a:rect l="l" t="t" r="r" b="b"/>
              <a:pathLst>
                <a:path w="460754" h="82707">
                  <a:moveTo>
                    <a:pt x="0" y="82707"/>
                  </a:moveTo>
                  <a:lnTo>
                    <a:pt x="460755" y="82707"/>
                  </a:lnTo>
                  <a:lnTo>
                    <a:pt x="460755" y="62339"/>
                  </a:lnTo>
                  <a:lnTo>
                    <a:pt x="20985" y="62339"/>
                  </a:lnTo>
                  <a:lnTo>
                    <a:pt x="20985" y="10184"/>
                  </a:lnTo>
                  <a:cubicBezTo>
                    <a:pt x="20985" y="3395"/>
                    <a:pt x="17591" y="0"/>
                    <a:pt x="10493" y="0"/>
                  </a:cubicBezTo>
                  <a:cubicBezTo>
                    <a:pt x="3395" y="0"/>
                    <a:pt x="0" y="3395"/>
                    <a:pt x="0" y="1018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724890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017761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310478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603194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896065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192948" y="1094475"/>
              <a:ext cx="460446" cy="82707"/>
            </a:xfrm>
            <a:custGeom>
              <a:avLst/>
              <a:gdLst/>
              <a:ahLst/>
              <a:cxnLst/>
              <a:rect l="l" t="t" r="r" b="b"/>
              <a:pathLst>
                <a:path w="460446" h="82707">
                  <a:moveTo>
                    <a:pt x="0" y="82707"/>
                  </a:moveTo>
                  <a:lnTo>
                    <a:pt x="460446" y="82707"/>
                  </a:lnTo>
                  <a:lnTo>
                    <a:pt x="460446" y="10184"/>
                  </a:lnTo>
                  <a:cubicBezTo>
                    <a:pt x="460446" y="3395"/>
                    <a:pt x="457051" y="0"/>
                    <a:pt x="449953" y="0"/>
                  </a:cubicBezTo>
                  <a:cubicBezTo>
                    <a:pt x="442855" y="0"/>
                    <a:pt x="439461" y="3395"/>
                    <a:pt x="439461" y="10184"/>
                  </a:cubicBezTo>
                  <a:lnTo>
                    <a:pt x="439461" y="62339"/>
                  </a:lnTo>
                  <a:lnTo>
                    <a:pt x="0" y="62339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52596" y="260043"/>
              <a:ext cx="159427" cy="154675"/>
            </a:xfrm>
            <a:custGeom>
              <a:avLst/>
              <a:gdLst/>
              <a:ahLst/>
              <a:cxnLst/>
              <a:rect l="l" t="t" r="r" b="b"/>
              <a:pathLst>
                <a:path w="159427" h="154675">
                  <a:moveTo>
                    <a:pt x="153811" y="154675"/>
                  </a:moveTo>
                  <a:cubicBezTo>
                    <a:pt x="157484" y="154675"/>
                    <a:pt x="159428" y="153811"/>
                    <a:pt x="159428" y="151867"/>
                  </a:cubicBezTo>
                  <a:lnTo>
                    <a:pt x="85979" y="4321"/>
                  </a:lnTo>
                  <a:cubicBezTo>
                    <a:pt x="84467" y="1512"/>
                    <a:pt x="82522" y="0"/>
                    <a:pt x="79714" y="0"/>
                  </a:cubicBezTo>
                  <a:cubicBezTo>
                    <a:pt x="76906" y="0"/>
                    <a:pt x="74961" y="1512"/>
                    <a:pt x="73449" y="4321"/>
                  </a:cubicBezTo>
                  <a:lnTo>
                    <a:pt x="1080" y="149275"/>
                  </a:lnTo>
                  <a:cubicBezTo>
                    <a:pt x="432" y="150787"/>
                    <a:pt x="0" y="151651"/>
                    <a:pt x="0" y="152083"/>
                  </a:cubicBezTo>
                  <a:cubicBezTo>
                    <a:pt x="0" y="153811"/>
                    <a:pt x="1944" y="154675"/>
                    <a:pt x="5617" y="154675"/>
                  </a:cubicBezTo>
                  <a:close/>
                  <a:moveTo>
                    <a:pt x="72801" y="24195"/>
                  </a:moveTo>
                  <a:lnTo>
                    <a:pt x="128968" y="136745"/>
                  </a:lnTo>
                  <a:lnTo>
                    <a:pt x="16634" y="13674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92622" y="783406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23892" y="537337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34486" y="267172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66063" y="790195"/>
              <a:ext cx="136405" cy="140520"/>
            </a:xfrm>
            <a:custGeom>
              <a:avLst/>
              <a:gdLst/>
              <a:ahLst/>
              <a:cxnLst/>
              <a:rect l="l" t="t" r="r" b="b"/>
              <a:pathLst>
                <a:path w="136405" h="140520">
                  <a:moveTo>
                    <a:pt x="58430" y="112951"/>
                  </a:moveTo>
                  <a:lnTo>
                    <a:pt x="58430" y="123650"/>
                  </a:lnTo>
                  <a:cubicBezTo>
                    <a:pt x="58430" y="126324"/>
                    <a:pt x="58224" y="127970"/>
                    <a:pt x="57607" y="128999"/>
                  </a:cubicBezTo>
                  <a:cubicBezTo>
                    <a:pt x="56579" y="131262"/>
                    <a:pt x="50818" y="132497"/>
                    <a:pt x="39914" y="132497"/>
                  </a:cubicBezTo>
                  <a:lnTo>
                    <a:pt x="32301" y="132497"/>
                  </a:lnTo>
                  <a:lnTo>
                    <a:pt x="32301" y="140520"/>
                  </a:lnTo>
                  <a:cubicBezTo>
                    <a:pt x="37856" y="140109"/>
                    <a:pt x="49583" y="139903"/>
                    <a:pt x="67483" y="139903"/>
                  </a:cubicBezTo>
                  <a:cubicBezTo>
                    <a:pt x="85588" y="139903"/>
                    <a:pt x="97315" y="140109"/>
                    <a:pt x="102870" y="140520"/>
                  </a:cubicBezTo>
                  <a:lnTo>
                    <a:pt x="102870" y="132497"/>
                  </a:lnTo>
                  <a:lnTo>
                    <a:pt x="95258" y="132497"/>
                  </a:lnTo>
                  <a:cubicBezTo>
                    <a:pt x="84353" y="132497"/>
                    <a:pt x="78593" y="131468"/>
                    <a:pt x="77564" y="129205"/>
                  </a:cubicBezTo>
                  <a:cubicBezTo>
                    <a:pt x="76947" y="128176"/>
                    <a:pt x="76741" y="126324"/>
                    <a:pt x="76741" y="123650"/>
                  </a:cubicBezTo>
                  <a:lnTo>
                    <a:pt x="76741" y="112951"/>
                  </a:lnTo>
                  <a:cubicBezTo>
                    <a:pt x="107396" y="109042"/>
                    <a:pt x="122621" y="89497"/>
                    <a:pt x="122621" y="54315"/>
                  </a:cubicBezTo>
                  <a:cubicBezTo>
                    <a:pt x="122621" y="51641"/>
                    <a:pt x="123033" y="47732"/>
                    <a:pt x="124061" y="42588"/>
                  </a:cubicBezTo>
                  <a:cubicBezTo>
                    <a:pt x="125090" y="36416"/>
                    <a:pt x="128176" y="32918"/>
                    <a:pt x="133114" y="32301"/>
                  </a:cubicBezTo>
                  <a:cubicBezTo>
                    <a:pt x="135377" y="32095"/>
                    <a:pt x="136406" y="31067"/>
                    <a:pt x="136406" y="29215"/>
                  </a:cubicBezTo>
                  <a:cubicBezTo>
                    <a:pt x="136406" y="27363"/>
                    <a:pt x="134554" y="26335"/>
                    <a:pt x="130645" y="26335"/>
                  </a:cubicBezTo>
                  <a:lnTo>
                    <a:pt x="123033" y="26335"/>
                  </a:lnTo>
                  <a:cubicBezTo>
                    <a:pt x="118918" y="26335"/>
                    <a:pt x="115626" y="27158"/>
                    <a:pt x="112951" y="28598"/>
                  </a:cubicBezTo>
                  <a:cubicBezTo>
                    <a:pt x="107191" y="32301"/>
                    <a:pt x="104310" y="42177"/>
                    <a:pt x="104104" y="58019"/>
                  </a:cubicBezTo>
                  <a:cubicBezTo>
                    <a:pt x="103899" y="85176"/>
                    <a:pt x="94640" y="101224"/>
                    <a:pt x="76741" y="106162"/>
                  </a:cubicBezTo>
                  <a:lnTo>
                    <a:pt x="76741" y="16871"/>
                  </a:lnTo>
                  <a:cubicBezTo>
                    <a:pt x="76741" y="14196"/>
                    <a:pt x="76947" y="12550"/>
                    <a:pt x="77564" y="11521"/>
                  </a:cubicBezTo>
                  <a:cubicBezTo>
                    <a:pt x="78593" y="9258"/>
                    <a:pt x="84353" y="8024"/>
                    <a:pt x="95258" y="8024"/>
                  </a:cubicBezTo>
                  <a:lnTo>
                    <a:pt x="102870" y="8024"/>
                  </a:lnTo>
                  <a:lnTo>
                    <a:pt x="102870" y="0"/>
                  </a:lnTo>
                  <a:cubicBezTo>
                    <a:pt x="97315" y="411"/>
                    <a:pt x="85588" y="617"/>
                    <a:pt x="67688" y="617"/>
                  </a:cubicBezTo>
                  <a:cubicBezTo>
                    <a:pt x="49583" y="617"/>
                    <a:pt x="37856" y="411"/>
                    <a:pt x="32301" y="0"/>
                  </a:cubicBezTo>
                  <a:lnTo>
                    <a:pt x="32301" y="8024"/>
                  </a:lnTo>
                  <a:lnTo>
                    <a:pt x="39914" y="8024"/>
                  </a:lnTo>
                  <a:cubicBezTo>
                    <a:pt x="50818" y="8024"/>
                    <a:pt x="56579" y="9053"/>
                    <a:pt x="57607" y="11316"/>
                  </a:cubicBezTo>
                  <a:cubicBezTo>
                    <a:pt x="58224" y="12344"/>
                    <a:pt x="58430" y="14196"/>
                    <a:pt x="58430" y="16871"/>
                  </a:cubicBezTo>
                  <a:lnTo>
                    <a:pt x="58430" y="106162"/>
                  </a:lnTo>
                  <a:cubicBezTo>
                    <a:pt x="40942" y="101018"/>
                    <a:pt x="32301" y="84148"/>
                    <a:pt x="32301" y="55550"/>
                  </a:cubicBezTo>
                  <a:cubicBezTo>
                    <a:pt x="32301" y="36005"/>
                    <a:pt x="25923" y="26335"/>
                    <a:pt x="13373" y="26335"/>
                  </a:cubicBezTo>
                  <a:lnTo>
                    <a:pt x="5966" y="26335"/>
                  </a:lnTo>
                  <a:cubicBezTo>
                    <a:pt x="2057" y="26335"/>
                    <a:pt x="0" y="27363"/>
                    <a:pt x="0" y="29215"/>
                  </a:cubicBezTo>
                  <a:cubicBezTo>
                    <a:pt x="0" y="30861"/>
                    <a:pt x="823" y="31890"/>
                    <a:pt x="2469" y="32301"/>
                  </a:cubicBezTo>
                  <a:cubicBezTo>
                    <a:pt x="4938" y="32507"/>
                    <a:pt x="6789" y="33330"/>
                    <a:pt x="8230" y="34359"/>
                  </a:cubicBezTo>
                  <a:cubicBezTo>
                    <a:pt x="11933" y="37239"/>
                    <a:pt x="13785" y="45469"/>
                    <a:pt x="13785" y="59253"/>
                  </a:cubicBezTo>
                  <a:cubicBezTo>
                    <a:pt x="13785" y="89497"/>
                    <a:pt x="31272" y="109042"/>
                    <a:pt x="58430" y="1129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90338" y="541246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9" y="13167"/>
                    <a:pt x="56579" y="11110"/>
                  </a:cubicBezTo>
                  <a:cubicBezTo>
                    <a:pt x="56579" y="9258"/>
                    <a:pt x="56990" y="6584"/>
                    <a:pt x="57607" y="3498"/>
                  </a:cubicBezTo>
                  <a:cubicBezTo>
                    <a:pt x="57607" y="1234"/>
                    <a:pt x="56579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64621" y="367668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718303" y="509358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880268" y="75213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131524" y="448665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07191" y="615163"/>
                  </a:moveTo>
                  <a:cubicBezTo>
                    <a:pt x="110688" y="615163"/>
                    <a:pt x="112334" y="613517"/>
                    <a:pt x="112334" y="610019"/>
                  </a:cubicBezTo>
                  <a:cubicBezTo>
                    <a:pt x="112334" y="608373"/>
                    <a:pt x="111717" y="606933"/>
                    <a:pt x="110277" y="605904"/>
                  </a:cubicBezTo>
                  <a:cubicBezTo>
                    <a:pt x="93612" y="593354"/>
                    <a:pt x="78593" y="573603"/>
                    <a:pt x="64808" y="546240"/>
                  </a:cubicBezTo>
                  <a:cubicBezTo>
                    <a:pt x="40325" y="497479"/>
                    <a:pt x="22220" y="428968"/>
                    <a:pt x="22220" y="358811"/>
                  </a:cubicBezTo>
                  <a:lnTo>
                    <a:pt x="22220" y="256352"/>
                  </a:lnTo>
                  <a:cubicBezTo>
                    <a:pt x="22220" y="224462"/>
                    <a:pt x="25923" y="192367"/>
                    <a:pt x="33124" y="160066"/>
                  </a:cubicBezTo>
                  <a:cubicBezTo>
                    <a:pt x="45880" y="102459"/>
                    <a:pt x="72626" y="37650"/>
                    <a:pt x="110277" y="9258"/>
                  </a:cubicBezTo>
                  <a:cubicBezTo>
                    <a:pt x="111717" y="8230"/>
                    <a:pt x="112334" y="6789"/>
                    <a:pt x="112334" y="5143"/>
                  </a:cubicBezTo>
                  <a:cubicBezTo>
                    <a:pt x="112334" y="1646"/>
                    <a:pt x="110688" y="0"/>
                    <a:pt x="107191" y="0"/>
                  </a:cubicBezTo>
                  <a:cubicBezTo>
                    <a:pt x="106162" y="0"/>
                    <a:pt x="105133" y="411"/>
                    <a:pt x="104310" y="1029"/>
                  </a:cubicBezTo>
                  <a:cubicBezTo>
                    <a:pt x="86411" y="14813"/>
                    <a:pt x="69334" y="35182"/>
                    <a:pt x="53287" y="62545"/>
                  </a:cubicBezTo>
                  <a:cubicBezTo>
                    <a:pt x="24895" y="111100"/>
                    <a:pt x="0" y="184137"/>
                    <a:pt x="0" y="256352"/>
                  </a:cubicBezTo>
                  <a:lnTo>
                    <a:pt x="0" y="358811"/>
                  </a:lnTo>
                  <a:cubicBezTo>
                    <a:pt x="0" y="426705"/>
                    <a:pt x="22837" y="496245"/>
                    <a:pt x="48349" y="543977"/>
                  </a:cubicBezTo>
                  <a:cubicBezTo>
                    <a:pt x="65220" y="575043"/>
                    <a:pt x="83942" y="598498"/>
                    <a:pt x="104310" y="614134"/>
                  </a:cubicBezTo>
                  <a:cubicBezTo>
                    <a:pt x="105133" y="614751"/>
                    <a:pt x="106162" y="615163"/>
                    <a:pt x="107191" y="6151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320599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359418" y="205450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397749" y="799105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415956" y="529445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489553" y="305946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510269" y="660149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517535" y="513432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533212" y="90055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536976" y="766245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576953" y="301409"/>
              <a:ext cx="77726" cy="106458"/>
            </a:xfrm>
            <a:custGeom>
              <a:avLst/>
              <a:gdLst/>
              <a:ahLst/>
              <a:cxnLst/>
              <a:rect l="l" t="t" r="r" b="b"/>
              <a:pathLst>
                <a:path w="77726" h="106458">
                  <a:moveTo>
                    <a:pt x="62907" y="9829"/>
                  </a:moveTo>
                  <a:cubicBezTo>
                    <a:pt x="62907" y="10434"/>
                    <a:pt x="62756" y="11493"/>
                    <a:pt x="62302" y="13005"/>
                  </a:cubicBezTo>
                  <a:lnTo>
                    <a:pt x="54136" y="45819"/>
                  </a:lnTo>
                  <a:cubicBezTo>
                    <a:pt x="50356" y="40527"/>
                    <a:pt x="45214" y="37805"/>
                    <a:pt x="39014" y="37805"/>
                  </a:cubicBezTo>
                  <a:cubicBezTo>
                    <a:pt x="28732" y="37805"/>
                    <a:pt x="19507" y="42493"/>
                    <a:pt x="11493" y="51868"/>
                  </a:cubicBezTo>
                  <a:cubicBezTo>
                    <a:pt x="3780" y="60790"/>
                    <a:pt x="0" y="70619"/>
                    <a:pt x="0" y="81053"/>
                  </a:cubicBezTo>
                  <a:cubicBezTo>
                    <a:pt x="0" y="94965"/>
                    <a:pt x="9224" y="106458"/>
                    <a:pt x="23136" y="106458"/>
                  </a:cubicBezTo>
                  <a:cubicBezTo>
                    <a:pt x="29941" y="106458"/>
                    <a:pt x="36897" y="103131"/>
                    <a:pt x="44005" y="96478"/>
                  </a:cubicBezTo>
                  <a:cubicBezTo>
                    <a:pt x="46424" y="102678"/>
                    <a:pt x="51868" y="106458"/>
                    <a:pt x="59580" y="106458"/>
                  </a:cubicBezTo>
                  <a:cubicBezTo>
                    <a:pt x="66234" y="106458"/>
                    <a:pt x="71224" y="101619"/>
                    <a:pt x="74702" y="91790"/>
                  </a:cubicBezTo>
                  <a:cubicBezTo>
                    <a:pt x="76366" y="87102"/>
                    <a:pt x="77122" y="84229"/>
                    <a:pt x="77122" y="83019"/>
                  </a:cubicBezTo>
                  <a:cubicBezTo>
                    <a:pt x="77122" y="81356"/>
                    <a:pt x="76063" y="80448"/>
                    <a:pt x="74097" y="80448"/>
                  </a:cubicBezTo>
                  <a:cubicBezTo>
                    <a:pt x="73341" y="80448"/>
                    <a:pt x="72736" y="80600"/>
                    <a:pt x="72283" y="80902"/>
                  </a:cubicBezTo>
                  <a:cubicBezTo>
                    <a:pt x="71224" y="82717"/>
                    <a:pt x="70619" y="84229"/>
                    <a:pt x="70317" y="85590"/>
                  </a:cubicBezTo>
                  <a:cubicBezTo>
                    <a:pt x="67746" y="95873"/>
                    <a:pt x="64268" y="101014"/>
                    <a:pt x="60034" y="101014"/>
                  </a:cubicBezTo>
                  <a:cubicBezTo>
                    <a:pt x="57161" y="101014"/>
                    <a:pt x="55649" y="98746"/>
                    <a:pt x="55649" y="94361"/>
                  </a:cubicBezTo>
                  <a:cubicBezTo>
                    <a:pt x="55649" y="92395"/>
                    <a:pt x="55951" y="90278"/>
                    <a:pt x="56405" y="88312"/>
                  </a:cubicBezTo>
                  <a:lnTo>
                    <a:pt x="77122" y="5293"/>
                  </a:lnTo>
                  <a:cubicBezTo>
                    <a:pt x="77273" y="4990"/>
                    <a:pt x="77424" y="4083"/>
                    <a:pt x="77727" y="2722"/>
                  </a:cubicBezTo>
                  <a:cubicBezTo>
                    <a:pt x="77727" y="907"/>
                    <a:pt x="76668" y="0"/>
                    <a:pt x="74702" y="0"/>
                  </a:cubicBezTo>
                  <a:lnTo>
                    <a:pt x="55649" y="1512"/>
                  </a:lnTo>
                  <a:cubicBezTo>
                    <a:pt x="53078" y="1663"/>
                    <a:pt x="51868" y="3024"/>
                    <a:pt x="51868" y="5595"/>
                  </a:cubicBezTo>
                  <a:cubicBezTo>
                    <a:pt x="51868" y="7259"/>
                    <a:pt x="53380" y="8166"/>
                    <a:pt x="56253" y="8166"/>
                  </a:cubicBezTo>
                  <a:cubicBezTo>
                    <a:pt x="58824" y="8166"/>
                    <a:pt x="62907" y="8166"/>
                    <a:pt x="62907" y="9829"/>
                  </a:cubicBezTo>
                  <a:close/>
                  <a:moveTo>
                    <a:pt x="48995" y="48844"/>
                  </a:moveTo>
                  <a:cubicBezTo>
                    <a:pt x="50810" y="52019"/>
                    <a:pt x="51717" y="54288"/>
                    <a:pt x="51717" y="55649"/>
                  </a:cubicBezTo>
                  <a:cubicBezTo>
                    <a:pt x="51717" y="55800"/>
                    <a:pt x="51717" y="56102"/>
                    <a:pt x="51566" y="56405"/>
                  </a:cubicBezTo>
                  <a:lnTo>
                    <a:pt x="44307" y="85590"/>
                  </a:lnTo>
                  <a:cubicBezTo>
                    <a:pt x="43400" y="89068"/>
                    <a:pt x="40678" y="92546"/>
                    <a:pt x="36141" y="95873"/>
                  </a:cubicBezTo>
                  <a:cubicBezTo>
                    <a:pt x="31605" y="99200"/>
                    <a:pt x="27371" y="101014"/>
                    <a:pt x="23590" y="101014"/>
                  </a:cubicBezTo>
                  <a:cubicBezTo>
                    <a:pt x="16785" y="101014"/>
                    <a:pt x="13307" y="96326"/>
                    <a:pt x="13307" y="87102"/>
                  </a:cubicBezTo>
                  <a:cubicBezTo>
                    <a:pt x="13307" y="83473"/>
                    <a:pt x="14215" y="78331"/>
                    <a:pt x="15878" y="71678"/>
                  </a:cubicBezTo>
                  <a:cubicBezTo>
                    <a:pt x="17541" y="65024"/>
                    <a:pt x="19205" y="60185"/>
                    <a:pt x="20868" y="57161"/>
                  </a:cubicBezTo>
                  <a:cubicBezTo>
                    <a:pt x="26161" y="47936"/>
                    <a:pt x="32210" y="43249"/>
                    <a:pt x="39014" y="43249"/>
                  </a:cubicBezTo>
                  <a:cubicBezTo>
                    <a:pt x="43702" y="43249"/>
                    <a:pt x="47029" y="45063"/>
                    <a:pt x="48995" y="488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630670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821023" y="687735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081332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102196" y="205450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157248" y="535093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157248" y="809051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232331" y="305946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250121" y="637158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250121" y="91112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259538" y="502850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259538" y="77681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320488" y="301409"/>
              <a:ext cx="61243" cy="106458"/>
            </a:xfrm>
            <a:custGeom>
              <a:avLst/>
              <a:gdLst/>
              <a:ahLst/>
              <a:cxnLst/>
              <a:rect l="l" t="t" r="r" b="b"/>
              <a:pathLst>
                <a:path w="61243" h="106458">
                  <a:moveTo>
                    <a:pt x="38410" y="37805"/>
                  </a:moveTo>
                  <a:cubicBezTo>
                    <a:pt x="32512" y="37805"/>
                    <a:pt x="26615" y="40224"/>
                    <a:pt x="20717" y="45063"/>
                  </a:cubicBezTo>
                  <a:lnTo>
                    <a:pt x="30546" y="5293"/>
                  </a:lnTo>
                  <a:cubicBezTo>
                    <a:pt x="30697" y="4990"/>
                    <a:pt x="30849" y="4083"/>
                    <a:pt x="31151" y="2722"/>
                  </a:cubicBezTo>
                  <a:cubicBezTo>
                    <a:pt x="31151" y="907"/>
                    <a:pt x="30093" y="0"/>
                    <a:pt x="28127" y="0"/>
                  </a:cubicBezTo>
                  <a:lnTo>
                    <a:pt x="9073" y="1512"/>
                  </a:lnTo>
                  <a:cubicBezTo>
                    <a:pt x="6502" y="1663"/>
                    <a:pt x="5293" y="3024"/>
                    <a:pt x="5293" y="5595"/>
                  </a:cubicBezTo>
                  <a:cubicBezTo>
                    <a:pt x="5293" y="7259"/>
                    <a:pt x="6805" y="8166"/>
                    <a:pt x="9829" y="8166"/>
                  </a:cubicBezTo>
                  <a:cubicBezTo>
                    <a:pt x="12400" y="8166"/>
                    <a:pt x="16332" y="8166"/>
                    <a:pt x="16332" y="9829"/>
                  </a:cubicBezTo>
                  <a:cubicBezTo>
                    <a:pt x="16332" y="10283"/>
                    <a:pt x="16180" y="11341"/>
                    <a:pt x="15727" y="13005"/>
                  </a:cubicBezTo>
                  <a:cubicBezTo>
                    <a:pt x="13458" y="22229"/>
                    <a:pt x="11644" y="29185"/>
                    <a:pt x="10585" y="33873"/>
                  </a:cubicBezTo>
                  <a:lnTo>
                    <a:pt x="756" y="73644"/>
                  </a:lnTo>
                  <a:cubicBezTo>
                    <a:pt x="302" y="75761"/>
                    <a:pt x="0" y="78331"/>
                    <a:pt x="0" y="81205"/>
                  </a:cubicBezTo>
                  <a:cubicBezTo>
                    <a:pt x="0" y="95268"/>
                    <a:pt x="8619" y="106458"/>
                    <a:pt x="22380" y="106458"/>
                  </a:cubicBezTo>
                  <a:cubicBezTo>
                    <a:pt x="32663" y="106458"/>
                    <a:pt x="41736" y="101770"/>
                    <a:pt x="49751" y="92546"/>
                  </a:cubicBezTo>
                  <a:cubicBezTo>
                    <a:pt x="57463" y="83624"/>
                    <a:pt x="61244" y="73795"/>
                    <a:pt x="61244" y="63361"/>
                  </a:cubicBezTo>
                  <a:cubicBezTo>
                    <a:pt x="61244" y="48995"/>
                    <a:pt x="52322" y="37805"/>
                    <a:pt x="38410" y="37805"/>
                  </a:cubicBezTo>
                  <a:close/>
                  <a:moveTo>
                    <a:pt x="11644" y="86497"/>
                  </a:moveTo>
                  <a:cubicBezTo>
                    <a:pt x="11644" y="82414"/>
                    <a:pt x="13458" y="73341"/>
                    <a:pt x="17239" y="59127"/>
                  </a:cubicBezTo>
                  <a:cubicBezTo>
                    <a:pt x="17693" y="57161"/>
                    <a:pt x="18751" y="55195"/>
                    <a:pt x="20717" y="52927"/>
                  </a:cubicBezTo>
                  <a:cubicBezTo>
                    <a:pt x="26312" y="46424"/>
                    <a:pt x="32058" y="43249"/>
                    <a:pt x="37956" y="43249"/>
                  </a:cubicBezTo>
                  <a:cubicBezTo>
                    <a:pt x="44761" y="43249"/>
                    <a:pt x="48239" y="47936"/>
                    <a:pt x="48239" y="57161"/>
                  </a:cubicBezTo>
                  <a:cubicBezTo>
                    <a:pt x="48239" y="65931"/>
                    <a:pt x="43551" y="80751"/>
                    <a:pt x="40527" y="86800"/>
                  </a:cubicBezTo>
                  <a:cubicBezTo>
                    <a:pt x="37502" y="93151"/>
                    <a:pt x="30697" y="101014"/>
                    <a:pt x="22532" y="101014"/>
                  </a:cubicBezTo>
                  <a:cubicBezTo>
                    <a:pt x="15273" y="101014"/>
                    <a:pt x="11644" y="94361"/>
                    <a:pt x="11644" y="864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2340216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2484026" y="448665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12334" y="358811"/>
                  </a:moveTo>
                  <a:lnTo>
                    <a:pt x="112334" y="256352"/>
                  </a:lnTo>
                  <a:cubicBezTo>
                    <a:pt x="112334" y="188458"/>
                    <a:pt x="89497" y="118918"/>
                    <a:pt x="63985" y="71186"/>
                  </a:cubicBezTo>
                  <a:cubicBezTo>
                    <a:pt x="47114" y="40119"/>
                    <a:pt x="28392" y="16665"/>
                    <a:pt x="8024" y="1029"/>
                  </a:cubicBezTo>
                  <a:cubicBezTo>
                    <a:pt x="7201" y="411"/>
                    <a:pt x="6172" y="0"/>
                    <a:pt x="5144" y="0"/>
                  </a:cubicBezTo>
                  <a:cubicBezTo>
                    <a:pt x="1646" y="0"/>
                    <a:pt x="0" y="1646"/>
                    <a:pt x="0" y="5143"/>
                  </a:cubicBezTo>
                  <a:cubicBezTo>
                    <a:pt x="0" y="6789"/>
                    <a:pt x="617" y="8230"/>
                    <a:pt x="2057" y="9258"/>
                  </a:cubicBezTo>
                  <a:cubicBezTo>
                    <a:pt x="18722" y="21808"/>
                    <a:pt x="33741" y="41559"/>
                    <a:pt x="47526" y="68923"/>
                  </a:cubicBezTo>
                  <a:cubicBezTo>
                    <a:pt x="72009" y="117683"/>
                    <a:pt x="90114" y="186195"/>
                    <a:pt x="90114" y="256352"/>
                  </a:cubicBezTo>
                  <a:lnTo>
                    <a:pt x="90114" y="358811"/>
                  </a:lnTo>
                  <a:cubicBezTo>
                    <a:pt x="90114" y="390700"/>
                    <a:pt x="86411" y="422796"/>
                    <a:pt x="79210" y="455097"/>
                  </a:cubicBezTo>
                  <a:cubicBezTo>
                    <a:pt x="66454" y="512704"/>
                    <a:pt x="39708" y="577512"/>
                    <a:pt x="2057" y="605904"/>
                  </a:cubicBezTo>
                  <a:cubicBezTo>
                    <a:pt x="617" y="606933"/>
                    <a:pt x="0" y="608373"/>
                    <a:pt x="0" y="610019"/>
                  </a:cubicBezTo>
                  <a:cubicBezTo>
                    <a:pt x="0" y="613517"/>
                    <a:pt x="1646" y="615163"/>
                    <a:pt x="5144" y="615163"/>
                  </a:cubicBezTo>
                  <a:cubicBezTo>
                    <a:pt x="6172" y="615163"/>
                    <a:pt x="7201" y="614751"/>
                    <a:pt x="8024" y="614134"/>
                  </a:cubicBezTo>
                  <a:cubicBezTo>
                    <a:pt x="25923" y="600349"/>
                    <a:pt x="43000" y="579981"/>
                    <a:pt x="59047" y="552618"/>
                  </a:cubicBezTo>
                  <a:cubicBezTo>
                    <a:pt x="87440" y="504063"/>
                    <a:pt x="112334" y="431025"/>
                    <a:pt x="112334" y="3588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2722022" y="73217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2984708" y="448665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07191" y="615163"/>
                  </a:moveTo>
                  <a:cubicBezTo>
                    <a:pt x="110688" y="615163"/>
                    <a:pt x="112334" y="613517"/>
                    <a:pt x="112334" y="610019"/>
                  </a:cubicBezTo>
                  <a:cubicBezTo>
                    <a:pt x="112334" y="608373"/>
                    <a:pt x="111717" y="606933"/>
                    <a:pt x="110277" y="605904"/>
                  </a:cubicBezTo>
                  <a:cubicBezTo>
                    <a:pt x="93612" y="593354"/>
                    <a:pt x="78593" y="573603"/>
                    <a:pt x="64808" y="546240"/>
                  </a:cubicBezTo>
                  <a:cubicBezTo>
                    <a:pt x="40325" y="497479"/>
                    <a:pt x="22220" y="428968"/>
                    <a:pt x="22220" y="358811"/>
                  </a:cubicBezTo>
                  <a:lnTo>
                    <a:pt x="22220" y="256352"/>
                  </a:lnTo>
                  <a:cubicBezTo>
                    <a:pt x="22220" y="224462"/>
                    <a:pt x="25923" y="192367"/>
                    <a:pt x="33124" y="160066"/>
                  </a:cubicBezTo>
                  <a:cubicBezTo>
                    <a:pt x="45880" y="102459"/>
                    <a:pt x="72626" y="37650"/>
                    <a:pt x="110277" y="9258"/>
                  </a:cubicBezTo>
                  <a:cubicBezTo>
                    <a:pt x="111717" y="8230"/>
                    <a:pt x="112334" y="6789"/>
                    <a:pt x="112334" y="5143"/>
                  </a:cubicBezTo>
                  <a:cubicBezTo>
                    <a:pt x="112334" y="1646"/>
                    <a:pt x="110688" y="0"/>
                    <a:pt x="107191" y="0"/>
                  </a:cubicBezTo>
                  <a:cubicBezTo>
                    <a:pt x="106162" y="0"/>
                    <a:pt x="105133" y="411"/>
                    <a:pt x="104310" y="1029"/>
                  </a:cubicBezTo>
                  <a:cubicBezTo>
                    <a:pt x="86411" y="14813"/>
                    <a:pt x="69334" y="35182"/>
                    <a:pt x="53287" y="62545"/>
                  </a:cubicBezTo>
                  <a:cubicBezTo>
                    <a:pt x="24895" y="111100"/>
                    <a:pt x="0" y="184137"/>
                    <a:pt x="0" y="256352"/>
                  </a:cubicBezTo>
                  <a:lnTo>
                    <a:pt x="0" y="358811"/>
                  </a:lnTo>
                  <a:cubicBezTo>
                    <a:pt x="0" y="426705"/>
                    <a:pt x="22837" y="496245"/>
                    <a:pt x="48349" y="543977"/>
                  </a:cubicBezTo>
                  <a:cubicBezTo>
                    <a:pt x="65220" y="575043"/>
                    <a:pt x="83942" y="598498"/>
                    <a:pt x="104310" y="614134"/>
                  </a:cubicBezTo>
                  <a:cubicBezTo>
                    <a:pt x="105133" y="614751"/>
                    <a:pt x="106162" y="615163"/>
                    <a:pt x="107191" y="6151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173783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107740" y="1094475"/>
              <a:ext cx="460754" cy="82707"/>
            </a:xfrm>
            <a:custGeom>
              <a:avLst/>
              <a:gdLst/>
              <a:ahLst/>
              <a:cxnLst/>
              <a:rect l="l" t="t" r="r" b="b"/>
              <a:pathLst>
                <a:path w="460754" h="82707">
                  <a:moveTo>
                    <a:pt x="0" y="82707"/>
                  </a:moveTo>
                  <a:lnTo>
                    <a:pt x="460755" y="82707"/>
                  </a:lnTo>
                  <a:lnTo>
                    <a:pt x="460755" y="62339"/>
                  </a:lnTo>
                  <a:lnTo>
                    <a:pt x="20985" y="62339"/>
                  </a:lnTo>
                  <a:lnTo>
                    <a:pt x="20985" y="10184"/>
                  </a:lnTo>
                  <a:cubicBezTo>
                    <a:pt x="20985" y="3395"/>
                    <a:pt x="17591" y="0"/>
                    <a:pt x="10493" y="0"/>
                  </a:cubicBezTo>
                  <a:cubicBezTo>
                    <a:pt x="3395" y="0"/>
                    <a:pt x="0" y="3395"/>
                    <a:pt x="0" y="1018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541646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800261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058876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317492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576107" y="1156815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856325" y="1094475"/>
              <a:ext cx="460446" cy="82707"/>
            </a:xfrm>
            <a:custGeom>
              <a:avLst/>
              <a:gdLst/>
              <a:ahLst/>
              <a:cxnLst/>
              <a:rect l="l" t="t" r="r" b="b"/>
              <a:pathLst>
                <a:path w="460446" h="82707">
                  <a:moveTo>
                    <a:pt x="0" y="82707"/>
                  </a:moveTo>
                  <a:lnTo>
                    <a:pt x="460446" y="82707"/>
                  </a:lnTo>
                  <a:lnTo>
                    <a:pt x="460446" y="10184"/>
                  </a:lnTo>
                  <a:cubicBezTo>
                    <a:pt x="460446" y="3395"/>
                    <a:pt x="457051" y="0"/>
                    <a:pt x="449953" y="0"/>
                  </a:cubicBezTo>
                  <a:cubicBezTo>
                    <a:pt x="442855" y="0"/>
                    <a:pt x="439461" y="3395"/>
                    <a:pt x="439461" y="10184"/>
                  </a:cubicBezTo>
                  <a:lnTo>
                    <a:pt x="439461" y="62339"/>
                  </a:lnTo>
                  <a:lnTo>
                    <a:pt x="0" y="62339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250933" y="811049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271606" y="536617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366928" y="637308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373186" y="503003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388845" y="911133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390160" y="776827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490379" y="205450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3621875" y="301409"/>
              <a:ext cx="77726" cy="106458"/>
            </a:xfrm>
            <a:custGeom>
              <a:avLst/>
              <a:gdLst/>
              <a:ahLst/>
              <a:cxnLst/>
              <a:rect l="l" t="t" r="r" b="b"/>
              <a:pathLst>
                <a:path w="77726" h="106458">
                  <a:moveTo>
                    <a:pt x="62907" y="9829"/>
                  </a:moveTo>
                  <a:cubicBezTo>
                    <a:pt x="62907" y="10434"/>
                    <a:pt x="62756" y="11493"/>
                    <a:pt x="62302" y="13005"/>
                  </a:cubicBezTo>
                  <a:lnTo>
                    <a:pt x="54136" y="45819"/>
                  </a:lnTo>
                  <a:cubicBezTo>
                    <a:pt x="50356" y="40527"/>
                    <a:pt x="45214" y="37805"/>
                    <a:pt x="39014" y="37805"/>
                  </a:cubicBezTo>
                  <a:cubicBezTo>
                    <a:pt x="28732" y="37805"/>
                    <a:pt x="19507" y="42493"/>
                    <a:pt x="11493" y="51868"/>
                  </a:cubicBezTo>
                  <a:cubicBezTo>
                    <a:pt x="3780" y="60790"/>
                    <a:pt x="0" y="70619"/>
                    <a:pt x="0" y="81053"/>
                  </a:cubicBezTo>
                  <a:cubicBezTo>
                    <a:pt x="0" y="94965"/>
                    <a:pt x="9224" y="106458"/>
                    <a:pt x="23136" y="106458"/>
                  </a:cubicBezTo>
                  <a:cubicBezTo>
                    <a:pt x="29941" y="106458"/>
                    <a:pt x="36897" y="103131"/>
                    <a:pt x="44005" y="96478"/>
                  </a:cubicBezTo>
                  <a:cubicBezTo>
                    <a:pt x="46424" y="102678"/>
                    <a:pt x="51868" y="106458"/>
                    <a:pt x="59580" y="106458"/>
                  </a:cubicBezTo>
                  <a:cubicBezTo>
                    <a:pt x="66234" y="106458"/>
                    <a:pt x="71224" y="101619"/>
                    <a:pt x="74702" y="91790"/>
                  </a:cubicBezTo>
                  <a:cubicBezTo>
                    <a:pt x="76366" y="87102"/>
                    <a:pt x="77122" y="84229"/>
                    <a:pt x="77122" y="83019"/>
                  </a:cubicBezTo>
                  <a:cubicBezTo>
                    <a:pt x="77122" y="81356"/>
                    <a:pt x="76063" y="80448"/>
                    <a:pt x="74097" y="80448"/>
                  </a:cubicBezTo>
                  <a:cubicBezTo>
                    <a:pt x="73341" y="80448"/>
                    <a:pt x="72736" y="80600"/>
                    <a:pt x="72283" y="80902"/>
                  </a:cubicBezTo>
                  <a:cubicBezTo>
                    <a:pt x="71224" y="82717"/>
                    <a:pt x="70619" y="84229"/>
                    <a:pt x="70317" y="85590"/>
                  </a:cubicBezTo>
                  <a:cubicBezTo>
                    <a:pt x="67746" y="95873"/>
                    <a:pt x="64268" y="101014"/>
                    <a:pt x="60034" y="101014"/>
                  </a:cubicBezTo>
                  <a:cubicBezTo>
                    <a:pt x="57161" y="101014"/>
                    <a:pt x="55649" y="98746"/>
                    <a:pt x="55649" y="94361"/>
                  </a:cubicBezTo>
                  <a:cubicBezTo>
                    <a:pt x="55649" y="92395"/>
                    <a:pt x="55951" y="90278"/>
                    <a:pt x="56405" y="88312"/>
                  </a:cubicBezTo>
                  <a:lnTo>
                    <a:pt x="77122" y="5293"/>
                  </a:lnTo>
                  <a:cubicBezTo>
                    <a:pt x="77273" y="4990"/>
                    <a:pt x="77424" y="4083"/>
                    <a:pt x="77727" y="2722"/>
                  </a:cubicBezTo>
                  <a:cubicBezTo>
                    <a:pt x="77727" y="907"/>
                    <a:pt x="76668" y="0"/>
                    <a:pt x="74702" y="0"/>
                  </a:cubicBezTo>
                  <a:lnTo>
                    <a:pt x="55649" y="1512"/>
                  </a:lnTo>
                  <a:cubicBezTo>
                    <a:pt x="53078" y="1663"/>
                    <a:pt x="51868" y="3024"/>
                    <a:pt x="51868" y="5595"/>
                  </a:cubicBezTo>
                  <a:cubicBezTo>
                    <a:pt x="51868" y="7259"/>
                    <a:pt x="53380" y="8166"/>
                    <a:pt x="56253" y="8166"/>
                  </a:cubicBezTo>
                  <a:cubicBezTo>
                    <a:pt x="58824" y="8166"/>
                    <a:pt x="62907" y="8166"/>
                    <a:pt x="62907" y="9829"/>
                  </a:cubicBezTo>
                  <a:close/>
                  <a:moveTo>
                    <a:pt x="48995" y="48844"/>
                  </a:moveTo>
                  <a:cubicBezTo>
                    <a:pt x="50810" y="52019"/>
                    <a:pt x="51717" y="54288"/>
                    <a:pt x="51717" y="55649"/>
                  </a:cubicBezTo>
                  <a:cubicBezTo>
                    <a:pt x="51717" y="55800"/>
                    <a:pt x="51717" y="56102"/>
                    <a:pt x="51566" y="56405"/>
                  </a:cubicBezTo>
                  <a:lnTo>
                    <a:pt x="44307" y="85590"/>
                  </a:lnTo>
                  <a:cubicBezTo>
                    <a:pt x="43400" y="89068"/>
                    <a:pt x="40678" y="92546"/>
                    <a:pt x="36141" y="95873"/>
                  </a:cubicBezTo>
                  <a:cubicBezTo>
                    <a:pt x="31605" y="99200"/>
                    <a:pt x="27371" y="101014"/>
                    <a:pt x="23590" y="101014"/>
                  </a:cubicBezTo>
                  <a:cubicBezTo>
                    <a:pt x="16785" y="101014"/>
                    <a:pt x="13307" y="96326"/>
                    <a:pt x="13307" y="87102"/>
                  </a:cubicBezTo>
                  <a:cubicBezTo>
                    <a:pt x="13307" y="83473"/>
                    <a:pt x="14215" y="78331"/>
                    <a:pt x="15878" y="71678"/>
                  </a:cubicBezTo>
                  <a:cubicBezTo>
                    <a:pt x="17541" y="65024"/>
                    <a:pt x="19205" y="60185"/>
                    <a:pt x="20868" y="57161"/>
                  </a:cubicBezTo>
                  <a:cubicBezTo>
                    <a:pt x="26161" y="47936"/>
                    <a:pt x="32210" y="43249"/>
                    <a:pt x="39014" y="43249"/>
                  </a:cubicBezTo>
                  <a:cubicBezTo>
                    <a:pt x="43702" y="43249"/>
                    <a:pt x="47029" y="45063"/>
                    <a:pt x="48995" y="488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3641554" y="811049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3662227" y="536617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3758268" y="637308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3763806" y="503003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3780176" y="911133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3780780" y="776827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3953370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143723" y="687735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404032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481182" y="811049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501855" y="536617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597177" y="637308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604155" y="503003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4619094" y="911133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4621129" y="776827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4728277" y="205450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4860529" y="301409"/>
              <a:ext cx="61243" cy="106458"/>
            </a:xfrm>
            <a:custGeom>
              <a:avLst/>
              <a:gdLst/>
              <a:ahLst/>
              <a:cxnLst/>
              <a:rect l="l" t="t" r="r" b="b"/>
              <a:pathLst>
                <a:path w="61243" h="106458">
                  <a:moveTo>
                    <a:pt x="38410" y="37805"/>
                  </a:moveTo>
                  <a:cubicBezTo>
                    <a:pt x="32512" y="37805"/>
                    <a:pt x="26615" y="40224"/>
                    <a:pt x="20717" y="45063"/>
                  </a:cubicBezTo>
                  <a:lnTo>
                    <a:pt x="30546" y="5293"/>
                  </a:lnTo>
                  <a:cubicBezTo>
                    <a:pt x="30697" y="4990"/>
                    <a:pt x="30849" y="4083"/>
                    <a:pt x="31151" y="2722"/>
                  </a:cubicBezTo>
                  <a:cubicBezTo>
                    <a:pt x="31151" y="907"/>
                    <a:pt x="30093" y="0"/>
                    <a:pt x="28127" y="0"/>
                  </a:cubicBezTo>
                  <a:lnTo>
                    <a:pt x="9073" y="1512"/>
                  </a:lnTo>
                  <a:cubicBezTo>
                    <a:pt x="6502" y="1663"/>
                    <a:pt x="5293" y="3024"/>
                    <a:pt x="5293" y="5595"/>
                  </a:cubicBezTo>
                  <a:cubicBezTo>
                    <a:pt x="5293" y="7259"/>
                    <a:pt x="6805" y="8166"/>
                    <a:pt x="9829" y="8166"/>
                  </a:cubicBezTo>
                  <a:cubicBezTo>
                    <a:pt x="12400" y="8166"/>
                    <a:pt x="16332" y="8166"/>
                    <a:pt x="16332" y="9829"/>
                  </a:cubicBezTo>
                  <a:cubicBezTo>
                    <a:pt x="16332" y="10283"/>
                    <a:pt x="16180" y="11341"/>
                    <a:pt x="15727" y="13005"/>
                  </a:cubicBezTo>
                  <a:cubicBezTo>
                    <a:pt x="13458" y="22229"/>
                    <a:pt x="11644" y="29185"/>
                    <a:pt x="10585" y="33873"/>
                  </a:cubicBezTo>
                  <a:lnTo>
                    <a:pt x="756" y="73644"/>
                  </a:lnTo>
                  <a:cubicBezTo>
                    <a:pt x="302" y="75761"/>
                    <a:pt x="0" y="78331"/>
                    <a:pt x="0" y="81205"/>
                  </a:cubicBezTo>
                  <a:cubicBezTo>
                    <a:pt x="0" y="95268"/>
                    <a:pt x="8619" y="106458"/>
                    <a:pt x="22380" y="106458"/>
                  </a:cubicBezTo>
                  <a:cubicBezTo>
                    <a:pt x="32663" y="106458"/>
                    <a:pt x="41736" y="101770"/>
                    <a:pt x="49751" y="92546"/>
                  </a:cubicBezTo>
                  <a:cubicBezTo>
                    <a:pt x="57463" y="83624"/>
                    <a:pt x="61244" y="73795"/>
                    <a:pt x="61244" y="63361"/>
                  </a:cubicBezTo>
                  <a:cubicBezTo>
                    <a:pt x="61244" y="48995"/>
                    <a:pt x="52322" y="37805"/>
                    <a:pt x="38410" y="37805"/>
                  </a:cubicBezTo>
                  <a:close/>
                  <a:moveTo>
                    <a:pt x="11644" y="86497"/>
                  </a:moveTo>
                  <a:cubicBezTo>
                    <a:pt x="11644" y="82414"/>
                    <a:pt x="13458" y="73341"/>
                    <a:pt x="17239" y="59127"/>
                  </a:cubicBezTo>
                  <a:cubicBezTo>
                    <a:pt x="17693" y="57161"/>
                    <a:pt x="18751" y="55195"/>
                    <a:pt x="20717" y="52927"/>
                  </a:cubicBezTo>
                  <a:cubicBezTo>
                    <a:pt x="26312" y="46424"/>
                    <a:pt x="32058" y="43249"/>
                    <a:pt x="37956" y="43249"/>
                  </a:cubicBezTo>
                  <a:cubicBezTo>
                    <a:pt x="44761" y="43249"/>
                    <a:pt x="48239" y="47936"/>
                    <a:pt x="48239" y="57161"/>
                  </a:cubicBezTo>
                  <a:cubicBezTo>
                    <a:pt x="48239" y="65931"/>
                    <a:pt x="43551" y="80751"/>
                    <a:pt x="40527" y="86800"/>
                  </a:cubicBezTo>
                  <a:cubicBezTo>
                    <a:pt x="37502" y="93151"/>
                    <a:pt x="30697" y="101014"/>
                    <a:pt x="22532" y="101014"/>
                  </a:cubicBezTo>
                  <a:cubicBezTo>
                    <a:pt x="15273" y="101014"/>
                    <a:pt x="11644" y="94361"/>
                    <a:pt x="11644" y="864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4871803" y="811049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4892476" y="536617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4988517" y="637308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4994775" y="503003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010425" y="911133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011749" y="776827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183619" y="447636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327439" y="448665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12334" y="358811"/>
                  </a:moveTo>
                  <a:lnTo>
                    <a:pt x="112334" y="256352"/>
                  </a:lnTo>
                  <a:cubicBezTo>
                    <a:pt x="112334" y="188458"/>
                    <a:pt x="89497" y="118918"/>
                    <a:pt x="63985" y="71186"/>
                  </a:cubicBezTo>
                  <a:cubicBezTo>
                    <a:pt x="47114" y="40119"/>
                    <a:pt x="28392" y="16665"/>
                    <a:pt x="8024" y="1029"/>
                  </a:cubicBezTo>
                  <a:cubicBezTo>
                    <a:pt x="7201" y="411"/>
                    <a:pt x="6172" y="0"/>
                    <a:pt x="5143" y="0"/>
                  </a:cubicBezTo>
                  <a:cubicBezTo>
                    <a:pt x="1646" y="0"/>
                    <a:pt x="0" y="1646"/>
                    <a:pt x="0" y="5143"/>
                  </a:cubicBezTo>
                  <a:cubicBezTo>
                    <a:pt x="0" y="6789"/>
                    <a:pt x="617" y="8230"/>
                    <a:pt x="2057" y="9258"/>
                  </a:cubicBezTo>
                  <a:cubicBezTo>
                    <a:pt x="18722" y="21808"/>
                    <a:pt x="33741" y="41559"/>
                    <a:pt x="47526" y="68923"/>
                  </a:cubicBezTo>
                  <a:cubicBezTo>
                    <a:pt x="72009" y="117683"/>
                    <a:pt x="90114" y="186195"/>
                    <a:pt x="90114" y="256352"/>
                  </a:cubicBezTo>
                  <a:lnTo>
                    <a:pt x="90114" y="358811"/>
                  </a:lnTo>
                  <a:cubicBezTo>
                    <a:pt x="90114" y="390700"/>
                    <a:pt x="86411" y="422796"/>
                    <a:pt x="79210" y="455097"/>
                  </a:cubicBezTo>
                  <a:cubicBezTo>
                    <a:pt x="66454" y="512704"/>
                    <a:pt x="39708" y="577512"/>
                    <a:pt x="2057" y="605904"/>
                  </a:cubicBezTo>
                  <a:cubicBezTo>
                    <a:pt x="617" y="606933"/>
                    <a:pt x="0" y="608373"/>
                    <a:pt x="0" y="610019"/>
                  </a:cubicBezTo>
                  <a:cubicBezTo>
                    <a:pt x="0" y="613517"/>
                    <a:pt x="1646" y="615163"/>
                    <a:pt x="5143" y="615163"/>
                  </a:cubicBezTo>
                  <a:cubicBezTo>
                    <a:pt x="6172" y="615163"/>
                    <a:pt x="7201" y="614751"/>
                    <a:pt x="8024" y="614134"/>
                  </a:cubicBezTo>
                  <a:cubicBezTo>
                    <a:pt x="25923" y="600349"/>
                    <a:pt x="43000" y="579981"/>
                    <a:pt x="59047" y="552618"/>
                  </a:cubicBezTo>
                  <a:cubicBezTo>
                    <a:pt x="87439" y="504063"/>
                    <a:pt x="112334" y="431025"/>
                    <a:pt x="112334" y="3588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560176" y="745342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5592556" y="1032755"/>
              <a:ext cx="574014" cy="68820"/>
            </a:xfrm>
            <a:custGeom>
              <a:avLst/>
              <a:gdLst/>
              <a:ahLst/>
              <a:cxnLst/>
              <a:rect l="l" t="t" r="r" b="b"/>
              <a:pathLst>
                <a:path w="574014" h="68820">
                  <a:moveTo>
                    <a:pt x="0" y="68820"/>
                  </a:moveTo>
                  <a:lnTo>
                    <a:pt x="574015" y="68820"/>
                  </a:lnTo>
                  <a:lnTo>
                    <a:pt x="574015" y="8950"/>
                  </a:lnTo>
                  <a:cubicBezTo>
                    <a:pt x="574015" y="3086"/>
                    <a:pt x="570929" y="0"/>
                    <a:pt x="564756" y="0"/>
                  </a:cubicBezTo>
                  <a:cubicBezTo>
                    <a:pt x="558584" y="0"/>
                    <a:pt x="555498" y="3086"/>
                    <a:pt x="555498" y="8950"/>
                  </a:cubicBezTo>
                  <a:lnTo>
                    <a:pt x="555498" y="50921"/>
                  </a:lnTo>
                  <a:lnTo>
                    <a:pt x="18517" y="50921"/>
                  </a:lnTo>
                  <a:lnTo>
                    <a:pt x="18517" y="8950"/>
                  </a:lnTo>
                  <a:cubicBezTo>
                    <a:pt x="18517" y="3086"/>
                    <a:pt x="15431" y="0"/>
                    <a:pt x="9258" y="0"/>
                  </a:cubicBezTo>
                  <a:cubicBezTo>
                    <a:pt x="3086" y="0"/>
                    <a:pt x="0" y="3086"/>
                    <a:pt x="0" y="8950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5693328" y="509358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5759578" y="544127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5759578" y="790195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5794765" y="267172"/>
              <a:ext cx="178006" cy="147546"/>
            </a:xfrm>
            <a:custGeom>
              <a:avLst/>
              <a:gdLst/>
              <a:ahLst/>
              <a:cxnLst/>
              <a:rect l="l" t="t" r="r" b="b"/>
              <a:pathLst>
                <a:path w="178006" h="147546">
                  <a:moveTo>
                    <a:pt x="174334" y="0"/>
                  </a:moveTo>
                  <a:cubicBezTo>
                    <a:pt x="170661" y="0"/>
                    <a:pt x="157916" y="648"/>
                    <a:pt x="154243" y="648"/>
                  </a:cubicBezTo>
                  <a:cubicBezTo>
                    <a:pt x="149923" y="648"/>
                    <a:pt x="134801" y="0"/>
                    <a:pt x="130480" y="0"/>
                  </a:cubicBezTo>
                  <a:cubicBezTo>
                    <a:pt x="127240" y="0"/>
                    <a:pt x="125512" y="1728"/>
                    <a:pt x="125512" y="5185"/>
                  </a:cubicBezTo>
                  <a:cubicBezTo>
                    <a:pt x="125512" y="7129"/>
                    <a:pt x="126592" y="8209"/>
                    <a:pt x="128968" y="8425"/>
                  </a:cubicBezTo>
                  <a:cubicBezTo>
                    <a:pt x="134153" y="9073"/>
                    <a:pt x="136745" y="10801"/>
                    <a:pt x="136745" y="14042"/>
                  </a:cubicBezTo>
                  <a:cubicBezTo>
                    <a:pt x="136745" y="15986"/>
                    <a:pt x="135449" y="18362"/>
                    <a:pt x="132857" y="21171"/>
                  </a:cubicBezTo>
                  <a:lnTo>
                    <a:pt x="99156" y="57463"/>
                  </a:lnTo>
                  <a:cubicBezTo>
                    <a:pt x="92892" y="42773"/>
                    <a:pt x="86843" y="28300"/>
                    <a:pt x="80578" y="13610"/>
                  </a:cubicBezTo>
                  <a:cubicBezTo>
                    <a:pt x="80794" y="13178"/>
                    <a:pt x="81010" y="12746"/>
                    <a:pt x="81658" y="12314"/>
                  </a:cubicBezTo>
                  <a:cubicBezTo>
                    <a:pt x="83602" y="10153"/>
                    <a:pt x="87275" y="8857"/>
                    <a:pt x="92460" y="8425"/>
                  </a:cubicBezTo>
                  <a:cubicBezTo>
                    <a:pt x="95916" y="7993"/>
                    <a:pt x="97644" y="6265"/>
                    <a:pt x="97644" y="3456"/>
                  </a:cubicBezTo>
                  <a:cubicBezTo>
                    <a:pt x="97644" y="1080"/>
                    <a:pt x="96348" y="0"/>
                    <a:pt x="93540" y="0"/>
                  </a:cubicBezTo>
                  <a:cubicBezTo>
                    <a:pt x="88355" y="0"/>
                    <a:pt x="71721" y="648"/>
                    <a:pt x="66536" y="648"/>
                  </a:cubicBezTo>
                  <a:cubicBezTo>
                    <a:pt x="62000" y="648"/>
                    <a:pt x="47094" y="0"/>
                    <a:pt x="42557" y="0"/>
                  </a:cubicBezTo>
                  <a:cubicBezTo>
                    <a:pt x="39317" y="0"/>
                    <a:pt x="37805" y="1728"/>
                    <a:pt x="37805" y="5185"/>
                  </a:cubicBezTo>
                  <a:cubicBezTo>
                    <a:pt x="37805" y="7345"/>
                    <a:pt x="39749" y="8425"/>
                    <a:pt x="43637" y="8425"/>
                  </a:cubicBezTo>
                  <a:cubicBezTo>
                    <a:pt x="53359" y="8425"/>
                    <a:pt x="56383" y="8425"/>
                    <a:pt x="58975" y="14690"/>
                  </a:cubicBezTo>
                  <a:lnTo>
                    <a:pt x="84035" y="73665"/>
                  </a:lnTo>
                  <a:lnTo>
                    <a:pt x="39101" y="121839"/>
                  </a:lnTo>
                  <a:cubicBezTo>
                    <a:pt x="38453" y="122487"/>
                    <a:pt x="37589" y="123351"/>
                    <a:pt x="36509" y="123999"/>
                  </a:cubicBezTo>
                  <a:cubicBezTo>
                    <a:pt x="27651" y="133289"/>
                    <a:pt x="17498" y="138473"/>
                    <a:pt x="5617" y="139121"/>
                  </a:cubicBezTo>
                  <a:cubicBezTo>
                    <a:pt x="1944" y="139337"/>
                    <a:pt x="0" y="141282"/>
                    <a:pt x="0" y="144522"/>
                  </a:cubicBezTo>
                  <a:cubicBezTo>
                    <a:pt x="648" y="146466"/>
                    <a:pt x="864" y="147546"/>
                    <a:pt x="3672" y="147546"/>
                  </a:cubicBezTo>
                  <a:cubicBezTo>
                    <a:pt x="7345" y="147546"/>
                    <a:pt x="20091" y="146898"/>
                    <a:pt x="23763" y="146898"/>
                  </a:cubicBezTo>
                  <a:cubicBezTo>
                    <a:pt x="28300" y="146898"/>
                    <a:pt x="43205" y="147546"/>
                    <a:pt x="47742" y="147546"/>
                  </a:cubicBezTo>
                  <a:cubicBezTo>
                    <a:pt x="50982" y="147546"/>
                    <a:pt x="52495" y="145818"/>
                    <a:pt x="52495" y="142362"/>
                  </a:cubicBezTo>
                  <a:cubicBezTo>
                    <a:pt x="52495" y="140418"/>
                    <a:pt x="51414" y="139337"/>
                    <a:pt x="49038" y="139121"/>
                  </a:cubicBezTo>
                  <a:cubicBezTo>
                    <a:pt x="43853" y="138689"/>
                    <a:pt x="41261" y="136745"/>
                    <a:pt x="41261" y="133505"/>
                  </a:cubicBezTo>
                  <a:cubicBezTo>
                    <a:pt x="41261" y="131344"/>
                    <a:pt x="43205" y="128320"/>
                    <a:pt x="46878" y="124432"/>
                  </a:cubicBezTo>
                  <a:cubicBezTo>
                    <a:pt x="60272" y="110174"/>
                    <a:pt x="73881" y="95916"/>
                    <a:pt x="87059" y="81442"/>
                  </a:cubicBezTo>
                  <a:cubicBezTo>
                    <a:pt x="94404" y="98940"/>
                    <a:pt x="101965" y="116223"/>
                    <a:pt x="109094" y="133937"/>
                  </a:cubicBezTo>
                  <a:cubicBezTo>
                    <a:pt x="108878" y="134369"/>
                    <a:pt x="108662" y="134801"/>
                    <a:pt x="108014" y="135449"/>
                  </a:cubicBezTo>
                  <a:cubicBezTo>
                    <a:pt x="106069" y="137393"/>
                    <a:pt x="102613" y="138473"/>
                    <a:pt x="97428" y="139121"/>
                  </a:cubicBezTo>
                  <a:cubicBezTo>
                    <a:pt x="94188" y="139553"/>
                    <a:pt x="92460" y="141282"/>
                    <a:pt x="92460" y="144090"/>
                  </a:cubicBezTo>
                  <a:cubicBezTo>
                    <a:pt x="92460" y="146466"/>
                    <a:pt x="93756" y="147546"/>
                    <a:pt x="96564" y="147546"/>
                  </a:cubicBezTo>
                  <a:lnTo>
                    <a:pt x="123567" y="146898"/>
                  </a:lnTo>
                  <a:cubicBezTo>
                    <a:pt x="128104" y="146898"/>
                    <a:pt x="143226" y="147546"/>
                    <a:pt x="147114" y="147546"/>
                  </a:cubicBezTo>
                  <a:cubicBezTo>
                    <a:pt x="150355" y="147546"/>
                    <a:pt x="152083" y="145818"/>
                    <a:pt x="152083" y="142578"/>
                  </a:cubicBezTo>
                  <a:cubicBezTo>
                    <a:pt x="152083" y="140418"/>
                    <a:pt x="150571" y="139337"/>
                    <a:pt x="147330" y="139121"/>
                  </a:cubicBezTo>
                  <a:cubicBezTo>
                    <a:pt x="140634" y="139121"/>
                    <a:pt x="136313" y="138905"/>
                    <a:pt x="134801" y="138041"/>
                  </a:cubicBezTo>
                  <a:cubicBezTo>
                    <a:pt x="133289" y="137177"/>
                    <a:pt x="131560" y="134585"/>
                    <a:pt x="129832" y="130264"/>
                  </a:cubicBezTo>
                  <a:lnTo>
                    <a:pt x="102397" y="64808"/>
                  </a:lnTo>
                  <a:cubicBezTo>
                    <a:pt x="117087" y="49254"/>
                    <a:pt x="128104" y="37589"/>
                    <a:pt x="135233" y="29596"/>
                  </a:cubicBezTo>
                  <a:cubicBezTo>
                    <a:pt x="140418" y="24195"/>
                    <a:pt x="143874" y="20523"/>
                    <a:pt x="145818" y="19010"/>
                  </a:cubicBezTo>
                  <a:cubicBezTo>
                    <a:pt x="153811" y="12314"/>
                    <a:pt x="162668" y="8857"/>
                    <a:pt x="172390" y="8425"/>
                  </a:cubicBezTo>
                  <a:cubicBezTo>
                    <a:pt x="176926" y="8209"/>
                    <a:pt x="178006" y="7129"/>
                    <a:pt x="178006" y="3024"/>
                  </a:cubicBezTo>
                  <a:cubicBezTo>
                    <a:pt x="177358" y="1080"/>
                    <a:pt x="177142" y="0"/>
                    <a:pt x="17433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5935961" y="639835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5929048" y="88590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6017632" y="509358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287487" y="1804972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433504" y="1896977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591755" y="187060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828097" y="1669802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879538" y="1941998"/>
              <a:ext cx="111922" cy="185165"/>
            </a:xfrm>
            <a:custGeom>
              <a:avLst/>
              <a:gdLst/>
              <a:ahLst/>
              <a:cxnLst/>
              <a:rect l="l" t="t" r="r" b="b"/>
              <a:pathLst>
                <a:path w="111922" h="185165">
                  <a:moveTo>
                    <a:pt x="81679" y="0"/>
                  </a:moveTo>
                  <a:cubicBezTo>
                    <a:pt x="55138" y="0"/>
                    <a:pt x="37445" y="31478"/>
                    <a:pt x="31272" y="56373"/>
                  </a:cubicBezTo>
                  <a:lnTo>
                    <a:pt x="0" y="181874"/>
                  </a:lnTo>
                  <a:cubicBezTo>
                    <a:pt x="0" y="184137"/>
                    <a:pt x="1029" y="185166"/>
                    <a:pt x="2880" y="185166"/>
                  </a:cubicBezTo>
                  <a:lnTo>
                    <a:pt x="3909" y="185166"/>
                  </a:lnTo>
                  <a:cubicBezTo>
                    <a:pt x="5349" y="185166"/>
                    <a:pt x="6378" y="184549"/>
                    <a:pt x="6584" y="183109"/>
                  </a:cubicBezTo>
                  <a:lnTo>
                    <a:pt x="19751" y="130028"/>
                  </a:lnTo>
                  <a:cubicBezTo>
                    <a:pt x="24277" y="141961"/>
                    <a:pt x="33124" y="147927"/>
                    <a:pt x="46291" y="147927"/>
                  </a:cubicBezTo>
                  <a:cubicBezTo>
                    <a:pt x="59047" y="147927"/>
                    <a:pt x="70775" y="144018"/>
                    <a:pt x="81267" y="135994"/>
                  </a:cubicBezTo>
                  <a:cubicBezTo>
                    <a:pt x="95875" y="125090"/>
                    <a:pt x="103281" y="110894"/>
                    <a:pt x="103281" y="93817"/>
                  </a:cubicBezTo>
                  <a:cubicBezTo>
                    <a:pt x="103281" y="80033"/>
                    <a:pt x="98549" y="69746"/>
                    <a:pt x="89085" y="62956"/>
                  </a:cubicBezTo>
                  <a:cubicBezTo>
                    <a:pt x="100813" y="55756"/>
                    <a:pt x="108219" y="46497"/>
                    <a:pt x="110894" y="35387"/>
                  </a:cubicBezTo>
                  <a:cubicBezTo>
                    <a:pt x="111511" y="32713"/>
                    <a:pt x="111923" y="30038"/>
                    <a:pt x="111923" y="27775"/>
                  </a:cubicBezTo>
                  <a:cubicBezTo>
                    <a:pt x="111923" y="10698"/>
                    <a:pt x="98138" y="0"/>
                    <a:pt x="81679" y="0"/>
                  </a:cubicBezTo>
                  <a:close/>
                  <a:moveTo>
                    <a:pt x="56784" y="63162"/>
                  </a:moveTo>
                  <a:cubicBezTo>
                    <a:pt x="57813" y="62545"/>
                    <a:pt x="61516" y="62339"/>
                    <a:pt x="67483" y="62339"/>
                  </a:cubicBezTo>
                  <a:cubicBezTo>
                    <a:pt x="68923" y="62339"/>
                    <a:pt x="70157" y="62545"/>
                    <a:pt x="71598" y="62751"/>
                  </a:cubicBezTo>
                  <a:cubicBezTo>
                    <a:pt x="69540" y="63162"/>
                    <a:pt x="67688" y="63368"/>
                    <a:pt x="65837" y="63368"/>
                  </a:cubicBezTo>
                  <a:lnTo>
                    <a:pt x="62133" y="63368"/>
                  </a:lnTo>
                  <a:cubicBezTo>
                    <a:pt x="59870" y="63368"/>
                    <a:pt x="58019" y="63368"/>
                    <a:pt x="56784" y="63162"/>
                  </a:cubicBezTo>
                  <a:close/>
                  <a:moveTo>
                    <a:pt x="24277" y="116860"/>
                  </a:moveTo>
                  <a:cubicBezTo>
                    <a:pt x="24277" y="113568"/>
                    <a:pt x="24689" y="110277"/>
                    <a:pt x="25512" y="106985"/>
                  </a:cubicBezTo>
                  <a:lnTo>
                    <a:pt x="37650" y="57607"/>
                  </a:lnTo>
                  <a:cubicBezTo>
                    <a:pt x="43205" y="35387"/>
                    <a:pt x="58019" y="6378"/>
                    <a:pt x="81473" y="6378"/>
                  </a:cubicBezTo>
                  <a:cubicBezTo>
                    <a:pt x="93200" y="6378"/>
                    <a:pt x="98961" y="12344"/>
                    <a:pt x="98961" y="24072"/>
                  </a:cubicBezTo>
                  <a:cubicBezTo>
                    <a:pt x="98961" y="26952"/>
                    <a:pt x="98549" y="30244"/>
                    <a:pt x="97521" y="34153"/>
                  </a:cubicBezTo>
                  <a:cubicBezTo>
                    <a:pt x="94640" y="45674"/>
                    <a:pt x="89291" y="53904"/>
                    <a:pt x="81267" y="58636"/>
                  </a:cubicBezTo>
                  <a:cubicBezTo>
                    <a:pt x="76741" y="56990"/>
                    <a:pt x="72215" y="56167"/>
                    <a:pt x="67688" y="56167"/>
                  </a:cubicBezTo>
                  <a:cubicBezTo>
                    <a:pt x="58636" y="56167"/>
                    <a:pt x="49378" y="56373"/>
                    <a:pt x="49378" y="63779"/>
                  </a:cubicBezTo>
                  <a:cubicBezTo>
                    <a:pt x="49378" y="65220"/>
                    <a:pt x="49995" y="66454"/>
                    <a:pt x="51024" y="67277"/>
                  </a:cubicBezTo>
                  <a:cubicBezTo>
                    <a:pt x="52875" y="68717"/>
                    <a:pt x="57607" y="69540"/>
                    <a:pt x="65631" y="69540"/>
                  </a:cubicBezTo>
                  <a:cubicBezTo>
                    <a:pt x="70775" y="69540"/>
                    <a:pt x="75918" y="68717"/>
                    <a:pt x="80650" y="67071"/>
                  </a:cubicBezTo>
                  <a:cubicBezTo>
                    <a:pt x="86205" y="71598"/>
                    <a:pt x="89085" y="78593"/>
                    <a:pt x="89085" y="88057"/>
                  </a:cubicBezTo>
                  <a:cubicBezTo>
                    <a:pt x="89085" y="93200"/>
                    <a:pt x="88262" y="99167"/>
                    <a:pt x="86617" y="105545"/>
                  </a:cubicBezTo>
                  <a:cubicBezTo>
                    <a:pt x="81885" y="124061"/>
                    <a:pt x="67894" y="141755"/>
                    <a:pt x="46497" y="141755"/>
                  </a:cubicBezTo>
                  <a:cubicBezTo>
                    <a:pt x="32507" y="141755"/>
                    <a:pt x="24277" y="131262"/>
                    <a:pt x="24277" y="11686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929321" y="1715888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4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1052522" y="1764825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1045465" y="1251261"/>
              <a:ext cx="96780" cy="98364"/>
            </a:xfrm>
            <a:custGeom>
              <a:avLst/>
              <a:gdLst/>
              <a:ahLst/>
              <a:cxnLst/>
              <a:rect l="l" t="t" r="r" b="b"/>
              <a:pathLst>
                <a:path w="96780" h="98364">
                  <a:moveTo>
                    <a:pt x="52711" y="98364"/>
                  </a:moveTo>
                  <a:cubicBezTo>
                    <a:pt x="65528" y="98364"/>
                    <a:pt x="76042" y="93468"/>
                    <a:pt x="84539" y="83530"/>
                  </a:cubicBezTo>
                  <a:cubicBezTo>
                    <a:pt x="92748" y="74169"/>
                    <a:pt x="96780" y="62936"/>
                    <a:pt x="96780" y="49974"/>
                  </a:cubicBezTo>
                  <a:cubicBezTo>
                    <a:pt x="96780" y="36725"/>
                    <a:pt x="92748" y="25203"/>
                    <a:pt x="84827" y="15554"/>
                  </a:cubicBezTo>
                  <a:cubicBezTo>
                    <a:pt x="76330" y="5185"/>
                    <a:pt x="65528" y="0"/>
                    <a:pt x="52711" y="0"/>
                  </a:cubicBez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6049"/>
                    <a:pt x="13106" y="6769"/>
                  </a:cubicBezTo>
                  <a:cubicBezTo>
                    <a:pt x="14114" y="7489"/>
                    <a:pt x="14690" y="9073"/>
                    <a:pt x="14690" y="11665"/>
                  </a:cubicBezTo>
                  <a:lnTo>
                    <a:pt x="14690" y="86699"/>
                  </a:lnTo>
                  <a:cubicBezTo>
                    <a:pt x="14690" y="89291"/>
                    <a:pt x="14114" y="91019"/>
                    <a:pt x="13106" y="91739"/>
                  </a:cubicBezTo>
                  <a:cubicBezTo>
                    <a:pt x="12098" y="92460"/>
                    <a:pt x="9073" y="92748"/>
                    <a:pt x="4033" y="92748"/>
                  </a:cubicBezTo>
                  <a:lnTo>
                    <a:pt x="0" y="92748"/>
                  </a:lnTo>
                  <a:lnTo>
                    <a:pt x="0" y="98364"/>
                  </a:lnTo>
                  <a:close/>
                  <a:moveTo>
                    <a:pt x="48822" y="92748"/>
                  </a:moveTo>
                  <a:lnTo>
                    <a:pt x="34420" y="92748"/>
                  </a:lnTo>
                  <a:cubicBezTo>
                    <a:pt x="28804" y="92748"/>
                    <a:pt x="28084" y="92892"/>
                    <a:pt x="28084" y="87707"/>
                  </a:cubicBezTo>
                  <a:lnTo>
                    <a:pt x="28084" y="10657"/>
                  </a:lnTo>
                  <a:cubicBezTo>
                    <a:pt x="28084" y="5473"/>
                    <a:pt x="28804" y="5617"/>
                    <a:pt x="34420" y="5617"/>
                  </a:cubicBezTo>
                  <a:lnTo>
                    <a:pt x="48678" y="5617"/>
                  </a:lnTo>
                  <a:cubicBezTo>
                    <a:pt x="59335" y="5617"/>
                    <a:pt x="67832" y="9937"/>
                    <a:pt x="74169" y="18578"/>
                  </a:cubicBezTo>
                  <a:cubicBezTo>
                    <a:pt x="78922" y="25347"/>
                    <a:pt x="81370" y="35716"/>
                    <a:pt x="81370" y="49974"/>
                  </a:cubicBezTo>
                  <a:cubicBezTo>
                    <a:pt x="81370" y="75177"/>
                    <a:pt x="71865" y="92748"/>
                    <a:pt x="48822" y="9274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1155207" y="125500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1195244" y="1285105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1251267" y="1285969"/>
              <a:ext cx="71000" cy="91595"/>
            </a:xfrm>
            <a:custGeom>
              <a:avLst/>
              <a:gdLst/>
              <a:ahLst/>
              <a:cxnLst/>
              <a:rect l="l" t="t" r="r" b="b"/>
              <a:pathLst>
                <a:path w="71000" h="91595">
                  <a:moveTo>
                    <a:pt x="38885" y="65528"/>
                  </a:moveTo>
                  <a:cubicBezTo>
                    <a:pt x="47814" y="65528"/>
                    <a:pt x="55447" y="62360"/>
                    <a:pt x="61640" y="55879"/>
                  </a:cubicBezTo>
                  <a:cubicBezTo>
                    <a:pt x="67832" y="49398"/>
                    <a:pt x="71001" y="41765"/>
                    <a:pt x="71001" y="32692"/>
                  </a:cubicBezTo>
                  <a:cubicBezTo>
                    <a:pt x="71001" y="23907"/>
                    <a:pt x="68121" y="16418"/>
                    <a:pt x="62504" y="10081"/>
                  </a:cubicBezTo>
                  <a:cubicBezTo>
                    <a:pt x="56599" y="3312"/>
                    <a:pt x="49398" y="0"/>
                    <a:pt x="40757" y="0"/>
                  </a:cubicBezTo>
                  <a:cubicBezTo>
                    <a:pt x="33412" y="0"/>
                    <a:pt x="27075" y="2880"/>
                    <a:pt x="21603" y="8497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329" y="7057"/>
                    <a:pt x="8497" y="7345"/>
                    <a:pt x="9505" y="8065"/>
                  </a:cubicBezTo>
                  <a:cubicBezTo>
                    <a:pt x="10513" y="8785"/>
                    <a:pt x="11089" y="10657"/>
                    <a:pt x="11089" y="13682"/>
                  </a:cubicBezTo>
                  <a:lnTo>
                    <a:pt x="11089" y="80218"/>
                  </a:lnTo>
                  <a:cubicBezTo>
                    <a:pt x="11089" y="82954"/>
                    <a:pt x="10513" y="84683"/>
                    <a:pt x="9505" y="85259"/>
                  </a:cubicBezTo>
                  <a:cubicBezTo>
                    <a:pt x="8497" y="85835"/>
                    <a:pt x="5329" y="85979"/>
                    <a:pt x="0" y="85979"/>
                  </a:cubicBezTo>
                  <a:lnTo>
                    <a:pt x="0" y="91595"/>
                  </a:lnTo>
                  <a:lnTo>
                    <a:pt x="16418" y="91163"/>
                  </a:lnTo>
                  <a:lnTo>
                    <a:pt x="32980" y="91595"/>
                  </a:lnTo>
                  <a:lnTo>
                    <a:pt x="32980" y="85979"/>
                  </a:lnTo>
                  <a:cubicBezTo>
                    <a:pt x="27651" y="85979"/>
                    <a:pt x="24627" y="85835"/>
                    <a:pt x="23619" y="85259"/>
                  </a:cubicBezTo>
                  <a:cubicBezTo>
                    <a:pt x="22611" y="84683"/>
                    <a:pt x="22035" y="82954"/>
                    <a:pt x="22035" y="80218"/>
                  </a:cubicBezTo>
                  <a:lnTo>
                    <a:pt x="22035" y="57319"/>
                  </a:lnTo>
                  <a:cubicBezTo>
                    <a:pt x="25203" y="61784"/>
                    <a:pt x="31396" y="65528"/>
                    <a:pt x="38885" y="65528"/>
                  </a:cubicBezTo>
                  <a:close/>
                  <a:moveTo>
                    <a:pt x="39749" y="4753"/>
                  </a:moveTo>
                  <a:cubicBezTo>
                    <a:pt x="45654" y="4753"/>
                    <a:pt x="50262" y="8065"/>
                    <a:pt x="53863" y="14690"/>
                  </a:cubicBezTo>
                  <a:cubicBezTo>
                    <a:pt x="56599" y="20307"/>
                    <a:pt x="58039" y="26211"/>
                    <a:pt x="58039" y="32692"/>
                  </a:cubicBezTo>
                  <a:cubicBezTo>
                    <a:pt x="58039" y="39461"/>
                    <a:pt x="56455" y="45654"/>
                    <a:pt x="53287" y="51270"/>
                  </a:cubicBezTo>
                  <a:cubicBezTo>
                    <a:pt x="49542" y="58039"/>
                    <a:pt x="44502" y="61352"/>
                    <a:pt x="38309" y="61352"/>
                  </a:cubicBezTo>
                  <a:cubicBezTo>
                    <a:pt x="32260" y="61352"/>
                    <a:pt x="27507" y="58471"/>
                    <a:pt x="23907" y="52855"/>
                  </a:cubicBezTo>
                  <a:cubicBezTo>
                    <a:pt x="22611" y="50982"/>
                    <a:pt x="22035" y="49110"/>
                    <a:pt x="22035" y="47238"/>
                  </a:cubicBezTo>
                  <a:lnTo>
                    <a:pt x="22035" y="15698"/>
                  </a:lnTo>
                  <a:cubicBezTo>
                    <a:pt x="26211" y="8353"/>
                    <a:pt x="32116" y="4753"/>
                    <a:pt x="39749" y="4753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1332061" y="1249677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1371954" y="1285105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1444251" y="128510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1507331" y="128510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1571851" y="1285969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7" name="MathGlyph 327"/>
            <p:cNvSpPr/>
            <p:nvPr/>
          </p:nvSpPr>
          <p:spPr>
            <a:xfrm>
              <a:off x="1691242" y="128510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8" name="MathGlyph 328"/>
            <p:cNvSpPr/>
            <p:nvPr/>
          </p:nvSpPr>
          <p:spPr>
            <a:xfrm>
              <a:off x="1755762" y="1285969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29" name="MathGlyph 329"/>
            <p:cNvSpPr/>
            <p:nvPr/>
          </p:nvSpPr>
          <p:spPr>
            <a:xfrm>
              <a:off x="1833964" y="1261054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0" name="MathGlyph 330"/>
            <p:cNvSpPr/>
            <p:nvPr/>
          </p:nvSpPr>
          <p:spPr>
            <a:xfrm>
              <a:off x="1043161" y="1407233"/>
              <a:ext cx="102396" cy="101532"/>
            </a:xfrm>
            <a:custGeom>
              <a:avLst/>
              <a:gdLst/>
              <a:ahLst/>
              <a:cxnLst/>
              <a:rect l="l" t="t" r="r" b="b"/>
              <a:pathLst>
                <a:path w="102396" h="101532">
                  <a:moveTo>
                    <a:pt x="86843" y="14690"/>
                  </a:moveTo>
                  <a:cubicBezTo>
                    <a:pt x="89147" y="8785"/>
                    <a:pt x="94332" y="5761"/>
                    <a:pt x="102397" y="5617"/>
                  </a:cubicBezTo>
                  <a:lnTo>
                    <a:pt x="102397" y="0"/>
                  </a:lnTo>
                  <a:cubicBezTo>
                    <a:pt x="96204" y="432"/>
                    <a:pt x="91451" y="576"/>
                    <a:pt x="87995" y="432"/>
                  </a:cubicBezTo>
                  <a:lnTo>
                    <a:pt x="71145" y="0"/>
                  </a:lnTo>
                  <a:lnTo>
                    <a:pt x="71145" y="5473"/>
                  </a:lnTo>
                  <a:cubicBezTo>
                    <a:pt x="78202" y="5617"/>
                    <a:pt x="81658" y="7921"/>
                    <a:pt x="81658" y="12098"/>
                  </a:cubicBezTo>
                  <a:cubicBezTo>
                    <a:pt x="81658" y="12674"/>
                    <a:pt x="81370" y="13538"/>
                    <a:pt x="80938" y="14690"/>
                  </a:cubicBezTo>
                  <a:lnTo>
                    <a:pt x="55447" y="81946"/>
                  </a:lnTo>
                  <a:lnTo>
                    <a:pt x="28660" y="11521"/>
                  </a:lnTo>
                  <a:cubicBezTo>
                    <a:pt x="28228" y="10081"/>
                    <a:pt x="27939" y="9217"/>
                    <a:pt x="27939" y="9073"/>
                  </a:cubicBezTo>
                  <a:cubicBezTo>
                    <a:pt x="27939" y="6769"/>
                    <a:pt x="31828" y="5617"/>
                    <a:pt x="39605" y="5617"/>
                  </a:cubicBezTo>
                  <a:lnTo>
                    <a:pt x="39605" y="0"/>
                  </a:lnTo>
                  <a:cubicBezTo>
                    <a:pt x="33556" y="432"/>
                    <a:pt x="26643" y="576"/>
                    <a:pt x="18722" y="432"/>
                  </a:cubicBezTo>
                  <a:lnTo>
                    <a:pt x="0" y="0"/>
                  </a:lnTo>
                  <a:lnTo>
                    <a:pt x="0" y="5617"/>
                  </a:lnTo>
                  <a:cubicBezTo>
                    <a:pt x="5329" y="5617"/>
                    <a:pt x="8785" y="5905"/>
                    <a:pt x="10369" y="6337"/>
                  </a:cubicBezTo>
                  <a:cubicBezTo>
                    <a:pt x="11953" y="6769"/>
                    <a:pt x="13106" y="8209"/>
                    <a:pt x="13970" y="10657"/>
                  </a:cubicBezTo>
                  <a:lnTo>
                    <a:pt x="47094" y="98076"/>
                  </a:lnTo>
                  <a:cubicBezTo>
                    <a:pt x="47958" y="100381"/>
                    <a:pt x="49254" y="101533"/>
                    <a:pt x="51126" y="101533"/>
                  </a:cubicBezTo>
                  <a:cubicBezTo>
                    <a:pt x="52999" y="101533"/>
                    <a:pt x="54295" y="100525"/>
                    <a:pt x="55015" y="9850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1" name="MathGlyph 331"/>
            <p:cNvSpPr/>
            <p:nvPr/>
          </p:nvSpPr>
          <p:spPr>
            <a:xfrm>
              <a:off x="1152471" y="1441077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2" name="MathGlyph 332"/>
            <p:cNvSpPr/>
            <p:nvPr/>
          </p:nvSpPr>
          <p:spPr>
            <a:xfrm>
              <a:off x="1217279" y="144107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3" name="MathGlyph 333"/>
            <p:cNvSpPr/>
            <p:nvPr/>
          </p:nvSpPr>
          <p:spPr>
            <a:xfrm>
              <a:off x="1279063" y="1417026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4" name="MathGlyph 334"/>
            <p:cNvSpPr/>
            <p:nvPr/>
          </p:nvSpPr>
          <p:spPr>
            <a:xfrm>
              <a:off x="1336382" y="1441077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5" name="MathGlyph 335"/>
            <p:cNvSpPr/>
            <p:nvPr/>
          </p:nvSpPr>
          <p:spPr>
            <a:xfrm>
              <a:off x="1408391" y="1441941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6" name="MathGlyph 336"/>
            <p:cNvSpPr/>
            <p:nvPr/>
          </p:nvSpPr>
          <p:spPr>
            <a:xfrm>
              <a:off x="1121071" y="16477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7" name="MathGlyph 337"/>
            <p:cNvSpPr/>
            <p:nvPr/>
          </p:nvSpPr>
          <p:spPr>
            <a:xfrm>
              <a:off x="1182657" y="1865322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38" name="MathGlyph 338"/>
            <p:cNvSpPr/>
            <p:nvPr/>
          </p:nvSpPr>
          <p:spPr>
            <a:xfrm>
              <a:off x="1190202" y="1979397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3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9" name="MathGlyph 339"/>
            <p:cNvSpPr/>
            <p:nvPr/>
          </p:nvSpPr>
          <p:spPr>
            <a:xfrm>
              <a:off x="1224808" y="1728227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0" name="MathGlyph 340"/>
            <p:cNvSpPr/>
            <p:nvPr/>
          </p:nvSpPr>
          <p:spPr>
            <a:xfrm>
              <a:off x="1305869" y="168522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1" name="MathGlyph 341"/>
            <p:cNvSpPr/>
            <p:nvPr/>
          </p:nvSpPr>
          <p:spPr>
            <a:xfrm>
              <a:off x="1362859" y="172946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2" name="MathGlyph 342"/>
            <p:cNvSpPr/>
            <p:nvPr/>
          </p:nvSpPr>
          <p:spPr>
            <a:xfrm>
              <a:off x="1354519" y="1978163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3" name="MathGlyph 343"/>
            <p:cNvSpPr/>
            <p:nvPr/>
          </p:nvSpPr>
          <p:spPr>
            <a:xfrm>
              <a:off x="1435581" y="1935163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4" name="MathGlyph 344"/>
            <p:cNvSpPr/>
            <p:nvPr/>
          </p:nvSpPr>
          <p:spPr>
            <a:xfrm>
              <a:off x="1492571" y="1979397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5" name="MathGlyph 345"/>
            <p:cNvSpPr/>
            <p:nvPr/>
          </p:nvSpPr>
          <p:spPr>
            <a:xfrm>
              <a:off x="1479445" y="166531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6" name="MathGlyph 346"/>
            <p:cNvSpPr/>
            <p:nvPr/>
          </p:nvSpPr>
          <p:spPr>
            <a:xfrm>
              <a:off x="1608500" y="167761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7" name="MathGlyph 347"/>
            <p:cNvSpPr/>
            <p:nvPr/>
          </p:nvSpPr>
          <p:spPr>
            <a:xfrm>
              <a:off x="1644752" y="1927551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8" name="MathGlyph 348"/>
            <p:cNvSpPr/>
            <p:nvPr/>
          </p:nvSpPr>
          <p:spPr>
            <a:xfrm>
              <a:off x="1728532" y="177558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9" name="MathGlyph 349"/>
            <p:cNvSpPr/>
            <p:nvPr/>
          </p:nvSpPr>
          <p:spPr>
            <a:xfrm>
              <a:off x="1764775" y="2025522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0" name="MathGlyph 350"/>
            <p:cNvSpPr/>
            <p:nvPr/>
          </p:nvSpPr>
          <p:spPr>
            <a:xfrm>
              <a:off x="1962060" y="1729461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4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1" name="MathGlyph 351"/>
            <p:cNvSpPr/>
            <p:nvPr/>
          </p:nvSpPr>
          <p:spPr>
            <a:xfrm>
              <a:off x="2126378" y="1728227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2" name="MathGlyph 352"/>
            <p:cNvSpPr/>
            <p:nvPr/>
          </p:nvSpPr>
          <p:spPr>
            <a:xfrm>
              <a:off x="2207439" y="168522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3" name="MathGlyph 353"/>
            <p:cNvSpPr/>
            <p:nvPr/>
          </p:nvSpPr>
          <p:spPr>
            <a:xfrm>
              <a:off x="2264429" y="172946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4" name="MathGlyph 354"/>
            <p:cNvSpPr/>
            <p:nvPr/>
          </p:nvSpPr>
          <p:spPr>
            <a:xfrm>
              <a:off x="2134194" y="1933312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5" name="MathGlyph 355"/>
            <p:cNvSpPr/>
            <p:nvPr/>
          </p:nvSpPr>
          <p:spPr>
            <a:xfrm>
              <a:off x="2235418" y="1979397"/>
              <a:ext cx="115420" cy="93200"/>
            </a:xfrm>
            <a:custGeom>
              <a:avLst/>
              <a:gdLst/>
              <a:ahLst/>
              <a:cxnLst/>
              <a:rect l="l" t="t" r="r" b="b"/>
              <a:pathLst>
                <a:path w="115420" h="93200">
                  <a:moveTo>
                    <a:pt x="55344" y="0"/>
                  </a:moveTo>
                  <a:cubicBezTo>
                    <a:pt x="41148" y="0"/>
                    <a:pt x="28392" y="6172"/>
                    <a:pt x="17076" y="18311"/>
                  </a:cubicBezTo>
                  <a:cubicBezTo>
                    <a:pt x="5761" y="30450"/>
                    <a:pt x="0" y="43823"/>
                    <a:pt x="0" y="58224"/>
                  </a:cubicBezTo>
                  <a:cubicBezTo>
                    <a:pt x="0" y="78387"/>
                    <a:pt x="13579" y="93200"/>
                    <a:pt x="33741" y="93200"/>
                  </a:cubicBezTo>
                  <a:cubicBezTo>
                    <a:pt x="47937" y="93200"/>
                    <a:pt x="61928" y="87645"/>
                    <a:pt x="75918" y="76741"/>
                  </a:cubicBezTo>
                  <a:cubicBezTo>
                    <a:pt x="79004" y="87645"/>
                    <a:pt x="85382" y="93200"/>
                    <a:pt x="94846" y="93200"/>
                  </a:cubicBezTo>
                  <a:cubicBezTo>
                    <a:pt x="102253" y="93200"/>
                    <a:pt x="112746" y="85382"/>
                    <a:pt x="112746" y="77975"/>
                  </a:cubicBezTo>
                  <a:cubicBezTo>
                    <a:pt x="112746" y="76124"/>
                    <a:pt x="111717" y="75301"/>
                    <a:pt x="109454" y="75301"/>
                  </a:cubicBezTo>
                  <a:cubicBezTo>
                    <a:pt x="108013" y="75301"/>
                    <a:pt x="106779" y="76124"/>
                    <a:pt x="106162" y="77770"/>
                  </a:cubicBezTo>
                  <a:cubicBezTo>
                    <a:pt x="104516" y="82090"/>
                    <a:pt x="100195" y="87234"/>
                    <a:pt x="95463" y="87234"/>
                  </a:cubicBezTo>
                  <a:cubicBezTo>
                    <a:pt x="91966" y="87234"/>
                    <a:pt x="90114" y="80650"/>
                    <a:pt x="90114" y="67277"/>
                  </a:cubicBezTo>
                  <a:cubicBezTo>
                    <a:pt x="90114" y="64397"/>
                    <a:pt x="90731" y="62133"/>
                    <a:pt x="91966" y="60693"/>
                  </a:cubicBezTo>
                  <a:cubicBezTo>
                    <a:pt x="97521" y="53904"/>
                    <a:pt x="102459" y="46086"/>
                    <a:pt x="106368" y="37445"/>
                  </a:cubicBezTo>
                  <a:cubicBezTo>
                    <a:pt x="111511" y="26335"/>
                    <a:pt x="114597" y="18105"/>
                    <a:pt x="115420" y="12756"/>
                  </a:cubicBezTo>
                  <a:lnTo>
                    <a:pt x="115420" y="11933"/>
                  </a:lnTo>
                  <a:cubicBezTo>
                    <a:pt x="114803" y="10493"/>
                    <a:pt x="113568" y="9876"/>
                    <a:pt x="112128" y="9876"/>
                  </a:cubicBezTo>
                  <a:cubicBezTo>
                    <a:pt x="111100" y="10081"/>
                    <a:pt x="109865" y="11727"/>
                    <a:pt x="108425" y="14608"/>
                  </a:cubicBezTo>
                  <a:cubicBezTo>
                    <a:pt x="104104" y="29421"/>
                    <a:pt x="98138" y="42177"/>
                    <a:pt x="90114" y="52669"/>
                  </a:cubicBezTo>
                  <a:lnTo>
                    <a:pt x="90114" y="42382"/>
                  </a:lnTo>
                  <a:cubicBezTo>
                    <a:pt x="90114" y="18517"/>
                    <a:pt x="78181" y="0"/>
                    <a:pt x="55344" y="0"/>
                  </a:cubicBezTo>
                  <a:close/>
                  <a:moveTo>
                    <a:pt x="74478" y="47526"/>
                  </a:moveTo>
                  <a:cubicBezTo>
                    <a:pt x="74478" y="59665"/>
                    <a:pt x="74684" y="67071"/>
                    <a:pt x="74889" y="69746"/>
                  </a:cubicBezTo>
                  <a:cubicBezTo>
                    <a:pt x="61516" y="81473"/>
                    <a:pt x="47937" y="87234"/>
                    <a:pt x="34153" y="87234"/>
                  </a:cubicBezTo>
                  <a:cubicBezTo>
                    <a:pt x="22426" y="87234"/>
                    <a:pt x="16665" y="80033"/>
                    <a:pt x="16665" y="65837"/>
                  </a:cubicBezTo>
                  <a:cubicBezTo>
                    <a:pt x="16665" y="53904"/>
                    <a:pt x="23454" y="31684"/>
                    <a:pt x="28186" y="24277"/>
                  </a:cubicBezTo>
                  <a:cubicBezTo>
                    <a:pt x="36005" y="12139"/>
                    <a:pt x="45057" y="5966"/>
                    <a:pt x="55138" y="5966"/>
                  </a:cubicBezTo>
                  <a:cubicBezTo>
                    <a:pt x="61516" y="5966"/>
                    <a:pt x="65837" y="8435"/>
                    <a:pt x="68511" y="13373"/>
                  </a:cubicBezTo>
                  <a:cubicBezTo>
                    <a:pt x="69952" y="15842"/>
                    <a:pt x="70980" y="18311"/>
                    <a:pt x="72009" y="20574"/>
                  </a:cubicBezTo>
                  <a:cubicBezTo>
                    <a:pt x="73655" y="25306"/>
                    <a:pt x="74478" y="37856"/>
                    <a:pt x="74478" y="475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6" name="MathGlyph 356"/>
            <p:cNvSpPr/>
            <p:nvPr/>
          </p:nvSpPr>
          <p:spPr>
            <a:xfrm>
              <a:off x="2367441" y="191524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7" name="MathGlyph 357"/>
            <p:cNvSpPr/>
            <p:nvPr/>
          </p:nvSpPr>
          <p:spPr>
            <a:xfrm>
              <a:off x="2416610" y="167761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8" name="MathGlyph 358"/>
            <p:cNvSpPr/>
            <p:nvPr/>
          </p:nvSpPr>
          <p:spPr>
            <a:xfrm>
              <a:off x="2536643" y="177558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9" name="MathGlyph 359"/>
            <p:cNvSpPr/>
            <p:nvPr/>
          </p:nvSpPr>
          <p:spPr>
            <a:xfrm>
              <a:off x="2626532" y="16477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0" name="MathGlyph 360"/>
            <p:cNvSpPr/>
            <p:nvPr/>
          </p:nvSpPr>
          <p:spPr>
            <a:xfrm>
              <a:off x="2950163" y="1804972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1" name="MathGlyph 361"/>
            <p:cNvSpPr/>
            <p:nvPr/>
          </p:nvSpPr>
          <p:spPr>
            <a:xfrm>
              <a:off x="3094874" y="1901297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2" name="MathGlyph 362"/>
            <p:cNvSpPr/>
            <p:nvPr/>
          </p:nvSpPr>
          <p:spPr>
            <a:xfrm>
              <a:off x="3178114" y="1896977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3" name="MathGlyph 363"/>
            <p:cNvSpPr/>
            <p:nvPr/>
          </p:nvSpPr>
          <p:spPr>
            <a:xfrm>
              <a:off x="3336365" y="187060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4" name="MathGlyph 364"/>
            <p:cNvSpPr/>
            <p:nvPr/>
          </p:nvSpPr>
          <p:spPr>
            <a:xfrm>
              <a:off x="3608104" y="15860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5" name="MathGlyph 365"/>
            <p:cNvSpPr/>
            <p:nvPr/>
          </p:nvSpPr>
          <p:spPr>
            <a:xfrm>
              <a:off x="3685254" y="1937533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6" name="MathGlyph 366"/>
            <p:cNvSpPr/>
            <p:nvPr/>
          </p:nvSpPr>
          <p:spPr>
            <a:xfrm>
              <a:off x="3703460" y="1667873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7" name="MathGlyph 367"/>
            <p:cNvSpPr/>
            <p:nvPr/>
          </p:nvSpPr>
          <p:spPr>
            <a:xfrm>
              <a:off x="3797774" y="1798577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8" name="MathGlyph 368"/>
            <p:cNvSpPr/>
            <p:nvPr/>
          </p:nvSpPr>
          <p:spPr>
            <a:xfrm>
              <a:off x="3805040" y="1651860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9" name="MathGlyph 369"/>
            <p:cNvSpPr/>
            <p:nvPr/>
          </p:nvSpPr>
          <p:spPr>
            <a:xfrm>
              <a:off x="3820717" y="2038981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0" name="MathGlyph 370"/>
            <p:cNvSpPr/>
            <p:nvPr/>
          </p:nvSpPr>
          <p:spPr>
            <a:xfrm>
              <a:off x="3824481" y="1904673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1" name="MathGlyph 371"/>
            <p:cNvSpPr/>
            <p:nvPr/>
          </p:nvSpPr>
          <p:spPr>
            <a:xfrm>
              <a:off x="3893810" y="1251693"/>
              <a:ext cx="83242" cy="97932"/>
            </a:xfrm>
            <a:custGeom>
              <a:avLst/>
              <a:gdLst/>
              <a:ahLst/>
              <a:cxnLst/>
              <a:rect l="l" t="t" r="r" b="b"/>
              <a:pathLst>
                <a:path w="83242" h="97932">
                  <a:moveTo>
                    <a:pt x="34852" y="5617"/>
                  </a:moveTo>
                  <a:lnTo>
                    <a:pt x="51846" y="5617"/>
                  </a:lnTo>
                  <a:cubicBezTo>
                    <a:pt x="62072" y="5617"/>
                    <a:pt x="68697" y="7777"/>
                    <a:pt x="72009" y="11953"/>
                  </a:cubicBezTo>
                  <a:cubicBezTo>
                    <a:pt x="76618" y="17570"/>
                    <a:pt x="77194" y="22899"/>
                    <a:pt x="78490" y="33124"/>
                  </a:cubicBezTo>
                  <a:lnTo>
                    <a:pt x="83242" y="33124"/>
                  </a:lnTo>
                  <a:lnTo>
                    <a:pt x="79066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cubicBezTo>
                    <a:pt x="3744" y="97644"/>
                    <a:pt x="11089" y="97500"/>
                    <a:pt x="22179" y="97500"/>
                  </a:cubicBezTo>
                  <a:cubicBezTo>
                    <a:pt x="34708" y="97500"/>
                    <a:pt x="42773" y="97644"/>
                    <a:pt x="46662" y="97932"/>
                  </a:cubicBezTo>
                  <a:lnTo>
                    <a:pt x="46662" y="92316"/>
                  </a:lnTo>
                  <a:lnTo>
                    <a:pt x="41333" y="92316"/>
                  </a:lnTo>
                  <a:cubicBezTo>
                    <a:pt x="33700" y="92316"/>
                    <a:pt x="29524" y="91595"/>
                    <a:pt x="28804" y="90011"/>
                  </a:cubicBezTo>
                  <a:cubicBezTo>
                    <a:pt x="28516" y="89291"/>
                    <a:pt x="28372" y="87995"/>
                    <a:pt x="28372" y="86123"/>
                  </a:cubicBezTo>
                  <a:lnTo>
                    <a:pt x="28372" y="51702"/>
                  </a:lnTo>
                  <a:lnTo>
                    <a:pt x="40037" y="51702"/>
                  </a:lnTo>
                  <a:cubicBezTo>
                    <a:pt x="46230" y="51702"/>
                    <a:pt x="50262" y="52855"/>
                    <a:pt x="51990" y="55015"/>
                  </a:cubicBezTo>
                  <a:cubicBezTo>
                    <a:pt x="53719" y="57175"/>
                    <a:pt x="54583" y="61496"/>
                    <a:pt x="54583" y="68265"/>
                  </a:cubicBezTo>
                  <a:lnTo>
                    <a:pt x="59191" y="68265"/>
                  </a:lnTo>
                  <a:lnTo>
                    <a:pt x="59191" y="29524"/>
                  </a:lnTo>
                  <a:lnTo>
                    <a:pt x="54583" y="29524"/>
                  </a:lnTo>
                  <a:cubicBezTo>
                    <a:pt x="54583" y="36149"/>
                    <a:pt x="53719" y="40613"/>
                    <a:pt x="51990" y="42773"/>
                  </a:cubicBezTo>
                  <a:cubicBezTo>
                    <a:pt x="50262" y="44934"/>
                    <a:pt x="46230" y="46086"/>
                    <a:pt x="40037" y="46086"/>
                  </a:cubicBezTo>
                  <a:lnTo>
                    <a:pt x="28372" y="46086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2" name="MathGlyph 372"/>
            <p:cNvSpPr/>
            <p:nvPr/>
          </p:nvSpPr>
          <p:spPr>
            <a:xfrm>
              <a:off x="3987853" y="1249677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3" name="MathGlyph 373"/>
            <p:cNvSpPr/>
            <p:nvPr/>
          </p:nvSpPr>
          <p:spPr>
            <a:xfrm>
              <a:off x="4027170" y="128510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4" name="MathGlyph 374"/>
            <p:cNvSpPr/>
            <p:nvPr/>
          </p:nvSpPr>
          <p:spPr>
            <a:xfrm>
              <a:off x="4088810" y="1287554"/>
              <a:ext cx="72585" cy="62071"/>
            </a:xfrm>
            <a:custGeom>
              <a:avLst/>
              <a:gdLst/>
              <a:ahLst/>
              <a:cxnLst/>
              <a:rect l="l" t="t" r="r" b="b"/>
              <a:pathLst>
                <a:path w="72585" h="62071">
                  <a:moveTo>
                    <a:pt x="58471" y="61640"/>
                  </a:moveTo>
                  <a:cubicBezTo>
                    <a:pt x="61784" y="61496"/>
                    <a:pt x="66536" y="61640"/>
                    <a:pt x="72585" y="62072"/>
                  </a:cubicBezTo>
                  <a:lnTo>
                    <a:pt x="72585" y="56599"/>
                  </a:lnTo>
                  <a:cubicBezTo>
                    <a:pt x="64952" y="56599"/>
                    <a:pt x="62072" y="56455"/>
                    <a:pt x="59047" y="52423"/>
                  </a:cubicBezTo>
                  <a:lnTo>
                    <a:pt x="40325" y="28228"/>
                  </a:lnTo>
                  <a:cubicBezTo>
                    <a:pt x="46518" y="20595"/>
                    <a:pt x="50694" y="15410"/>
                    <a:pt x="52999" y="12674"/>
                  </a:cubicBezTo>
                  <a:cubicBezTo>
                    <a:pt x="57031" y="8065"/>
                    <a:pt x="62648" y="5617"/>
                    <a:pt x="69993" y="5473"/>
                  </a:cubicBezTo>
                  <a:lnTo>
                    <a:pt x="69993" y="0"/>
                  </a:lnTo>
                  <a:cubicBezTo>
                    <a:pt x="65960" y="288"/>
                    <a:pt x="61928" y="432"/>
                    <a:pt x="57895" y="432"/>
                  </a:cubicBezTo>
                  <a:cubicBezTo>
                    <a:pt x="52567" y="432"/>
                    <a:pt x="47814" y="288"/>
                    <a:pt x="43637" y="0"/>
                  </a:cubicBezTo>
                  <a:lnTo>
                    <a:pt x="43637" y="5473"/>
                  </a:lnTo>
                  <a:cubicBezTo>
                    <a:pt x="46374" y="5761"/>
                    <a:pt x="47814" y="7057"/>
                    <a:pt x="47814" y="9361"/>
                  </a:cubicBezTo>
                  <a:cubicBezTo>
                    <a:pt x="47814" y="10657"/>
                    <a:pt x="47094" y="12242"/>
                    <a:pt x="45798" y="13970"/>
                  </a:cubicBezTo>
                  <a:lnTo>
                    <a:pt x="37445" y="24339"/>
                  </a:lnTo>
                  <a:lnTo>
                    <a:pt x="26787" y="10657"/>
                  </a:lnTo>
                  <a:cubicBezTo>
                    <a:pt x="26067" y="9649"/>
                    <a:pt x="25635" y="8929"/>
                    <a:pt x="25635" y="8497"/>
                  </a:cubicBezTo>
                  <a:cubicBezTo>
                    <a:pt x="25635" y="6625"/>
                    <a:pt x="27363" y="5617"/>
                    <a:pt x="30676" y="5473"/>
                  </a:cubicBezTo>
                  <a:lnTo>
                    <a:pt x="30676" y="0"/>
                  </a:lnTo>
                  <a:lnTo>
                    <a:pt x="14690" y="432"/>
                  </a:lnTo>
                  <a:cubicBezTo>
                    <a:pt x="10945" y="576"/>
                    <a:pt x="6337" y="432"/>
                    <a:pt x="720" y="0"/>
                  </a:cubicBezTo>
                  <a:lnTo>
                    <a:pt x="720" y="5473"/>
                  </a:lnTo>
                  <a:cubicBezTo>
                    <a:pt x="5905" y="5473"/>
                    <a:pt x="9217" y="5905"/>
                    <a:pt x="10657" y="6625"/>
                  </a:cubicBezTo>
                  <a:cubicBezTo>
                    <a:pt x="12098" y="7345"/>
                    <a:pt x="14402" y="9793"/>
                    <a:pt x="17570" y="13970"/>
                  </a:cubicBezTo>
                  <a:lnTo>
                    <a:pt x="31252" y="31828"/>
                  </a:lnTo>
                  <a:cubicBezTo>
                    <a:pt x="24195" y="40901"/>
                    <a:pt x="19874" y="46374"/>
                    <a:pt x="18290" y="48246"/>
                  </a:cubicBezTo>
                  <a:cubicBezTo>
                    <a:pt x="13682" y="53863"/>
                    <a:pt x="7633" y="56599"/>
                    <a:pt x="0" y="56599"/>
                  </a:cubicBezTo>
                  <a:lnTo>
                    <a:pt x="0" y="62072"/>
                  </a:lnTo>
                  <a:cubicBezTo>
                    <a:pt x="5329" y="61640"/>
                    <a:pt x="9361" y="61496"/>
                    <a:pt x="12386" y="61640"/>
                  </a:cubicBezTo>
                  <a:lnTo>
                    <a:pt x="26355" y="62072"/>
                  </a:lnTo>
                  <a:lnTo>
                    <a:pt x="26355" y="56599"/>
                  </a:lnTo>
                  <a:cubicBezTo>
                    <a:pt x="23619" y="56167"/>
                    <a:pt x="22323" y="54871"/>
                    <a:pt x="22323" y="52711"/>
                  </a:cubicBezTo>
                  <a:cubicBezTo>
                    <a:pt x="22323" y="52135"/>
                    <a:pt x="22467" y="51414"/>
                    <a:pt x="22755" y="50694"/>
                  </a:cubicBezTo>
                  <a:cubicBezTo>
                    <a:pt x="23619" y="48822"/>
                    <a:pt x="27507" y="43925"/>
                    <a:pt x="34420" y="35716"/>
                  </a:cubicBezTo>
                  <a:lnTo>
                    <a:pt x="44790" y="49254"/>
                  </a:lnTo>
                  <a:cubicBezTo>
                    <a:pt x="46374" y="51270"/>
                    <a:pt x="47238" y="52711"/>
                    <a:pt x="47670" y="53575"/>
                  </a:cubicBezTo>
                  <a:cubicBezTo>
                    <a:pt x="47670" y="55447"/>
                    <a:pt x="45942" y="56455"/>
                    <a:pt x="42485" y="56599"/>
                  </a:cubicBezTo>
                  <a:lnTo>
                    <a:pt x="42485" y="62072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5" name="MathGlyph 375"/>
            <p:cNvSpPr/>
            <p:nvPr/>
          </p:nvSpPr>
          <p:spPr>
            <a:xfrm>
              <a:off x="4167876" y="125500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6" name="MathGlyph 376"/>
            <p:cNvSpPr/>
            <p:nvPr/>
          </p:nvSpPr>
          <p:spPr>
            <a:xfrm>
              <a:off x="4207193" y="1249677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7" name="MathGlyph 377"/>
            <p:cNvSpPr/>
            <p:nvPr/>
          </p:nvSpPr>
          <p:spPr>
            <a:xfrm>
              <a:off x="4287987" y="125500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8" name="MathGlyph 378"/>
            <p:cNvSpPr/>
            <p:nvPr/>
          </p:nvSpPr>
          <p:spPr>
            <a:xfrm>
              <a:off x="4328024" y="1249677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79" name="MathGlyph 379"/>
            <p:cNvSpPr/>
            <p:nvPr/>
          </p:nvSpPr>
          <p:spPr>
            <a:xfrm>
              <a:off x="4368061" y="125500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0" name="MathGlyph 380"/>
            <p:cNvSpPr/>
            <p:nvPr/>
          </p:nvSpPr>
          <p:spPr>
            <a:xfrm>
              <a:off x="4406082" y="1261054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1" name="MathGlyph 381"/>
            <p:cNvSpPr/>
            <p:nvPr/>
          </p:nvSpPr>
          <p:spPr>
            <a:xfrm>
              <a:off x="4462105" y="1287554"/>
              <a:ext cx="70424" cy="91595"/>
            </a:xfrm>
            <a:custGeom>
              <a:avLst/>
              <a:gdLst/>
              <a:ahLst/>
              <a:cxnLst/>
              <a:rect l="l" t="t" r="r" b="b"/>
              <a:pathLst>
                <a:path w="70424" h="91595">
                  <a:moveTo>
                    <a:pt x="13538" y="91595"/>
                  </a:moveTo>
                  <a:cubicBezTo>
                    <a:pt x="21459" y="91595"/>
                    <a:pt x="27795" y="86123"/>
                    <a:pt x="32260" y="75033"/>
                  </a:cubicBezTo>
                  <a:lnTo>
                    <a:pt x="57175" y="14258"/>
                  </a:lnTo>
                  <a:cubicBezTo>
                    <a:pt x="59623" y="8497"/>
                    <a:pt x="63944" y="5617"/>
                    <a:pt x="70425" y="5617"/>
                  </a:cubicBezTo>
                  <a:lnTo>
                    <a:pt x="70425" y="0"/>
                  </a:lnTo>
                  <a:cubicBezTo>
                    <a:pt x="65672" y="432"/>
                    <a:pt x="61928" y="576"/>
                    <a:pt x="59191" y="432"/>
                  </a:cubicBezTo>
                  <a:lnTo>
                    <a:pt x="46374" y="0"/>
                  </a:lnTo>
                  <a:lnTo>
                    <a:pt x="46374" y="5473"/>
                  </a:lnTo>
                  <a:cubicBezTo>
                    <a:pt x="50838" y="5617"/>
                    <a:pt x="52999" y="7489"/>
                    <a:pt x="52999" y="11089"/>
                  </a:cubicBezTo>
                  <a:cubicBezTo>
                    <a:pt x="52999" y="11953"/>
                    <a:pt x="52711" y="12962"/>
                    <a:pt x="52135" y="14258"/>
                  </a:cubicBezTo>
                  <a:lnTo>
                    <a:pt x="38453" y="47958"/>
                  </a:lnTo>
                  <a:lnTo>
                    <a:pt x="23187" y="11089"/>
                  </a:lnTo>
                  <a:cubicBezTo>
                    <a:pt x="22755" y="9937"/>
                    <a:pt x="22467" y="9073"/>
                    <a:pt x="22323" y="8641"/>
                  </a:cubicBezTo>
                  <a:cubicBezTo>
                    <a:pt x="22323" y="6625"/>
                    <a:pt x="25059" y="5617"/>
                    <a:pt x="30388" y="5617"/>
                  </a:cubicBezTo>
                  <a:lnTo>
                    <a:pt x="30388" y="0"/>
                  </a:lnTo>
                  <a:lnTo>
                    <a:pt x="14258" y="432"/>
                  </a:lnTo>
                  <a:cubicBezTo>
                    <a:pt x="10801" y="576"/>
                    <a:pt x="6049" y="432"/>
                    <a:pt x="0" y="0"/>
                  </a:cubicBezTo>
                  <a:lnTo>
                    <a:pt x="0" y="5617"/>
                  </a:lnTo>
                  <a:cubicBezTo>
                    <a:pt x="7633" y="5617"/>
                    <a:pt x="9505" y="5329"/>
                    <a:pt x="11521" y="10225"/>
                  </a:cubicBezTo>
                  <a:lnTo>
                    <a:pt x="32692" y="61928"/>
                  </a:lnTo>
                  <a:lnTo>
                    <a:pt x="29236" y="69993"/>
                  </a:lnTo>
                  <a:cubicBezTo>
                    <a:pt x="25347" y="79210"/>
                    <a:pt x="22611" y="87275"/>
                    <a:pt x="13538" y="87275"/>
                  </a:cubicBezTo>
                  <a:cubicBezTo>
                    <a:pt x="11521" y="87275"/>
                    <a:pt x="9793" y="86699"/>
                    <a:pt x="8209" y="85691"/>
                  </a:cubicBezTo>
                  <a:cubicBezTo>
                    <a:pt x="11521" y="84971"/>
                    <a:pt x="13106" y="82810"/>
                    <a:pt x="13106" y="79354"/>
                  </a:cubicBezTo>
                  <a:cubicBezTo>
                    <a:pt x="13106" y="75033"/>
                    <a:pt x="10945" y="72873"/>
                    <a:pt x="6481" y="72873"/>
                  </a:cubicBezTo>
                  <a:cubicBezTo>
                    <a:pt x="2160" y="72873"/>
                    <a:pt x="0" y="75033"/>
                    <a:pt x="0" y="79498"/>
                  </a:cubicBezTo>
                  <a:cubicBezTo>
                    <a:pt x="0" y="86555"/>
                    <a:pt x="6481" y="91595"/>
                    <a:pt x="13538" y="9159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2" name="MathGlyph 382"/>
            <p:cNvSpPr/>
            <p:nvPr/>
          </p:nvSpPr>
          <p:spPr>
            <a:xfrm>
              <a:off x="3894386" y="1407233"/>
              <a:ext cx="121263" cy="98364"/>
            </a:xfrm>
            <a:custGeom>
              <a:avLst/>
              <a:gdLst/>
              <a:ahLst/>
              <a:cxnLst/>
              <a:rect l="l" t="t" r="r" b="b"/>
              <a:pathLst>
                <a:path w="121263" h="98364">
                  <a:moveTo>
                    <a:pt x="19874" y="82810"/>
                  </a:moveTo>
                  <a:lnTo>
                    <a:pt x="19874" y="8785"/>
                  </a:lnTo>
                  <a:lnTo>
                    <a:pt x="53287" y="94908"/>
                  </a:lnTo>
                  <a:cubicBezTo>
                    <a:pt x="54151" y="97212"/>
                    <a:pt x="55303" y="98364"/>
                    <a:pt x="56599" y="98364"/>
                  </a:cubicBezTo>
                  <a:cubicBezTo>
                    <a:pt x="57895" y="98364"/>
                    <a:pt x="58903" y="97356"/>
                    <a:pt x="59767" y="95340"/>
                  </a:cubicBezTo>
                  <a:lnTo>
                    <a:pt x="93900" y="7633"/>
                  </a:lnTo>
                  <a:lnTo>
                    <a:pt x="93900" y="86699"/>
                  </a:lnTo>
                  <a:cubicBezTo>
                    <a:pt x="93900" y="89291"/>
                    <a:pt x="93324" y="91019"/>
                    <a:pt x="92316" y="91739"/>
                  </a:cubicBezTo>
                  <a:cubicBezTo>
                    <a:pt x="91307" y="92460"/>
                    <a:pt x="88283" y="92748"/>
                    <a:pt x="83242" y="92748"/>
                  </a:cubicBezTo>
                  <a:lnTo>
                    <a:pt x="79210" y="92748"/>
                  </a:lnTo>
                  <a:lnTo>
                    <a:pt x="79210" y="98364"/>
                  </a:lnTo>
                  <a:cubicBezTo>
                    <a:pt x="83098" y="98076"/>
                    <a:pt x="90155" y="97932"/>
                    <a:pt x="100237" y="97932"/>
                  </a:cubicBezTo>
                  <a:cubicBezTo>
                    <a:pt x="110318" y="97932"/>
                    <a:pt x="117375" y="98076"/>
                    <a:pt x="121263" y="98364"/>
                  </a:cubicBezTo>
                  <a:lnTo>
                    <a:pt x="121263" y="92748"/>
                  </a:lnTo>
                  <a:lnTo>
                    <a:pt x="117231" y="92748"/>
                  </a:lnTo>
                  <a:cubicBezTo>
                    <a:pt x="112190" y="92748"/>
                    <a:pt x="109166" y="92460"/>
                    <a:pt x="108158" y="91739"/>
                  </a:cubicBezTo>
                  <a:cubicBezTo>
                    <a:pt x="107149" y="91019"/>
                    <a:pt x="106573" y="89291"/>
                    <a:pt x="106573" y="86699"/>
                  </a:cubicBezTo>
                  <a:lnTo>
                    <a:pt x="106573" y="11665"/>
                  </a:lnTo>
                  <a:cubicBezTo>
                    <a:pt x="106573" y="9073"/>
                    <a:pt x="107149" y="7489"/>
                    <a:pt x="108158" y="6769"/>
                  </a:cubicBezTo>
                  <a:cubicBezTo>
                    <a:pt x="109166" y="6049"/>
                    <a:pt x="112190" y="5617"/>
                    <a:pt x="117231" y="5617"/>
                  </a:cubicBezTo>
                  <a:lnTo>
                    <a:pt x="121263" y="5617"/>
                  </a:lnTo>
                  <a:lnTo>
                    <a:pt x="121263" y="0"/>
                  </a:lnTo>
                  <a:lnTo>
                    <a:pt x="96636" y="0"/>
                  </a:lnTo>
                  <a:cubicBezTo>
                    <a:pt x="92748" y="0"/>
                    <a:pt x="92460" y="144"/>
                    <a:pt x="91307" y="3024"/>
                  </a:cubicBezTo>
                  <a:lnTo>
                    <a:pt x="60632" y="81802"/>
                  </a:lnTo>
                  <a:lnTo>
                    <a:pt x="30244" y="3456"/>
                  </a:lnTo>
                  <a:cubicBezTo>
                    <a:pt x="28948" y="576"/>
                    <a:pt x="28516" y="0"/>
                    <a:pt x="24627" y="0"/>
                  </a:cubicBez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6049"/>
                    <a:pt x="13106" y="6769"/>
                  </a:cubicBezTo>
                  <a:cubicBezTo>
                    <a:pt x="14114" y="7489"/>
                    <a:pt x="14690" y="9073"/>
                    <a:pt x="14690" y="11665"/>
                  </a:cubicBezTo>
                  <a:lnTo>
                    <a:pt x="14690" y="82810"/>
                  </a:lnTo>
                  <a:cubicBezTo>
                    <a:pt x="14690" y="85259"/>
                    <a:pt x="14114" y="87275"/>
                    <a:pt x="12962" y="89147"/>
                  </a:cubicBezTo>
                  <a:cubicBezTo>
                    <a:pt x="11377" y="91595"/>
                    <a:pt x="7057" y="92748"/>
                    <a:pt x="0" y="92748"/>
                  </a:cubicBezTo>
                  <a:lnTo>
                    <a:pt x="0" y="98364"/>
                  </a:lnTo>
                  <a:lnTo>
                    <a:pt x="17282" y="97932"/>
                  </a:lnTo>
                  <a:lnTo>
                    <a:pt x="34564" y="98364"/>
                  </a:lnTo>
                  <a:lnTo>
                    <a:pt x="34564" y="92748"/>
                  </a:lnTo>
                  <a:cubicBezTo>
                    <a:pt x="24051" y="92748"/>
                    <a:pt x="19874" y="91019"/>
                    <a:pt x="19874" y="82810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3" name="MathGlyph 383"/>
            <p:cNvSpPr/>
            <p:nvPr/>
          </p:nvSpPr>
          <p:spPr>
            <a:xfrm>
              <a:off x="4025730" y="1441077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4" name="MathGlyph 384"/>
            <p:cNvSpPr/>
            <p:nvPr/>
          </p:nvSpPr>
          <p:spPr>
            <a:xfrm>
              <a:off x="4095867" y="1417026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5" name="MathGlyph 385"/>
            <p:cNvSpPr/>
            <p:nvPr/>
          </p:nvSpPr>
          <p:spPr>
            <a:xfrm>
              <a:off x="4153186" y="1441941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6" name="MathGlyph 386"/>
            <p:cNvSpPr/>
            <p:nvPr/>
          </p:nvSpPr>
          <p:spPr>
            <a:xfrm>
              <a:off x="4210361" y="1410977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7" name="MathGlyph 387"/>
            <p:cNvSpPr/>
            <p:nvPr/>
          </p:nvSpPr>
          <p:spPr>
            <a:xfrm>
              <a:off x="4247374" y="1443525"/>
              <a:ext cx="72585" cy="62071"/>
            </a:xfrm>
            <a:custGeom>
              <a:avLst/>
              <a:gdLst/>
              <a:ahLst/>
              <a:cxnLst/>
              <a:rect l="l" t="t" r="r" b="b"/>
              <a:pathLst>
                <a:path w="72585" h="62071">
                  <a:moveTo>
                    <a:pt x="58471" y="61640"/>
                  </a:moveTo>
                  <a:cubicBezTo>
                    <a:pt x="61784" y="61496"/>
                    <a:pt x="66536" y="61640"/>
                    <a:pt x="72585" y="62072"/>
                  </a:cubicBezTo>
                  <a:lnTo>
                    <a:pt x="72585" y="56599"/>
                  </a:lnTo>
                  <a:cubicBezTo>
                    <a:pt x="64952" y="56599"/>
                    <a:pt x="62072" y="56455"/>
                    <a:pt x="59047" y="52423"/>
                  </a:cubicBezTo>
                  <a:lnTo>
                    <a:pt x="40325" y="28228"/>
                  </a:lnTo>
                  <a:cubicBezTo>
                    <a:pt x="46518" y="20595"/>
                    <a:pt x="50694" y="15410"/>
                    <a:pt x="52999" y="12674"/>
                  </a:cubicBezTo>
                  <a:cubicBezTo>
                    <a:pt x="57031" y="8065"/>
                    <a:pt x="62648" y="5617"/>
                    <a:pt x="69993" y="5473"/>
                  </a:cubicBezTo>
                  <a:lnTo>
                    <a:pt x="69993" y="0"/>
                  </a:lnTo>
                  <a:cubicBezTo>
                    <a:pt x="65960" y="288"/>
                    <a:pt x="61928" y="432"/>
                    <a:pt x="57895" y="432"/>
                  </a:cubicBezTo>
                  <a:cubicBezTo>
                    <a:pt x="52567" y="432"/>
                    <a:pt x="47814" y="288"/>
                    <a:pt x="43637" y="0"/>
                  </a:cubicBezTo>
                  <a:lnTo>
                    <a:pt x="43637" y="5473"/>
                  </a:lnTo>
                  <a:cubicBezTo>
                    <a:pt x="46374" y="5761"/>
                    <a:pt x="47814" y="7057"/>
                    <a:pt x="47814" y="9361"/>
                  </a:cubicBezTo>
                  <a:cubicBezTo>
                    <a:pt x="47814" y="10657"/>
                    <a:pt x="47094" y="12242"/>
                    <a:pt x="45798" y="13970"/>
                  </a:cubicBezTo>
                  <a:lnTo>
                    <a:pt x="37445" y="24339"/>
                  </a:lnTo>
                  <a:lnTo>
                    <a:pt x="26787" y="10657"/>
                  </a:lnTo>
                  <a:cubicBezTo>
                    <a:pt x="26067" y="9649"/>
                    <a:pt x="25635" y="8929"/>
                    <a:pt x="25635" y="8497"/>
                  </a:cubicBezTo>
                  <a:cubicBezTo>
                    <a:pt x="25635" y="6625"/>
                    <a:pt x="27363" y="5617"/>
                    <a:pt x="30676" y="5473"/>
                  </a:cubicBezTo>
                  <a:lnTo>
                    <a:pt x="30676" y="0"/>
                  </a:lnTo>
                  <a:lnTo>
                    <a:pt x="14690" y="432"/>
                  </a:lnTo>
                  <a:cubicBezTo>
                    <a:pt x="10945" y="576"/>
                    <a:pt x="6337" y="432"/>
                    <a:pt x="720" y="0"/>
                  </a:cubicBezTo>
                  <a:lnTo>
                    <a:pt x="720" y="5473"/>
                  </a:lnTo>
                  <a:cubicBezTo>
                    <a:pt x="5905" y="5473"/>
                    <a:pt x="9217" y="5905"/>
                    <a:pt x="10657" y="6625"/>
                  </a:cubicBezTo>
                  <a:cubicBezTo>
                    <a:pt x="12098" y="7345"/>
                    <a:pt x="14402" y="9793"/>
                    <a:pt x="17570" y="13970"/>
                  </a:cubicBezTo>
                  <a:lnTo>
                    <a:pt x="31252" y="31828"/>
                  </a:lnTo>
                  <a:cubicBezTo>
                    <a:pt x="24195" y="40901"/>
                    <a:pt x="19874" y="46374"/>
                    <a:pt x="18290" y="48246"/>
                  </a:cubicBezTo>
                  <a:cubicBezTo>
                    <a:pt x="13682" y="53863"/>
                    <a:pt x="7633" y="56599"/>
                    <a:pt x="0" y="56599"/>
                  </a:cubicBezTo>
                  <a:lnTo>
                    <a:pt x="0" y="62072"/>
                  </a:lnTo>
                  <a:cubicBezTo>
                    <a:pt x="5329" y="61640"/>
                    <a:pt x="9361" y="61496"/>
                    <a:pt x="12386" y="61640"/>
                  </a:cubicBezTo>
                  <a:lnTo>
                    <a:pt x="26355" y="62072"/>
                  </a:lnTo>
                  <a:lnTo>
                    <a:pt x="26355" y="56599"/>
                  </a:lnTo>
                  <a:cubicBezTo>
                    <a:pt x="23619" y="56167"/>
                    <a:pt x="22323" y="54871"/>
                    <a:pt x="22323" y="52711"/>
                  </a:cubicBezTo>
                  <a:cubicBezTo>
                    <a:pt x="22323" y="52135"/>
                    <a:pt x="22467" y="51414"/>
                    <a:pt x="22755" y="50694"/>
                  </a:cubicBezTo>
                  <a:cubicBezTo>
                    <a:pt x="23619" y="48822"/>
                    <a:pt x="27507" y="43925"/>
                    <a:pt x="34420" y="35716"/>
                  </a:cubicBezTo>
                  <a:lnTo>
                    <a:pt x="44790" y="49254"/>
                  </a:lnTo>
                  <a:cubicBezTo>
                    <a:pt x="46374" y="51270"/>
                    <a:pt x="47238" y="52711"/>
                    <a:pt x="47670" y="53575"/>
                  </a:cubicBezTo>
                  <a:cubicBezTo>
                    <a:pt x="47670" y="55447"/>
                    <a:pt x="45942" y="56455"/>
                    <a:pt x="42485" y="56599"/>
                  </a:cubicBezTo>
                  <a:lnTo>
                    <a:pt x="42485" y="62072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8" name="MathGlyph 388"/>
            <p:cNvSpPr/>
            <p:nvPr/>
          </p:nvSpPr>
          <p:spPr>
            <a:xfrm>
              <a:off x="3901155" y="1764825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389" name="MathGlyph 389"/>
            <p:cNvSpPr/>
            <p:nvPr/>
          </p:nvSpPr>
          <p:spPr>
            <a:xfrm>
              <a:off x="3918175" y="15860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90" name="MathGlyph 390"/>
            <p:cNvSpPr/>
            <p:nvPr/>
          </p:nvSpPr>
          <p:spPr>
            <a:xfrm>
              <a:off x="4230980" y="1456611"/>
              <a:ext cx="121263" cy="98364"/>
            </a:xfrm>
            <a:custGeom>
              <a:avLst/>
              <a:gdLst/>
              <a:ahLst/>
              <a:cxnLst/>
              <a:rect l="l" t="t" r="r" b="b"/>
              <a:pathLst>
                <a:path w="121263" h="98364">
                  <a:moveTo>
                    <a:pt x="19874" y="82810"/>
                  </a:moveTo>
                  <a:lnTo>
                    <a:pt x="19874" y="8785"/>
                  </a:lnTo>
                  <a:lnTo>
                    <a:pt x="53287" y="94908"/>
                  </a:lnTo>
                  <a:cubicBezTo>
                    <a:pt x="54151" y="97212"/>
                    <a:pt x="55303" y="98364"/>
                    <a:pt x="56599" y="98364"/>
                  </a:cubicBezTo>
                  <a:cubicBezTo>
                    <a:pt x="57895" y="98364"/>
                    <a:pt x="58903" y="97356"/>
                    <a:pt x="59767" y="95340"/>
                  </a:cubicBezTo>
                  <a:lnTo>
                    <a:pt x="93900" y="7633"/>
                  </a:lnTo>
                  <a:lnTo>
                    <a:pt x="93900" y="86699"/>
                  </a:lnTo>
                  <a:cubicBezTo>
                    <a:pt x="93900" y="89291"/>
                    <a:pt x="93324" y="91019"/>
                    <a:pt x="92316" y="91739"/>
                  </a:cubicBezTo>
                  <a:cubicBezTo>
                    <a:pt x="91307" y="92460"/>
                    <a:pt x="88283" y="92748"/>
                    <a:pt x="83242" y="92748"/>
                  </a:cubicBezTo>
                  <a:lnTo>
                    <a:pt x="79210" y="92748"/>
                  </a:lnTo>
                  <a:lnTo>
                    <a:pt x="79210" y="98364"/>
                  </a:lnTo>
                  <a:cubicBezTo>
                    <a:pt x="83098" y="98076"/>
                    <a:pt x="90155" y="97932"/>
                    <a:pt x="100237" y="97932"/>
                  </a:cubicBezTo>
                  <a:cubicBezTo>
                    <a:pt x="110318" y="97932"/>
                    <a:pt x="117375" y="98076"/>
                    <a:pt x="121263" y="98364"/>
                  </a:cubicBezTo>
                  <a:lnTo>
                    <a:pt x="121263" y="92748"/>
                  </a:lnTo>
                  <a:lnTo>
                    <a:pt x="117231" y="92748"/>
                  </a:lnTo>
                  <a:cubicBezTo>
                    <a:pt x="112190" y="92748"/>
                    <a:pt x="109166" y="92460"/>
                    <a:pt x="108158" y="91739"/>
                  </a:cubicBezTo>
                  <a:cubicBezTo>
                    <a:pt x="107149" y="91019"/>
                    <a:pt x="106573" y="89291"/>
                    <a:pt x="106573" y="86699"/>
                  </a:cubicBezTo>
                  <a:lnTo>
                    <a:pt x="106573" y="11665"/>
                  </a:lnTo>
                  <a:cubicBezTo>
                    <a:pt x="106573" y="9073"/>
                    <a:pt x="107149" y="7489"/>
                    <a:pt x="108158" y="6769"/>
                  </a:cubicBezTo>
                  <a:cubicBezTo>
                    <a:pt x="109166" y="6049"/>
                    <a:pt x="112190" y="5617"/>
                    <a:pt x="117231" y="5617"/>
                  </a:cubicBezTo>
                  <a:lnTo>
                    <a:pt x="121263" y="5617"/>
                  </a:lnTo>
                  <a:lnTo>
                    <a:pt x="121263" y="0"/>
                  </a:lnTo>
                  <a:lnTo>
                    <a:pt x="96636" y="0"/>
                  </a:lnTo>
                  <a:cubicBezTo>
                    <a:pt x="92748" y="0"/>
                    <a:pt x="92460" y="144"/>
                    <a:pt x="91307" y="3024"/>
                  </a:cubicBezTo>
                  <a:lnTo>
                    <a:pt x="60632" y="81802"/>
                  </a:lnTo>
                  <a:lnTo>
                    <a:pt x="30244" y="3456"/>
                  </a:lnTo>
                  <a:cubicBezTo>
                    <a:pt x="28948" y="576"/>
                    <a:pt x="28516" y="0"/>
                    <a:pt x="24627" y="0"/>
                  </a:cubicBez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6049"/>
                    <a:pt x="13106" y="6769"/>
                  </a:cubicBezTo>
                  <a:cubicBezTo>
                    <a:pt x="14114" y="7489"/>
                    <a:pt x="14690" y="9073"/>
                    <a:pt x="14690" y="11665"/>
                  </a:cubicBezTo>
                  <a:lnTo>
                    <a:pt x="14690" y="82810"/>
                  </a:lnTo>
                  <a:cubicBezTo>
                    <a:pt x="14690" y="85259"/>
                    <a:pt x="14114" y="87275"/>
                    <a:pt x="12962" y="89147"/>
                  </a:cubicBezTo>
                  <a:cubicBezTo>
                    <a:pt x="11377" y="91595"/>
                    <a:pt x="7057" y="92748"/>
                    <a:pt x="0" y="92748"/>
                  </a:cubicBezTo>
                  <a:lnTo>
                    <a:pt x="0" y="98364"/>
                  </a:lnTo>
                  <a:lnTo>
                    <a:pt x="17282" y="97932"/>
                  </a:lnTo>
                  <a:lnTo>
                    <a:pt x="34564" y="98364"/>
                  </a:lnTo>
                  <a:lnTo>
                    <a:pt x="34564" y="92748"/>
                  </a:lnTo>
                  <a:cubicBezTo>
                    <a:pt x="24051" y="92748"/>
                    <a:pt x="19874" y="91019"/>
                    <a:pt x="19874" y="82810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1" name="MathGlyph 391"/>
            <p:cNvSpPr/>
            <p:nvPr/>
          </p:nvSpPr>
          <p:spPr>
            <a:xfrm>
              <a:off x="4361748" y="149045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2" name="MathGlyph 392"/>
            <p:cNvSpPr/>
            <p:nvPr/>
          </p:nvSpPr>
          <p:spPr>
            <a:xfrm>
              <a:off x="4426269" y="1491319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3" name="MathGlyph 393"/>
            <p:cNvSpPr/>
            <p:nvPr/>
          </p:nvSpPr>
          <p:spPr>
            <a:xfrm>
              <a:off x="4545659" y="1455026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4" name="MathGlyph 394"/>
            <p:cNvSpPr/>
            <p:nvPr/>
          </p:nvSpPr>
          <p:spPr>
            <a:xfrm>
              <a:off x="4625733" y="1491319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5" name="MathGlyph 395"/>
            <p:cNvSpPr/>
            <p:nvPr/>
          </p:nvSpPr>
          <p:spPr>
            <a:xfrm>
              <a:off x="4682765" y="1490455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6" name="MathGlyph 396"/>
            <p:cNvSpPr/>
            <p:nvPr/>
          </p:nvSpPr>
          <p:spPr>
            <a:xfrm>
              <a:off x="4754774" y="1491319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7" name="MathGlyph 397"/>
            <p:cNvSpPr/>
            <p:nvPr/>
          </p:nvSpPr>
          <p:spPr>
            <a:xfrm>
              <a:off x="4834272" y="149045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8" name="MathGlyph 398"/>
            <p:cNvSpPr/>
            <p:nvPr/>
          </p:nvSpPr>
          <p:spPr>
            <a:xfrm>
              <a:off x="4230404" y="164642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399" name="MathGlyph 399"/>
            <p:cNvSpPr/>
            <p:nvPr/>
          </p:nvSpPr>
          <p:spPr>
            <a:xfrm>
              <a:off x="4285131" y="1622376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400" name="MathGlyph 400"/>
            <p:cNvSpPr/>
            <p:nvPr/>
          </p:nvSpPr>
          <p:spPr>
            <a:xfrm>
              <a:off x="4343026" y="1646427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401" name="MathGlyph 401"/>
            <p:cNvSpPr/>
            <p:nvPr/>
          </p:nvSpPr>
          <p:spPr>
            <a:xfrm>
              <a:off x="4413163" y="1622376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402" name="MathGlyph 402"/>
            <p:cNvSpPr/>
            <p:nvPr/>
          </p:nvSpPr>
          <p:spPr>
            <a:xfrm>
              <a:off x="4470482" y="1646427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403" name="MathGlyph 403"/>
            <p:cNvSpPr/>
            <p:nvPr/>
          </p:nvSpPr>
          <p:spPr>
            <a:xfrm>
              <a:off x="4265051" y="180558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4" name="MathGlyph 404"/>
            <p:cNvSpPr/>
            <p:nvPr/>
          </p:nvSpPr>
          <p:spPr>
            <a:xfrm>
              <a:off x="4424090" y="1896977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5" name="MathGlyph 405"/>
            <p:cNvSpPr/>
            <p:nvPr/>
          </p:nvSpPr>
          <p:spPr>
            <a:xfrm>
              <a:off x="4542163" y="1924301"/>
              <a:ext cx="24071" cy="61516"/>
            </a:xfrm>
            <a:custGeom>
              <a:avLst/>
              <a:gdLst/>
              <a:ahLst/>
              <a:cxnLst/>
              <a:rect l="l" t="t" r="r" b="b"/>
              <a:pathLst>
                <a:path w="24071" h="61516">
                  <a:moveTo>
                    <a:pt x="10904" y="0"/>
                  </a:moveTo>
                  <a:cubicBezTo>
                    <a:pt x="4321" y="0"/>
                    <a:pt x="0" y="4938"/>
                    <a:pt x="0" y="11521"/>
                  </a:cubicBezTo>
                  <a:cubicBezTo>
                    <a:pt x="0" y="17694"/>
                    <a:pt x="4732" y="22837"/>
                    <a:pt x="10904" y="22837"/>
                  </a:cubicBezTo>
                  <a:cubicBezTo>
                    <a:pt x="13785" y="22837"/>
                    <a:pt x="16253" y="22014"/>
                    <a:pt x="18105" y="20163"/>
                  </a:cubicBezTo>
                  <a:lnTo>
                    <a:pt x="18311" y="21808"/>
                  </a:lnTo>
                  <a:cubicBezTo>
                    <a:pt x="18311" y="34770"/>
                    <a:pt x="13990" y="45880"/>
                    <a:pt x="5349" y="54727"/>
                  </a:cubicBezTo>
                  <a:cubicBezTo>
                    <a:pt x="3909" y="56373"/>
                    <a:pt x="3086" y="57607"/>
                    <a:pt x="3086" y="58430"/>
                  </a:cubicBezTo>
                  <a:cubicBezTo>
                    <a:pt x="3086" y="60488"/>
                    <a:pt x="3909" y="61516"/>
                    <a:pt x="5761" y="61516"/>
                  </a:cubicBezTo>
                  <a:cubicBezTo>
                    <a:pt x="7612" y="61516"/>
                    <a:pt x="10081" y="59047"/>
                    <a:pt x="13579" y="54315"/>
                  </a:cubicBezTo>
                  <a:cubicBezTo>
                    <a:pt x="20574" y="44440"/>
                    <a:pt x="24072" y="33536"/>
                    <a:pt x="24072" y="21808"/>
                  </a:cubicBezTo>
                  <a:cubicBezTo>
                    <a:pt x="24072" y="10904"/>
                    <a:pt x="20368" y="0"/>
                    <a:pt x="109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6" name="MathGlyph 406"/>
            <p:cNvSpPr/>
            <p:nvPr/>
          </p:nvSpPr>
          <p:spPr>
            <a:xfrm>
              <a:off x="4623981" y="1805589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407" name="MathGlyph 407"/>
            <p:cNvSpPr/>
            <p:nvPr/>
          </p:nvSpPr>
          <p:spPr>
            <a:xfrm>
              <a:off x="4782012" y="1895537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8" name="MathFormula 338"/>
          <p:cNvGrpSpPr/>
          <p:nvPr/>
        </p:nvGrpSpPr>
        <p:grpSpPr>
          <a:xfrm>
            <a:off x="5598511" y="1176084"/>
            <a:ext cx="570023" cy="257071"/>
            <a:chOff x="5598511" y="1176084"/>
            <a:chExt cx="570023" cy="257071"/>
          </a:xfrm>
        </p:grpSpPr>
        <p:sp>
          <p:nvSpPr>
            <p:cNvPr id="218" name="MathGlyph 218"/>
            <p:cNvSpPr/>
            <p:nvPr/>
          </p:nvSpPr>
          <p:spPr>
            <a:xfrm>
              <a:off x="5600528" y="1176084"/>
              <a:ext cx="83242" cy="97932"/>
            </a:xfrm>
            <a:custGeom>
              <a:avLst/>
              <a:gdLst/>
              <a:ahLst/>
              <a:cxnLst/>
              <a:rect l="l" t="t" r="r" b="b"/>
              <a:pathLst>
                <a:path w="83242" h="97932">
                  <a:moveTo>
                    <a:pt x="34852" y="5617"/>
                  </a:moveTo>
                  <a:lnTo>
                    <a:pt x="51846" y="5617"/>
                  </a:lnTo>
                  <a:cubicBezTo>
                    <a:pt x="62072" y="5617"/>
                    <a:pt x="68697" y="7777"/>
                    <a:pt x="72009" y="11953"/>
                  </a:cubicBezTo>
                  <a:cubicBezTo>
                    <a:pt x="76618" y="17570"/>
                    <a:pt x="77194" y="22899"/>
                    <a:pt x="78490" y="33124"/>
                  </a:cubicBezTo>
                  <a:lnTo>
                    <a:pt x="83242" y="33124"/>
                  </a:lnTo>
                  <a:lnTo>
                    <a:pt x="79066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cubicBezTo>
                    <a:pt x="3744" y="97644"/>
                    <a:pt x="11089" y="97500"/>
                    <a:pt x="22179" y="97500"/>
                  </a:cubicBezTo>
                  <a:cubicBezTo>
                    <a:pt x="34708" y="97500"/>
                    <a:pt x="42773" y="97644"/>
                    <a:pt x="46662" y="97932"/>
                  </a:cubicBezTo>
                  <a:lnTo>
                    <a:pt x="46662" y="92316"/>
                  </a:lnTo>
                  <a:lnTo>
                    <a:pt x="41333" y="92316"/>
                  </a:lnTo>
                  <a:cubicBezTo>
                    <a:pt x="33700" y="92316"/>
                    <a:pt x="29524" y="91595"/>
                    <a:pt x="28804" y="90011"/>
                  </a:cubicBezTo>
                  <a:cubicBezTo>
                    <a:pt x="28516" y="89291"/>
                    <a:pt x="28372" y="87995"/>
                    <a:pt x="28372" y="86123"/>
                  </a:cubicBezTo>
                  <a:lnTo>
                    <a:pt x="28372" y="51702"/>
                  </a:lnTo>
                  <a:lnTo>
                    <a:pt x="40037" y="51702"/>
                  </a:lnTo>
                  <a:cubicBezTo>
                    <a:pt x="46230" y="51702"/>
                    <a:pt x="50262" y="52855"/>
                    <a:pt x="51990" y="55015"/>
                  </a:cubicBezTo>
                  <a:cubicBezTo>
                    <a:pt x="53719" y="57175"/>
                    <a:pt x="54583" y="61496"/>
                    <a:pt x="54583" y="68265"/>
                  </a:cubicBezTo>
                  <a:lnTo>
                    <a:pt x="59191" y="68265"/>
                  </a:lnTo>
                  <a:lnTo>
                    <a:pt x="59191" y="29524"/>
                  </a:lnTo>
                  <a:lnTo>
                    <a:pt x="54583" y="29524"/>
                  </a:lnTo>
                  <a:cubicBezTo>
                    <a:pt x="54583" y="36149"/>
                    <a:pt x="53719" y="40613"/>
                    <a:pt x="51990" y="42773"/>
                  </a:cubicBezTo>
                  <a:cubicBezTo>
                    <a:pt x="50262" y="44934"/>
                    <a:pt x="46230" y="46086"/>
                    <a:pt x="40037" y="46086"/>
                  </a:cubicBezTo>
                  <a:lnTo>
                    <a:pt x="28372" y="46086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693851" y="1209496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5765860" y="1210360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5823179" y="1209496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886259" y="1209496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598511" y="1331623"/>
              <a:ext cx="102396" cy="101532"/>
            </a:xfrm>
            <a:custGeom>
              <a:avLst/>
              <a:gdLst/>
              <a:ahLst/>
              <a:cxnLst/>
              <a:rect l="l" t="t" r="r" b="b"/>
              <a:pathLst>
                <a:path w="102396" h="101532">
                  <a:moveTo>
                    <a:pt x="86843" y="14690"/>
                  </a:moveTo>
                  <a:cubicBezTo>
                    <a:pt x="89147" y="8785"/>
                    <a:pt x="94332" y="5761"/>
                    <a:pt x="102397" y="5617"/>
                  </a:cubicBezTo>
                  <a:lnTo>
                    <a:pt x="102397" y="0"/>
                  </a:lnTo>
                  <a:cubicBezTo>
                    <a:pt x="96204" y="432"/>
                    <a:pt x="91451" y="576"/>
                    <a:pt x="87995" y="432"/>
                  </a:cubicBezTo>
                  <a:lnTo>
                    <a:pt x="71145" y="0"/>
                  </a:lnTo>
                  <a:lnTo>
                    <a:pt x="71145" y="5473"/>
                  </a:lnTo>
                  <a:cubicBezTo>
                    <a:pt x="78202" y="5617"/>
                    <a:pt x="81658" y="7921"/>
                    <a:pt x="81658" y="12098"/>
                  </a:cubicBezTo>
                  <a:cubicBezTo>
                    <a:pt x="81658" y="12674"/>
                    <a:pt x="81370" y="13538"/>
                    <a:pt x="80938" y="14690"/>
                  </a:cubicBezTo>
                  <a:lnTo>
                    <a:pt x="55447" y="81946"/>
                  </a:lnTo>
                  <a:lnTo>
                    <a:pt x="28660" y="11521"/>
                  </a:lnTo>
                  <a:cubicBezTo>
                    <a:pt x="28228" y="10081"/>
                    <a:pt x="27939" y="9217"/>
                    <a:pt x="27939" y="9073"/>
                  </a:cubicBezTo>
                  <a:cubicBezTo>
                    <a:pt x="27939" y="6769"/>
                    <a:pt x="31828" y="5617"/>
                    <a:pt x="39605" y="5617"/>
                  </a:cubicBezTo>
                  <a:lnTo>
                    <a:pt x="39605" y="0"/>
                  </a:lnTo>
                  <a:cubicBezTo>
                    <a:pt x="33556" y="432"/>
                    <a:pt x="26643" y="576"/>
                    <a:pt x="18722" y="432"/>
                  </a:cubicBezTo>
                  <a:lnTo>
                    <a:pt x="0" y="0"/>
                  </a:lnTo>
                  <a:lnTo>
                    <a:pt x="0" y="5617"/>
                  </a:lnTo>
                  <a:cubicBezTo>
                    <a:pt x="5329" y="5617"/>
                    <a:pt x="8785" y="5905"/>
                    <a:pt x="10369" y="6337"/>
                  </a:cubicBezTo>
                  <a:cubicBezTo>
                    <a:pt x="11953" y="6769"/>
                    <a:pt x="13106" y="8209"/>
                    <a:pt x="13970" y="10657"/>
                  </a:cubicBezTo>
                  <a:lnTo>
                    <a:pt x="47094" y="98076"/>
                  </a:lnTo>
                  <a:cubicBezTo>
                    <a:pt x="47958" y="100381"/>
                    <a:pt x="49254" y="101533"/>
                    <a:pt x="51126" y="101533"/>
                  </a:cubicBezTo>
                  <a:cubicBezTo>
                    <a:pt x="52999" y="101533"/>
                    <a:pt x="54295" y="100525"/>
                    <a:pt x="55015" y="9850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707821" y="1365468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772629" y="1365468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834413" y="1341417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891732" y="1365468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963741" y="1366332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6067434" y="1331623"/>
              <a:ext cx="101100" cy="98364"/>
            </a:xfrm>
            <a:custGeom>
              <a:avLst/>
              <a:gdLst/>
              <a:ahLst/>
              <a:cxnLst/>
              <a:rect l="l" t="t" r="r" b="b"/>
              <a:pathLst>
                <a:path w="101100" h="98364">
                  <a:moveTo>
                    <a:pt x="81946" y="97932"/>
                  </a:moveTo>
                  <a:lnTo>
                    <a:pt x="101101" y="98364"/>
                  </a:lnTo>
                  <a:lnTo>
                    <a:pt x="101101" y="92748"/>
                  </a:lnTo>
                  <a:lnTo>
                    <a:pt x="97788" y="92748"/>
                  </a:lnTo>
                  <a:cubicBezTo>
                    <a:pt x="90587" y="92748"/>
                    <a:pt x="87851" y="92172"/>
                    <a:pt x="84971" y="87995"/>
                  </a:cubicBezTo>
                  <a:lnTo>
                    <a:pt x="55015" y="42917"/>
                  </a:lnTo>
                  <a:lnTo>
                    <a:pt x="74313" y="14546"/>
                  </a:lnTo>
                  <a:cubicBezTo>
                    <a:pt x="78346" y="8641"/>
                    <a:pt x="85259" y="5761"/>
                    <a:pt x="95052" y="5617"/>
                  </a:cubicBezTo>
                  <a:lnTo>
                    <a:pt x="95052" y="0"/>
                  </a:lnTo>
                  <a:lnTo>
                    <a:pt x="78778" y="432"/>
                  </a:lnTo>
                  <a:cubicBezTo>
                    <a:pt x="72585" y="576"/>
                    <a:pt x="66392" y="432"/>
                    <a:pt x="59911" y="0"/>
                  </a:cubicBezTo>
                  <a:lnTo>
                    <a:pt x="59911" y="5473"/>
                  </a:lnTo>
                  <a:cubicBezTo>
                    <a:pt x="65816" y="5761"/>
                    <a:pt x="68841" y="7777"/>
                    <a:pt x="68841" y="11521"/>
                  </a:cubicBezTo>
                  <a:cubicBezTo>
                    <a:pt x="68841" y="12242"/>
                    <a:pt x="68409" y="13250"/>
                    <a:pt x="67544" y="14546"/>
                  </a:cubicBezTo>
                  <a:lnTo>
                    <a:pt x="51846" y="37877"/>
                  </a:lnTo>
                  <a:lnTo>
                    <a:pt x="33988" y="11089"/>
                  </a:lnTo>
                  <a:cubicBezTo>
                    <a:pt x="33268" y="10225"/>
                    <a:pt x="32980" y="9649"/>
                    <a:pt x="32980" y="9217"/>
                  </a:cubicBezTo>
                  <a:cubicBezTo>
                    <a:pt x="32980" y="7057"/>
                    <a:pt x="36149" y="5761"/>
                    <a:pt x="42341" y="5473"/>
                  </a:cubicBezTo>
                  <a:lnTo>
                    <a:pt x="42341" y="0"/>
                  </a:lnTo>
                  <a:cubicBezTo>
                    <a:pt x="36437" y="432"/>
                    <a:pt x="29236" y="576"/>
                    <a:pt x="20883" y="432"/>
                  </a:cubicBezTo>
                  <a:lnTo>
                    <a:pt x="1872" y="0"/>
                  </a:lnTo>
                  <a:lnTo>
                    <a:pt x="1872" y="5617"/>
                  </a:lnTo>
                  <a:lnTo>
                    <a:pt x="5185" y="5617"/>
                  </a:lnTo>
                  <a:cubicBezTo>
                    <a:pt x="12098" y="5617"/>
                    <a:pt x="15266" y="6193"/>
                    <a:pt x="17858" y="10225"/>
                  </a:cubicBezTo>
                  <a:lnTo>
                    <a:pt x="43925" y="49542"/>
                  </a:lnTo>
                  <a:lnTo>
                    <a:pt x="20739" y="83674"/>
                  </a:lnTo>
                  <a:cubicBezTo>
                    <a:pt x="16850" y="89579"/>
                    <a:pt x="10225" y="92748"/>
                    <a:pt x="0" y="92748"/>
                  </a:cubicBezTo>
                  <a:lnTo>
                    <a:pt x="0" y="98364"/>
                  </a:lnTo>
                  <a:cubicBezTo>
                    <a:pt x="17426" y="97932"/>
                    <a:pt x="29236" y="97932"/>
                    <a:pt x="35140" y="98364"/>
                  </a:cubicBezTo>
                  <a:lnTo>
                    <a:pt x="35140" y="92892"/>
                  </a:lnTo>
                  <a:cubicBezTo>
                    <a:pt x="29236" y="92748"/>
                    <a:pt x="26211" y="90731"/>
                    <a:pt x="26211" y="86843"/>
                  </a:cubicBezTo>
                  <a:cubicBezTo>
                    <a:pt x="26211" y="86123"/>
                    <a:pt x="26643" y="84971"/>
                    <a:pt x="27507" y="83674"/>
                  </a:cubicBezTo>
                  <a:lnTo>
                    <a:pt x="47238" y="54583"/>
                  </a:lnTo>
                  <a:lnTo>
                    <a:pt x="69273" y="87851"/>
                  </a:lnTo>
                  <a:lnTo>
                    <a:pt x="69849" y="89147"/>
                  </a:lnTo>
                  <a:cubicBezTo>
                    <a:pt x="69849" y="91307"/>
                    <a:pt x="66824" y="92604"/>
                    <a:pt x="60632" y="92892"/>
                  </a:cubicBezTo>
                  <a:lnTo>
                    <a:pt x="60632" y="98364"/>
                  </a:lnTo>
                  <a:cubicBezTo>
                    <a:pt x="66536" y="97932"/>
                    <a:pt x="73737" y="97788"/>
                    <a:pt x="81946" y="97932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</p:grpSp>
      <p:grpSp>
        <p:nvGrpSpPr>
          <p:cNvPr id="340" name="MathFormula 340"/>
          <p:cNvGrpSpPr/>
          <p:nvPr/>
        </p:nvGrpSpPr>
        <p:grpSpPr>
          <a:xfrm>
            <a:off x="287487" y="2450148"/>
            <a:ext cx="4244103" cy="768129"/>
            <a:chOff x="287487" y="2450148"/>
            <a:chExt cx="4244103" cy="768129"/>
          </a:xfrm>
        </p:grpSpPr>
        <p:sp>
          <p:nvSpPr>
            <p:cNvPr id="219" name="MathGlyph 219"/>
            <p:cNvSpPr/>
            <p:nvPr/>
          </p:nvSpPr>
          <p:spPr>
            <a:xfrm>
              <a:off x="287487" y="2744527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33936" y="2836532"/>
              <a:ext cx="71720" cy="101100"/>
            </a:xfrm>
            <a:custGeom>
              <a:avLst/>
              <a:gdLst/>
              <a:ahLst/>
              <a:cxnLst/>
              <a:rect l="l" t="t" r="r" b="b"/>
              <a:pathLst>
                <a:path w="71720" h="101100">
                  <a:moveTo>
                    <a:pt x="71721" y="59623"/>
                  </a:moveTo>
                  <a:cubicBezTo>
                    <a:pt x="71721" y="42053"/>
                    <a:pt x="58039" y="34852"/>
                    <a:pt x="43349" y="34852"/>
                  </a:cubicBezTo>
                  <a:cubicBezTo>
                    <a:pt x="35428" y="34852"/>
                    <a:pt x="29236" y="37445"/>
                    <a:pt x="26211" y="39029"/>
                  </a:cubicBezTo>
                  <a:lnTo>
                    <a:pt x="34420" y="6193"/>
                  </a:lnTo>
                  <a:cubicBezTo>
                    <a:pt x="34996" y="4177"/>
                    <a:pt x="34996" y="3888"/>
                    <a:pt x="34996" y="3168"/>
                  </a:cubicBezTo>
                  <a:cubicBezTo>
                    <a:pt x="34996" y="2448"/>
                    <a:pt x="34564" y="0"/>
                    <a:pt x="31252" y="0"/>
                  </a:cubicBezTo>
                  <a:cubicBezTo>
                    <a:pt x="30676" y="0"/>
                    <a:pt x="30244" y="144"/>
                    <a:pt x="30244" y="144"/>
                  </a:cubicBezTo>
                  <a:lnTo>
                    <a:pt x="10945" y="1008"/>
                  </a:lnTo>
                  <a:cubicBezTo>
                    <a:pt x="9073" y="1152"/>
                    <a:pt x="5761" y="1296"/>
                    <a:pt x="5761" y="6049"/>
                  </a:cubicBezTo>
                  <a:cubicBezTo>
                    <a:pt x="5761" y="9217"/>
                    <a:pt x="8785" y="9217"/>
                    <a:pt x="10801" y="9217"/>
                  </a:cubicBezTo>
                  <a:cubicBezTo>
                    <a:pt x="13538" y="9217"/>
                    <a:pt x="15410" y="9217"/>
                    <a:pt x="15410" y="9937"/>
                  </a:cubicBezTo>
                  <a:lnTo>
                    <a:pt x="13394" y="18146"/>
                  </a:lnTo>
                  <a:cubicBezTo>
                    <a:pt x="9217" y="34852"/>
                    <a:pt x="5041" y="51702"/>
                    <a:pt x="864" y="68553"/>
                  </a:cubicBezTo>
                  <a:cubicBezTo>
                    <a:pt x="0" y="72585"/>
                    <a:pt x="0" y="74457"/>
                    <a:pt x="0" y="76618"/>
                  </a:cubicBezTo>
                  <a:cubicBezTo>
                    <a:pt x="0" y="93180"/>
                    <a:pt x="12098" y="101101"/>
                    <a:pt x="27939" y="101101"/>
                  </a:cubicBezTo>
                  <a:cubicBezTo>
                    <a:pt x="56167" y="101101"/>
                    <a:pt x="71721" y="78490"/>
                    <a:pt x="71721" y="59623"/>
                  </a:cubicBezTo>
                  <a:close/>
                  <a:moveTo>
                    <a:pt x="53863" y="52855"/>
                  </a:moveTo>
                  <a:cubicBezTo>
                    <a:pt x="53863" y="58327"/>
                    <a:pt x="49974" y="75321"/>
                    <a:pt x="46086" y="82666"/>
                  </a:cubicBezTo>
                  <a:cubicBezTo>
                    <a:pt x="42197" y="90299"/>
                    <a:pt x="34996" y="94476"/>
                    <a:pt x="28084" y="94476"/>
                  </a:cubicBezTo>
                  <a:cubicBezTo>
                    <a:pt x="16418" y="94476"/>
                    <a:pt x="16418" y="84539"/>
                    <a:pt x="16418" y="82234"/>
                  </a:cubicBezTo>
                  <a:cubicBezTo>
                    <a:pt x="16418" y="77914"/>
                    <a:pt x="16994" y="75465"/>
                    <a:pt x="18866" y="68409"/>
                  </a:cubicBezTo>
                  <a:lnTo>
                    <a:pt x="21891" y="55879"/>
                  </a:lnTo>
                  <a:cubicBezTo>
                    <a:pt x="22323" y="54151"/>
                    <a:pt x="23187" y="50982"/>
                    <a:pt x="23475" y="50694"/>
                  </a:cubicBezTo>
                  <a:cubicBezTo>
                    <a:pt x="31396" y="42053"/>
                    <a:pt x="39461" y="41477"/>
                    <a:pt x="42485" y="41477"/>
                  </a:cubicBezTo>
                  <a:cubicBezTo>
                    <a:pt x="49110" y="41477"/>
                    <a:pt x="53863" y="44934"/>
                    <a:pt x="53863" y="528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589879" y="281015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808742" y="2744527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955471" y="2841657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976621" y="2704610"/>
              <a:ext cx="111325" cy="104125"/>
            </a:xfrm>
            <a:custGeom>
              <a:avLst/>
              <a:gdLst/>
              <a:ahLst/>
              <a:cxnLst/>
              <a:rect l="l" t="t" r="r" b="b"/>
              <a:pathLst>
                <a:path w="111325" h="104125">
                  <a:moveTo>
                    <a:pt x="65528" y="60776"/>
                  </a:moveTo>
                  <a:cubicBezTo>
                    <a:pt x="63080" y="60776"/>
                    <a:pt x="61928" y="62072"/>
                    <a:pt x="61928" y="64520"/>
                  </a:cubicBezTo>
                  <a:cubicBezTo>
                    <a:pt x="61928" y="67256"/>
                    <a:pt x="63944" y="67112"/>
                    <a:pt x="67544" y="67112"/>
                  </a:cubicBezTo>
                  <a:cubicBezTo>
                    <a:pt x="74601" y="67112"/>
                    <a:pt x="78490" y="67400"/>
                    <a:pt x="79498" y="68121"/>
                  </a:cubicBezTo>
                  <a:cubicBezTo>
                    <a:pt x="79786" y="68265"/>
                    <a:pt x="79930" y="68841"/>
                    <a:pt x="79930" y="69561"/>
                  </a:cubicBezTo>
                  <a:cubicBezTo>
                    <a:pt x="79930" y="69993"/>
                    <a:pt x="79642" y="71433"/>
                    <a:pt x="78922" y="73881"/>
                  </a:cubicBezTo>
                  <a:cubicBezTo>
                    <a:pt x="77050" y="81514"/>
                    <a:pt x="76042" y="85403"/>
                    <a:pt x="75897" y="85691"/>
                  </a:cubicBezTo>
                  <a:cubicBezTo>
                    <a:pt x="72441" y="93468"/>
                    <a:pt x="59911" y="97788"/>
                    <a:pt x="47958" y="97788"/>
                  </a:cubicBezTo>
                  <a:cubicBezTo>
                    <a:pt x="39893" y="97788"/>
                    <a:pt x="32692" y="95772"/>
                    <a:pt x="26499" y="91595"/>
                  </a:cubicBezTo>
                  <a:cubicBezTo>
                    <a:pt x="19154" y="86843"/>
                    <a:pt x="15554" y="78778"/>
                    <a:pt x="15554" y="67544"/>
                  </a:cubicBezTo>
                  <a:cubicBezTo>
                    <a:pt x="15554" y="50406"/>
                    <a:pt x="24051" y="31828"/>
                    <a:pt x="32980" y="22899"/>
                  </a:cubicBezTo>
                  <a:cubicBezTo>
                    <a:pt x="44214" y="11809"/>
                    <a:pt x="56743" y="6337"/>
                    <a:pt x="70569" y="6337"/>
                  </a:cubicBezTo>
                  <a:cubicBezTo>
                    <a:pt x="86411" y="6337"/>
                    <a:pt x="96204" y="17714"/>
                    <a:pt x="96204" y="33556"/>
                  </a:cubicBezTo>
                  <a:cubicBezTo>
                    <a:pt x="96204" y="35716"/>
                    <a:pt x="96060" y="37733"/>
                    <a:pt x="95772" y="39461"/>
                  </a:cubicBezTo>
                  <a:cubicBezTo>
                    <a:pt x="95772" y="41045"/>
                    <a:pt x="96780" y="41909"/>
                    <a:pt x="98940" y="41909"/>
                  </a:cubicBezTo>
                  <a:cubicBezTo>
                    <a:pt x="100669" y="41909"/>
                    <a:pt x="101821" y="40757"/>
                    <a:pt x="102541" y="38309"/>
                  </a:cubicBezTo>
                  <a:lnTo>
                    <a:pt x="111326" y="2448"/>
                  </a:lnTo>
                  <a:cubicBezTo>
                    <a:pt x="111326" y="864"/>
                    <a:pt x="110462" y="0"/>
                    <a:pt x="108878" y="0"/>
                  </a:cubicBezTo>
                  <a:cubicBezTo>
                    <a:pt x="108158" y="0"/>
                    <a:pt x="107149" y="576"/>
                    <a:pt x="105853" y="1872"/>
                  </a:cubicBezTo>
                  <a:lnTo>
                    <a:pt x="95916" y="12386"/>
                  </a:lnTo>
                  <a:cubicBezTo>
                    <a:pt x="89435" y="4177"/>
                    <a:pt x="80506" y="0"/>
                    <a:pt x="69129" y="0"/>
                  </a:cubicBezTo>
                  <a:cubicBezTo>
                    <a:pt x="57751" y="0"/>
                    <a:pt x="46662" y="3024"/>
                    <a:pt x="35860" y="8929"/>
                  </a:cubicBezTo>
                  <a:cubicBezTo>
                    <a:pt x="18290" y="18722"/>
                    <a:pt x="0" y="38597"/>
                    <a:pt x="0" y="63368"/>
                  </a:cubicBezTo>
                  <a:cubicBezTo>
                    <a:pt x="0" y="75753"/>
                    <a:pt x="4465" y="85691"/>
                    <a:pt x="13250" y="93324"/>
                  </a:cubicBezTo>
                  <a:cubicBezTo>
                    <a:pt x="21603" y="100525"/>
                    <a:pt x="32116" y="104125"/>
                    <a:pt x="44790" y="104125"/>
                  </a:cubicBezTo>
                  <a:cubicBezTo>
                    <a:pt x="59767" y="104125"/>
                    <a:pt x="70713" y="100525"/>
                    <a:pt x="77770" y="93324"/>
                  </a:cubicBezTo>
                  <a:cubicBezTo>
                    <a:pt x="80506" y="98508"/>
                    <a:pt x="82810" y="101101"/>
                    <a:pt x="84971" y="101101"/>
                  </a:cubicBezTo>
                  <a:cubicBezTo>
                    <a:pt x="86267" y="101101"/>
                    <a:pt x="87131" y="99804"/>
                    <a:pt x="87851" y="97068"/>
                  </a:cubicBezTo>
                  <a:lnTo>
                    <a:pt x="93612" y="73305"/>
                  </a:lnTo>
                  <a:cubicBezTo>
                    <a:pt x="95196" y="67112"/>
                    <a:pt x="95340" y="67112"/>
                    <a:pt x="103405" y="67112"/>
                  </a:cubicBezTo>
                  <a:cubicBezTo>
                    <a:pt x="105853" y="66968"/>
                    <a:pt x="107005" y="65816"/>
                    <a:pt x="107005" y="63512"/>
                  </a:cubicBezTo>
                  <a:cubicBezTo>
                    <a:pt x="107005" y="61640"/>
                    <a:pt x="106141" y="60776"/>
                    <a:pt x="104269" y="60776"/>
                  </a:cubicBezTo>
                  <a:cubicBezTo>
                    <a:pt x="101389" y="60776"/>
                    <a:pt x="91739" y="61496"/>
                    <a:pt x="88715" y="61352"/>
                  </a:cubicBezTo>
                  <a:lnTo>
                    <a:pt x="76906" y="61208"/>
                  </a:lnTo>
                  <a:cubicBezTo>
                    <a:pt x="73449" y="61208"/>
                    <a:pt x="67976" y="61064"/>
                    <a:pt x="65528" y="60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163341" y="276571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367268" y="2738355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542148" y="2744527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688886" y="284021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708164" y="2704608"/>
              <a:ext cx="108445" cy="102684"/>
            </a:xfrm>
            <a:custGeom>
              <a:avLst/>
              <a:gdLst/>
              <a:ahLst/>
              <a:cxnLst/>
              <a:rect l="l" t="t" r="r" b="b"/>
              <a:pathLst>
                <a:path w="108445" h="102684">
                  <a:moveTo>
                    <a:pt x="14834" y="102109"/>
                  </a:moveTo>
                  <a:cubicBezTo>
                    <a:pt x="17570" y="102109"/>
                    <a:pt x="26787" y="102685"/>
                    <a:pt x="29524" y="102685"/>
                  </a:cubicBezTo>
                  <a:cubicBezTo>
                    <a:pt x="31828" y="102685"/>
                    <a:pt x="32980" y="101389"/>
                    <a:pt x="32980" y="98940"/>
                  </a:cubicBezTo>
                  <a:cubicBezTo>
                    <a:pt x="32980" y="97356"/>
                    <a:pt x="31972" y="96492"/>
                    <a:pt x="29956" y="96348"/>
                  </a:cubicBezTo>
                  <a:cubicBezTo>
                    <a:pt x="26067" y="95916"/>
                    <a:pt x="24195" y="94620"/>
                    <a:pt x="24195" y="92748"/>
                  </a:cubicBezTo>
                  <a:cubicBezTo>
                    <a:pt x="24195" y="91451"/>
                    <a:pt x="24915" y="89723"/>
                    <a:pt x="26211" y="87563"/>
                  </a:cubicBezTo>
                  <a:lnTo>
                    <a:pt x="37445" y="70281"/>
                  </a:lnTo>
                  <a:lnTo>
                    <a:pt x="77482" y="70281"/>
                  </a:lnTo>
                  <a:lnTo>
                    <a:pt x="80794" y="93180"/>
                  </a:lnTo>
                  <a:cubicBezTo>
                    <a:pt x="79786" y="95340"/>
                    <a:pt x="76762" y="96348"/>
                    <a:pt x="71577" y="96348"/>
                  </a:cubicBezTo>
                  <a:cubicBezTo>
                    <a:pt x="68553" y="96348"/>
                    <a:pt x="67256" y="97500"/>
                    <a:pt x="67256" y="100093"/>
                  </a:cubicBezTo>
                  <a:cubicBezTo>
                    <a:pt x="67256" y="101821"/>
                    <a:pt x="68265" y="102685"/>
                    <a:pt x="70137" y="102685"/>
                  </a:cubicBezTo>
                  <a:cubicBezTo>
                    <a:pt x="73305" y="102685"/>
                    <a:pt x="84971" y="102109"/>
                    <a:pt x="88427" y="102109"/>
                  </a:cubicBezTo>
                  <a:lnTo>
                    <a:pt x="96924" y="102253"/>
                  </a:lnTo>
                  <a:cubicBezTo>
                    <a:pt x="99372" y="102253"/>
                    <a:pt x="103261" y="102397"/>
                    <a:pt x="104989" y="102685"/>
                  </a:cubicBezTo>
                  <a:cubicBezTo>
                    <a:pt x="107293" y="102685"/>
                    <a:pt x="108446" y="101533"/>
                    <a:pt x="108446" y="99084"/>
                  </a:cubicBezTo>
                  <a:cubicBezTo>
                    <a:pt x="108446" y="97212"/>
                    <a:pt x="107005" y="96348"/>
                    <a:pt x="103837" y="96348"/>
                  </a:cubicBezTo>
                  <a:cubicBezTo>
                    <a:pt x="100669" y="96348"/>
                    <a:pt x="98796" y="96348"/>
                    <a:pt x="98364" y="96204"/>
                  </a:cubicBezTo>
                  <a:cubicBezTo>
                    <a:pt x="96780" y="95772"/>
                    <a:pt x="95772" y="94476"/>
                    <a:pt x="95484" y="92316"/>
                  </a:cubicBezTo>
                  <a:lnTo>
                    <a:pt x="82954" y="4465"/>
                  </a:lnTo>
                  <a:cubicBezTo>
                    <a:pt x="82522" y="1440"/>
                    <a:pt x="81082" y="0"/>
                    <a:pt x="78922" y="0"/>
                  </a:cubicBezTo>
                  <a:cubicBezTo>
                    <a:pt x="76906" y="0"/>
                    <a:pt x="75177" y="1152"/>
                    <a:pt x="73593" y="3600"/>
                  </a:cubicBezTo>
                  <a:lnTo>
                    <a:pt x="21315" y="84683"/>
                  </a:lnTo>
                  <a:cubicBezTo>
                    <a:pt x="16562" y="92028"/>
                    <a:pt x="10801" y="95916"/>
                    <a:pt x="3744" y="96492"/>
                  </a:cubicBezTo>
                  <a:cubicBezTo>
                    <a:pt x="1440" y="96636"/>
                    <a:pt x="0" y="97644"/>
                    <a:pt x="0" y="99948"/>
                  </a:cubicBezTo>
                  <a:cubicBezTo>
                    <a:pt x="0" y="101821"/>
                    <a:pt x="864" y="102685"/>
                    <a:pt x="2592" y="102685"/>
                  </a:cubicBezTo>
                  <a:cubicBezTo>
                    <a:pt x="4897" y="102685"/>
                    <a:pt x="12530" y="102109"/>
                    <a:pt x="14834" y="102109"/>
                  </a:cubicBezTo>
                  <a:close/>
                  <a:moveTo>
                    <a:pt x="70137" y="19586"/>
                  </a:moveTo>
                  <a:lnTo>
                    <a:pt x="76618" y="63944"/>
                  </a:lnTo>
                  <a:lnTo>
                    <a:pt x="41621" y="6394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903862" y="281015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137941" y="2886894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4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2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177104" y="2655434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271419" y="270308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275382" y="2574543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300062" y="2886071"/>
              <a:ext cx="95257" cy="140931"/>
            </a:xfrm>
            <a:custGeom>
              <a:avLst/>
              <a:gdLst/>
              <a:ahLst/>
              <a:cxnLst/>
              <a:rect l="l" t="t" r="r" b="b"/>
              <a:pathLst>
                <a:path w="95257" h="140931">
                  <a:moveTo>
                    <a:pt x="95258" y="3498"/>
                  </a:moveTo>
                  <a:cubicBezTo>
                    <a:pt x="95258" y="1234"/>
                    <a:pt x="94023" y="206"/>
                    <a:pt x="91349" y="206"/>
                  </a:cubicBezTo>
                  <a:lnTo>
                    <a:pt x="64808" y="823"/>
                  </a:lnTo>
                  <a:lnTo>
                    <a:pt x="37856" y="206"/>
                  </a:lnTo>
                  <a:cubicBezTo>
                    <a:pt x="34564" y="0"/>
                    <a:pt x="32918" y="1646"/>
                    <a:pt x="32918" y="5144"/>
                  </a:cubicBezTo>
                  <a:cubicBezTo>
                    <a:pt x="32918" y="7201"/>
                    <a:pt x="35182" y="8230"/>
                    <a:pt x="39502" y="8230"/>
                  </a:cubicBezTo>
                  <a:cubicBezTo>
                    <a:pt x="48349" y="8230"/>
                    <a:pt x="52669" y="9258"/>
                    <a:pt x="52669" y="11110"/>
                  </a:cubicBezTo>
                  <a:cubicBezTo>
                    <a:pt x="52669" y="12139"/>
                    <a:pt x="52464" y="13167"/>
                    <a:pt x="52258" y="14196"/>
                  </a:cubicBezTo>
                  <a:lnTo>
                    <a:pt x="24895" y="123855"/>
                  </a:lnTo>
                  <a:cubicBezTo>
                    <a:pt x="23866" y="128382"/>
                    <a:pt x="21808" y="131056"/>
                    <a:pt x="18722" y="132085"/>
                  </a:cubicBezTo>
                  <a:cubicBezTo>
                    <a:pt x="17282" y="132497"/>
                    <a:pt x="13579" y="132702"/>
                    <a:pt x="7201" y="132702"/>
                  </a:cubicBezTo>
                  <a:cubicBezTo>
                    <a:pt x="2057" y="132702"/>
                    <a:pt x="0" y="132908"/>
                    <a:pt x="0" y="137640"/>
                  </a:cubicBezTo>
                  <a:cubicBezTo>
                    <a:pt x="0" y="139697"/>
                    <a:pt x="1234" y="140726"/>
                    <a:pt x="3909" y="140726"/>
                  </a:cubicBezTo>
                  <a:lnTo>
                    <a:pt x="30244" y="140109"/>
                  </a:lnTo>
                  <a:lnTo>
                    <a:pt x="57401" y="140726"/>
                  </a:lnTo>
                  <a:cubicBezTo>
                    <a:pt x="60693" y="140932"/>
                    <a:pt x="62339" y="139286"/>
                    <a:pt x="62339" y="135994"/>
                  </a:cubicBezTo>
                  <a:cubicBezTo>
                    <a:pt x="62339" y="132702"/>
                    <a:pt x="59870" y="132702"/>
                    <a:pt x="55344" y="132702"/>
                  </a:cubicBezTo>
                  <a:cubicBezTo>
                    <a:pt x="47320" y="132702"/>
                    <a:pt x="42382" y="133114"/>
                    <a:pt x="42382" y="129822"/>
                  </a:cubicBezTo>
                  <a:cubicBezTo>
                    <a:pt x="42382" y="128793"/>
                    <a:pt x="42588" y="127353"/>
                    <a:pt x="43205" y="125296"/>
                  </a:cubicBezTo>
                  <a:lnTo>
                    <a:pt x="70363" y="16871"/>
                  </a:lnTo>
                  <a:cubicBezTo>
                    <a:pt x="71392" y="12550"/>
                    <a:pt x="73449" y="9876"/>
                    <a:pt x="76535" y="8847"/>
                  </a:cubicBezTo>
                  <a:cubicBezTo>
                    <a:pt x="77975" y="8435"/>
                    <a:pt x="81679" y="8230"/>
                    <a:pt x="88057" y="8230"/>
                  </a:cubicBezTo>
                  <a:cubicBezTo>
                    <a:pt x="92994" y="8230"/>
                    <a:pt x="95258" y="8024"/>
                    <a:pt x="95258" y="34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469601" y="2587342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536254" y="2627236"/>
              <a:ext cx="54315" cy="138257"/>
            </a:xfrm>
            <a:custGeom>
              <a:avLst/>
              <a:gdLst/>
              <a:ahLst/>
              <a:cxnLst/>
              <a:rect l="l" t="t" r="r" b="b"/>
              <a:pathLst>
                <a:path w="54315" h="138257">
                  <a:moveTo>
                    <a:pt x="52464" y="8230"/>
                  </a:moveTo>
                  <a:cubicBezTo>
                    <a:pt x="52464" y="2675"/>
                    <a:pt x="49789" y="0"/>
                    <a:pt x="44234" y="0"/>
                  </a:cubicBezTo>
                  <a:cubicBezTo>
                    <a:pt x="38473" y="0"/>
                    <a:pt x="32713" y="5761"/>
                    <a:pt x="32713" y="11521"/>
                  </a:cubicBezTo>
                  <a:cubicBezTo>
                    <a:pt x="32713" y="17076"/>
                    <a:pt x="35593" y="19751"/>
                    <a:pt x="41148" y="19751"/>
                  </a:cubicBezTo>
                  <a:cubicBezTo>
                    <a:pt x="46909" y="19751"/>
                    <a:pt x="52464" y="13990"/>
                    <a:pt x="52464" y="8230"/>
                  </a:cubicBezTo>
                  <a:close/>
                  <a:moveTo>
                    <a:pt x="47320" y="107602"/>
                  </a:moveTo>
                  <a:cubicBezTo>
                    <a:pt x="42794" y="123855"/>
                    <a:pt x="36210" y="132085"/>
                    <a:pt x="27775" y="132085"/>
                  </a:cubicBezTo>
                  <a:cubicBezTo>
                    <a:pt x="25100" y="132085"/>
                    <a:pt x="23660" y="130233"/>
                    <a:pt x="23660" y="126324"/>
                  </a:cubicBezTo>
                  <a:cubicBezTo>
                    <a:pt x="23660" y="122827"/>
                    <a:pt x="29627" y="105133"/>
                    <a:pt x="41765" y="73038"/>
                  </a:cubicBezTo>
                  <a:cubicBezTo>
                    <a:pt x="43411" y="68306"/>
                    <a:pt x="44234" y="64602"/>
                    <a:pt x="44234" y="61928"/>
                  </a:cubicBezTo>
                  <a:cubicBezTo>
                    <a:pt x="44234" y="51846"/>
                    <a:pt x="37239" y="44440"/>
                    <a:pt x="27158" y="44440"/>
                  </a:cubicBezTo>
                  <a:cubicBezTo>
                    <a:pt x="18311" y="44440"/>
                    <a:pt x="11316" y="49583"/>
                    <a:pt x="6172" y="60076"/>
                  </a:cubicBezTo>
                  <a:cubicBezTo>
                    <a:pt x="2057" y="68511"/>
                    <a:pt x="0" y="74066"/>
                    <a:pt x="0" y="76741"/>
                  </a:cubicBezTo>
                  <a:cubicBezTo>
                    <a:pt x="0" y="78593"/>
                    <a:pt x="1029" y="79416"/>
                    <a:pt x="3292" y="79416"/>
                  </a:cubicBezTo>
                  <a:cubicBezTo>
                    <a:pt x="5966" y="79416"/>
                    <a:pt x="6378" y="78181"/>
                    <a:pt x="7201" y="75301"/>
                  </a:cubicBezTo>
                  <a:cubicBezTo>
                    <a:pt x="11933" y="58842"/>
                    <a:pt x="18311" y="50612"/>
                    <a:pt x="26540" y="50612"/>
                  </a:cubicBezTo>
                  <a:cubicBezTo>
                    <a:pt x="29215" y="50612"/>
                    <a:pt x="30655" y="52464"/>
                    <a:pt x="30655" y="56373"/>
                  </a:cubicBezTo>
                  <a:cubicBezTo>
                    <a:pt x="30655" y="59253"/>
                    <a:pt x="30038" y="62545"/>
                    <a:pt x="28598" y="66454"/>
                  </a:cubicBezTo>
                  <a:cubicBezTo>
                    <a:pt x="23866" y="79416"/>
                    <a:pt x="18928" y="93200"/>
                    <a:pt x="14813" y="104104"/>
                  </a:cubicBezTo>
                  <a:cubicBezTo>
                    <a:pt x="11727" y="112334"/>
                    <a:pt x="10081" y="117889"/>
                    <a:pt x="10081" y="120769"/>
                  </a:cubicBezTo>
                  <a:cubicBezTo>
                    <a:pt x="10081" y="130851"/>
                    <a:pt x="17488" y="138257"/>
                    <a:pt x="27363" y="138257"/>
                  </a:cubicBezTo>
                  <a:cubicBezTo>
                    <a:pt x="36210" y="138257"/>
                    <a:pt x="43205" y="133114"/>
                    <a:pt x="48349" y="122827"/>
                  </a:cubicBezTo>
                  <a:cubicBezTo>
                    <a:pt x="52258" y="114803"/>
                    <a:pt x="54315" y="109248"/>
                    <a:pt x="54315" y="106162"/>
                  </a:cubicBezTo>
                  <a:cubicBezTo>
                    <a:pt x="54315" y="104310"/>
                    <a:pt x="53287" y="103281"/>
                    <a:pt x="51024" y="103281"/>
                  </a:cubicBezTo>
                  <a:cubicBezTo>
                    <a:pt x="50406" y="103281"/>
                    <a:pt x="47320" y="105133"/>
                    <a:pt x="47320" y="1076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569105" y="2872267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610053" y="2608138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805630" y="2626208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815917" y="2872267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904385" y="2587342"/>
              <a:ext cx="56784" cy="493775"/>
            </a:xfrm>
            <a:custGeom>
              <a:avLst/>
              <a:gdLst/>
              <a:ahLst/>
              <a:cxnLst/>
              <a:rect l="l" t="t" r="r" b="b"/>
              <a:pathLst>
                <a:path w="56784" h="493775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066350" y="2765719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290655" y="2655434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349864" y="2886894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3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387871" y="2697248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490897" y="2655434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511985" y="2886071"/>
              <a:ext cx="95257" cy="140931"/>
            </a:xfrm>
            <a:custGeom>
              <a:avLst/>
              <a:gdLst/>
              <a:ahLst/>
              <a:cxnLst/>
              <a:rect l="l" t="t" r="r" b="b"/>
              <a:pathLst>
                <a:path w="95257" h="140931">
                  <a:moveTo>
                    <a:pt x="95258" y="3498"/>
                  </a:moveTo>
                  <a:cubicBezTo>
                    <a:pt x="95258" y="1234"/>
                    <a:pt x="94023" y="206"/>
                    <a:pt x="91349" y="206"/>
                  </a:cubicBezTo>
                  <a:lnTo>
                    <a:pt x="64808" y="823"/>
                  </a:lnTo>
                  <a:lnTo>
                    <a:pt x="37856" y="206"/>
                  </a:lnTo>
                  <a:cubicBezTo>
                    <a:pt x="34564" y="0"/>
                    <a:pt x="32918" y="1646"/>
                    <a:pt x="32918" y="5144"/>
                  </a:cubicBezTo>
                  <a:cubicBezTo>
                    <a:pt x="32918" y="7201"/>
                    <a:pt x="35182" y="8230"/>
                    <a:pt x="39502" y="8230"/>
                  </a:cubicBezTo>
                  <a:cubicBezTo>
                    <a:pt x="48349" y="8230"/>
                    <a:pt x="52669" y="9258"/>
                    <a:pt x="52669" y="11110"/>
                  </a:cubicBezTo>
                  <a:cubicBezTo>
                    <a:pt x="52669" y="12139"/>
                    <a:pt x="52464" y="13167"/>
                    <a:pt x="52258" y="14196"/>
                  </a:cubicBezTo>
                  <a:lnTo>
                    <a:pt x="24895" y="123855"/>
                  </a:lnTo>
                  <a:cubicBezTo>
                    <a:pt x="23866" y="128382"/>
                    <a:pt x="21808" y="131056"/>
                    <a:pt x="18722" y="132085"/>
                  </a:cubicBezTo>
                  <a:cubicBezTo>
                    <a:pt x="17282" y="132497"/>
                    <a:pt x="13579" y="132702"/>
                    <a:pt x="7201" y="132702"/>
                  </a:cubicBezTo>
                  <a:cubicBezTo>
                    <a:pt x="2057" y="132702"/>
                    <a:pt x="0" y="132908"/>
                    <a:pt x="0" y="137640"/>
                  </a:cubicBezTo>
                  <a:cubicBezTo>
                    <a:pt x="0" y="139697"/>
                    <a:pt x="1234" y="140726"/>
                    <a:pt x="3909" y="140726"/>
                  </a:cubicBezTo>
                  <a:lnTo>
                    <a:pt x="30244" y="140109"/>
                  </a:lnTo>
                  <a:lnTo>
                    <a:pt x="57401" y="140726"/>
                  </a:lnTo>
                  <a:cubicBezTo>
                    <a:pt x="60693" y="140932"/>
                    <a:pt x="62339" y="139286"/>
                    <a:pt x="62339" y="135994"/>
                  </a:cubicBezTo>
                  <a:cubicBezTo>
                    <a:pt x="62339" y="132702"/>
                    <a:pt x="59870" y="132702"/>
                    <a:pt x="55344" y="132702"/>
                  </a:cubicBezTo>
                  <a:cubicBezTo>
                    <a:pt x="47320" y="132702"/>
                    <a:pt x="42382" y="133114"/>
                    <a:pt x="42382" y="129822"/>
                  </a:cubicBezTo>
                  <a:cubicBezTo>
                    <a:pt x="42382" y="128793"/>
                    <a:pt x="42588" y="127353"/>
                    <a:pt x="43205" y="125296"/>
                  </a:cubicBezTo>
                  <a:lnTo>
                    <a:pt x="70363" y="16871"/>
                  </a:lnTo>
                  <a:cubicBezTo>
                    <a:pt x="71392" y="12550"/>
                    <a:pt x="73449" y="9876"/>
                    <a:pt x="76535" y="8847"/>
                  </a:cubicBezTo>
                  <a:cubicBezTo>
                    <a:pt x="77975" y="8435"/>
                    <a:pt x="81679" y="8230"/>
                    <a:pt x="88057" y="8230"/>
                  </a:cubicBezTo>
                  <a:cubicBezTo>
                    <a:pt x="92994" y="8230"/>
                    <a:pt x="95258" y="8024"/>
                    <a:pt x="95258" y="34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585212" y="270308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589184" y="2574543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760485" y="2909668"/>
              <a:ext cx="67071" cy="308609"/>
            </a:xfrm>
            <a:custGeom>
              <a:avLst/>
              <a:gdLst/>
              <a:ahLst/>
              <a:cxnLst/>
              <a:rect l="l" t="t" r="r" b="b"/>
              <a:pathLst>
                <a:path w="67071" h="308609">
                  <a:moveTo>
                    <a:pt x="60282" y="294620"/>
                  </a:moveTo>
                  <a:lnTo>
                    <a:pt x="13579" y="294620"/>
                  </a:lnTo>
                  <a:lnTo>
                    <a:pt x="13579" y="0"/>
                  </a:lnTo>
                  <a:lnTo>
                    <a:pt x="0" y="0"/>
                  </a:lnTo>
                  <a:lnTo>
                    <a:pt x="0" y="308610"/>
                  </a:lnTo>
                  <a:lnTo>
                    <a:pt x="60282" y="308610"/>
                  </a:lnTo>
                  <a:cubicBezTo>
                    <a:pt x="64808" y="308610"/>
                    <a:pt x="67071" y="306347"/>
                    <a:pt x="67071" y="301615"/>
                  </a:cubicBezTo>
                  <a:cubicBezTo>
                    <a:pt x="67071" y="297706"/>
                    <a:pt x="64191" y="294620"/>
                    <a:pt x="60282" y="2946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760485" y="2731394"/>
              <a:ext cx="13578" cy="205740"/>
            </a:xfrm>
            <a:custGeom>
              <a:avLst/>
              <a:gdLst/>
              <a:ahLst/>
              <a:cxnLst/>
              <a:rect l="l" t="t" r="r" b="b"/>
              <a:pathLst>
                <a:path w="13578" h="205740">
                  <a:moveTo>
                    <a:pt x="0" y="205740"/>
                  </a:moveTo>
                  <a:lnTo>
                    <a:pt x="13579" y="205740"/>
                  </a:lnTo>
                  <a:lnTo>
                    <a:pt x="135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760485" y="2450148"/>
              <a:ext cx="67071" cy="308609"/>
            </a:xfrm>
            <a:custGeom>
              <a:avLst/>
              <a:gdLst/>
              <a:ahLst/>
              <a:cxnLst/>
              <a:rect l="l" t="t" r="r" b="b"/>
              <a:pathLst>
                <a:path w="67071" h="308609">
                  <a:moveTo>
                    <a:pt x="60282" y="0"/>
                  </a:moveTo>
                  <a:lnTo>
                    <a:pt x="0" y="0"/>
                  </a:lnTo>
                  <a:lnTo>
                    <a:pt x="0" y="308610"/>
                  </a:lnTo>
                  <a:lnTo>
                    <a:pt x="13579" y="30861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3086"/>
                    <a:pt x="64191" y="0"/>
                    <a:pt x="6028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843190" y="283073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870727" y="2548049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3919722" y="2995330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3967943" y="2589854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010047" y="2749261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208998" y="258343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375855" y="2501964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464519" y="2909668"/>
              <a:ext cx="67071" cy="308609"/>
            </a:xfrm>
            <a:custGeom>
              <a:avLst/>
              <a:gdLst/>
              <a:ahLst/>
              <a:cxnLst/>
              <a:rect l="l" t="t" r="r" b="b"/>
              <a:pathLst>
                <a:path w="67071" h="308609">
                  <a:moveTo>
                    <a:pt x="6789" y="308610"/>
                  </a:moveTo>
                  <a:lnTo>
                    <a:pt x="67071" y="308610"/>
                  </a:lnTo>
                  <a:lnTo>
                    <a:pt x="67071" y="0"/>
                  </a:lnTo>
                  <a:lnTo>
                    <a:pt x="53492" y="0"/>
                  </a:lnTo>
                  <a:lnTo>
                    <a:pt x="53492" y="294620"/>
                  </a:lnTo>
                  <a:lnTo>
                    <a:pt x="6789" y="294620"/>
                  </a:lnTo>
                  <a:cubicBezTo>
                    <a:pt x="2263" y="294620"/>
                    <a:pt x="0" y="296883"/>
                    <a:pt x="0" y="301615"/>
                  </a:cubicBezTo>
                  <a:cubicBezTo>
                    <a:pt x="0" y="306347"/>
                    <a:pt x="2263" y="308610"/>
                    <a:pt x="6789" y="3086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518012" y="2731394"/>
              <a:ext cx="13578" cy="205740"/>
            </a:xfrm>
            <a:custGeom>
              <a:avLst/>
              <a:gdLst/>
              <a:ahLst/>
              <a:cxnLst/>
              <a:rect l="l" t="t" r="r" b="b"/>
              <a:pathLst>
                <a:path w="13578" h="205740">
                  <a:moveTo>
                    <a:pt x="0" y="205740"/>
                  </a:moveTo>
                  <a:lnTo>
                    <a:pt x="13579" y="205740"/>
                  </a:lnTo>
                  <a:lnTo>
                    <a:pt x="135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464519" y="2450148"/>
              <a:ext cx="67071" cy="308609"/>
            </a:xfrm>
            <a:custGeom>
              <a:avLst/>
              <a:gdLst/>
              <a:ahLst/>
              <a:cxnLst/>
              <a:rect l="l" t="t" r="r" b="b"/>
              <a:pathLst>
                <a:path w="67071" h="308609">
                  <a:moveTo>
                    <a:pt x="53492" y="308610"/>
                  </a:moveTo>
                  <a:lnTo>
                    <a:pt x="67071" y="30861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2" name="MathFormula 342"/>
          <p:cNvGrpSpPr/>
          <p:nvPr/>
        </p:nvGrpSpPr>
        <p:grpSpPr>
          <a:xfrm>
            <a:off x="4809347" y="2549070"/>
            <a:ext cx="714024" cy="493981"/>
            <a:chOff x="4809347" y="2549070"/>
            <a:chExt cx="714024" cy="493981"/>
          </a:xfrm>
        </p:grpSpPr>
        <p:sp>
          <p:nvSpPr>
            <p:cNvPr id="220" name="MathGlyph 220"/>
            <p:cNvSpPr/>
            <p:nvPr/>
          </p:nvSpPr>
          <p:spPr>
            <a:xfrm>
              <a:off x="4809347" y="2749671"/>
              <a:ext cx="54315" cy="138257"/>
            </a:xfrm>
            <a:custGeom>
              <a:avLst/>
              <a:gdLst/>
              <a:ahLst/>
              <a:cxnLst/>
              <a:rect l="l" t="t" r="r" b="b"/>
              <a:pathLst>
                <a:path w="54315" h="138257">
                  <a:moveTo>
                    <a:pt x="52464" y="8230"/>
                  </a:moveTo>
                  <a:cubicBezTo>
                    <a:pt x="52464" y="2675"/>
                    <a:pt x="49789" y="0"/>
                    <a:pt x="44234" y="0"/>
                  </a:cubicBezTo>
                  <a:cubicBezTo>
                    <a:pt x="38473" y="0"/>
                    <a:pt x="32713" y="5761"/>
                    <a:pt x="32713" y="11521"/>
                  </a:cubicBezTo>
                  <a:cubicBezTo>
                    <a:pt x="32713" y="17076"/>
                    <a:pt x="35593" y="19751"/>
                    <a:pt x="41148" y="19751"/>
                  </a:cubicBezTo>
                  <a:cubicBezTo>
                    <a:pt x="46909" y="19751"/>
                    <a:pt x="52464" y="13990"/>
                    <a:pt x="52464" y="8230"/>
                  </a:cubicBezTo>
                  <a:close/>
                  <a:moveTo>
                    <a:pt x="47320" y="107602"/>
                  </a:moveTo>
                  <a:cubicBezTo>
                    <a:pt x="42794" y="123855"/>
                    <a:pt x="36210" y="132085"/>
                    <a:pt x="27775" y="132085"/>
                  </a:cubicBezTo>
                  <a:cubicBezTo>
                    <a:pt x="25100" y="132085"/>
                    <a:pt x="23660" y="130233"/>
                    <a:pt x="23660" y="126324"/>
                  </a:cubicBezTo>
                  <a:cubicBezTo>
                    <a:pt x="23660" y="122827"/>
                    <a:pt x="29627" y="105133"/>
                    <a:pt x="41765" y="73038"/>
                  </a:cubicBezTo>
                  <a:cubicBezTo>
                    <a:pt x="43411" y="68306"/>
                    <a:pt x="44234" y="64602"/>
                    <a:pt x="44234" y="61928"/>
                  </a:cubicBezTo>
                  <a:cubicBezTo>
                    <a:pt x="44234" y="51846"/>
                    <a:pt x="37239" y="44440"/>
                    <a:pt x="27158" y="44440"/>
                  </a:cubicBezTo>
                  <a:cubicBezTo>
                    <a:pt x="18311" y="44440"/>
                    <a:pt x="11316" y="49583"/>
                    <a:pt x="6172" y="60076"/>
                  </a:cubicBezTo>
                  <a:cubicBezTo>
                    <a:pt x="2057" y="68511"/>
                    <a:pt x="0" y="74066"/>
                    <a:pt x="0" y="76741"/>
                  </a:cubicBezTo>
                  <a:cubicBezTo>
                    <a:pt x="0" y="78593"/>
                    <a:pt x="1029" y="79416"/>
                    <a:pt x="3292" y="79416"/>
                  </a:cubicBezTo>
                  <a:cubicBezTo>
                    <a:pt x="5966" y="79416"/>
                    <a:pt x="6378" y="78181"/>
                    <a:pt x="7201" y="75301"/>
                  </a:cubicBezTo>
                  <a:cubicBezTo>
                    <a:pt x="11933" y="58842"/>
                    <a:pt x="18311" y="50612"/>
                    <a:pt x="26540" y="50612"/>
                  </a:cubicBezTo>
                  <a:cubicBezTo>
                    <a:pt x="29215" y="50612"/>
                    <a:pt x="30655" y="52464"/>
                    <a:pt x="30655" y="56373"/>
                  </a:cubicBezTo>
                  <a:cubicBezTo>
                    <a:pt x="30655" y="59253"/>
                    <a:pt x="30038" y="62545"/>
                    <a:pt x="28598" y="66454"/>
                  </a:cubicBezTo>
                  <a:cubicBezTo>
                    <a:pt x="23866" y="79416"/>
                    <a:pt x="18928" y="93200"/>
                    <a:pt x="14813" y="104104"/>
                  </a:cubicBezTo>
                  <a:cubicBezTo>
                    <a:pt x="11727" y="112334"/>
                    <a:pt x="10081" y="117889"/>
                    <a:pt x="10081" y="120769"/>
                  </a:cubicBezTo>
                  <a:cubicBezTo>
                    <a:pt x="10081" y="130851"/>
                    <a:pt x="17488" y="138257"/>
                    <a:pt x="27363" y="138257"/>
                  </a:cubicBezTo>
                  <a:cubicBezTo>
                    <a:pt x="36210" y="138257"/>
                    <a:pt x="43205" y="133114"/>
                    <a:pt x="48349" y="122827"/>
                  </a:cubicBezTo>
                  <a:cubicBezTo>
                    <a:pt x="52258" y="114803"/>
                    <a:pt x="54315" y="109248"/>
                    <a:pt x="54315" y="106162"/>
                  </a:cubicBezTo>
                  <a:cubicBezTo>
                    <a:pt x="54315" y="104310"/>
                    <a:pt x="53287" y="103281"/>
                    <a:pt x="51024" y="103281"/>
                  </a:cubicBezTo>
                  <a:cubicBezTo>
                    <a:pt x="50406" y="103281"/>
                    <a:pt x="47320" y="105133"/>
                    <a:pt x="47320" y="1076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943033" y="2810158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171556" y="2549070"/>
              <a:ext cx="187017" cy="493981"/>
            </a:xfrm>
            <a:custGeom>
              <a:avLst/>
              <a:gdLst/>
              <a:ahLst/>
              <a:cxnLst/>
              <a:rect l="l" t="t" r="r" b="b"/>
              <a:pathLst>
                <a:path w="187017" h="493981">
                  <a:moveTo>
                    <a:pt x="73243" y="449130"/>
                  </a:moveTo>
                  <a:lnTo>
                    <a:pt x="29421" y="244831"/>
                  </a:lnTo>
                  <a:lnTo>
                    <a:pt x="1646" y="288653"/>
                  </a:lnTo>
                  <a:cubicBezTo>
                    <a:pt x="617" y="290093"/>
                    <a:pt x="0" y="290916"/>
                    <a:pt x="0" y="291534"/>
                  </a:cubicBezTo>
                  <a:cubicBezTo>
                    <a:pt x="0" y="292357"/>
                    <a:pt x="1234" y="293797"/>
                    <a:pt x="3909" y="296060"/>
                  </a:cubicBezTo>
                  <a:lnTo>
                    <a:pt x="17076" y="275074"/>
                  </a:lnTo>
                  <a:lnTo>
                    <a:pt x="63985" y="493776"/>
                  </a:lnTo>
                  <a:cubicBezTo>
                    <a:pt x="72009" y="493776"/>
                    <a:pt x="72626" y="493982"/>
                    <a:pt x="74066" y="487810"/>
                  </a:cubicBezTo>
                  <a:lnTo>
                    <a:pt x="186195" y="9464"/>
                  </a:lnTo>
                  <a:cubicBezTo>
                    <a:pt x="186812" y="6995"/>
                    <a:pt x="187018" y="5555"/>
                    <a:pt x="187018" y="4938"/>
                  </a:cubicBezTo>
                  <a:cubicBezTo>
                    <a:pt x="187018" y="1646"/>
                    <a:pt x="185372" y="0"/>
                    <a:pt x="182080" y="0"/>
                  </a:cubicBezTo>
                  <a:cubicBezTo>
                    <a:pt x="179611" y="0"/>
                    <a:pt x="177965" y="2057"/>
                    <a:pt x="176936" y="61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382234" y="2879487"/>
              <a:ext cx="141137" cy="147309"/>
            </a:xfrm>
            <a:custGeom>
              <a:avLst/>
              <a:gdLst/>
              <a:ahLst/>
              <a:cxnLst/>
              <a:rect l="l" t="t" r="r" b="b"/>
              <a:pathLst>
                <a:path w="141137" h="147309">
                  <a:moveTo>
                    <a:pt x="20985" y="146693"/>
                  </a:moveTo>
                  <a:cubicBezTo>
                    <a:pt x="24689" y="146693"/>
                    <a:pt x="37445" y="147310"/>
                    <a:pt x="41354" y="147310"/>
                  </a:cubicBezTo>
                  <a:cubicBezTo>
                    <a:pt x="44440" y="147310"/>
                    <a:pt x="45880" y="145664"/>
                    <a:pt x="45880" y="142578"/>
                  </a:cubicBezTo>
                  <a:cubicBezTo>
                    <a:pt x="45880" y="140726"/>
                    <a:pt x="44646" y="139492"/>
                    <a:pt x="41971" y="139286"/>
                  </a:cubicBezTo>
                  <a:cubicBezTo>
                    <a:pt x="36004" y="139080"/>
                    <a:pt x="33124" y="137023"/>
                    <a:pt x="33124" y="133114"/>
                  </a:cubicBezTo>
                  <a:cubicBezTo>
                    <a:pt x="33124" y="131262"/>
                    <a:pt x="34976" y="127147"/>
                    <a:pt x="38885" y="120975"/>
                  </a:cubicBezTo>
                  <a:cubicBezTo>
                    <a:pt x="44440" y="111717"/>
                    <a:pt x="48349" y="104927"/>
                    <a:pt x="51024" y="100401"/>
                  </a:cubicBezTo>
                  <a:lnTo>
                    <a:pt x="101018" y="100401"/>
                  </a:lnTo>
                  <a:cubicBezTo>
                    <a:pt x="101018" y="101841"/>
                    <a:pt x="101224" y="104722"/>
                    <a:pt x="101841" y="109248"/>
                  </a:cubicBezTo>
                  <a:cubicBezTo>
                    <a:pt x="103281" y="124267"/>
                    <a:pt x="104104" y="132497"/>
                    <a:pt x="104104" y="133525"/>
                  </a:cubicBezTo>
                  <a:cubicBezTo>
                    <a:pt x="104104" y="137434"/>
                    <a:pt x="99578" y="139286"/>
                    <a:pt x="90320" y="139286"/>
                  </a:cubicBezTo>
                  <a:cubicBezTo>
                    <a:pt x="86411" y="139286"/>
                    <a:pt x="84559" y="140932"/>
                    <a:pt x="84559" y="144224"/>
                  </a:cubicBezTo>
                  <a:cubicBezTo>
                    <a:pt x="84559" y="146281"/>
                    <a:pt x="85794" y="147310"/>
                    <a:pt x="88262" y="147310"/>
                  </a:cubicBezTo>
                  <a:cubicBezTo>
                    <a:pt x="93200" y="147310"/>
                    <a:pt x="108836" y="146693"/>
                    <a:pt x="113774" y="146693"/>
                  </a:cubicBezTo>
                  <a:cubicBezTo>
                    <a:pt x="117889" y="146693"/>
                    <a:pt x="132497" y="147310"/>
                    <a:pt x="136611" y="147310"/>
                  </a:cubicBezTo>
                  <a:cubicBezTo>
                    <a:pt x="139697" y="147310"/>
                    <a:pt x="141138" y="145664"/>
                    <a:pt x="141138" y="142372"/>
                  </a:cubicBezTo>
                  <a:cubicBezTo>
                    <a:pt x="141138" y="140315"/>
                    <a:pt x="139286" y="139286"/>
                    <a:pt x="135583" y="139286"/>
                  </a:cubicBezTo>
                  <a:cubicBezTo>
                    <a:pt x="129822" y="139286"/>
                    <a:pt x="126324" y="138874"/>
                    <a:pt x="125296" y="138257"/>
                  </a:cubicBezTo>
                  <a:cubicBezTo>
                    <a:pt x="124267" y="137640"/>
                    <a:pt x="123444" y="135788"/>
                    <a:pt x="123238" y="132702"/>
                  </a:cubicBezTo>
                  <a:lnTo>
                    <a:pt x="110894" y="5555"/>
                  </a:lnTo>
                  <a:cubicBezTo>
                    <a:pt x="110277" y="1646"/>
                    <a:pt x="110482" y="0"/>
                    <a:pt x="106162" y="0"/>
                  </a:cubicBezTo>
                  <a:cubicBezTo>
                    <a:pt x="103693" y="0"/>
                    <a:pt x="101636" y="1234"/>
                    <a:pt x="100195" y="3909"/>
                  </a:cubicBezTo>
                  <a:lnTo>
                    <a:pt x="29421" y="122621"/>
                  </a:lnTo>
                  <a:cubicBezTo>
                    <a:pt x="23249" y="132908"/>
                    <a:pt x="15019" y="138463"/>
                    <a:pt x="4938" y="139286"/>
                  </a:cubicBezTo>
                  <a:cubicBezTo>
                    <a:pt x="1646" y="139492"/>
                    <a:pt x="0" y="141138"/>
                    <a:pt x="0" y="144224"/>
                  </a:cubicBezTo>
                  <a:cubicBezTo>
                    <a:pt x="0" y="146281"/>
                    <a:pt x="1234" y="147310"/>
                    <a:pt x="3498" y="147310"/>
                  </a:cubicBezTo>
                  <a:cubicBezTo>
                    <a:pt x="6789" y="147310"/>
                    <a:pt x="17694" y="146693"/>
                    <a:pt x="20985" y="146693"/>
                  </a:cubicBezTo>
                  <a:close/>
                  <a:moveTo>
                    <a:pt x="94023" y="28598"/>
                  </a:moveTo>
                  <a:lnTo>
                    <a:pt x="100195" y="92377"/>
                  </a:lnTo>
                  <a:lnTo>
                    <a:pt x="55961" y="9237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405174" y="2605655"/>
              <a:ext cx="95257" cy="140931"/>
            </a:xfrm>
            <a:custGeom>
              <a:avLst/>
              <a:gdLst/>
              <a:ahLst/>
              <a:cxnLst/>
              <a:rect l="l" t="t" r="r" b="b"/>
              <a:pathLst>
                <a:path w="95257" h="140931">
                  <a:moveTo>
                    <a:pt x="95258" y="3498"/>
                  </a:moveTo>
                  <a:cubicBezTo>
                    <a:pt x="95258" y="1234"/>
                    <a:pt x="94023" y="206"/>
                    <a:pt x="91349" y="206"/>
                  </a:cubicBezTo>
                  <a:lnTo>
                    <a:pt x="64808" y="823"/>
                  </a:lnTo>
                  <a:lnTo>
                    <a:pt x="37856" y="206"/>
                  </a:lnTo>
                  <a:cubicBezTo>
                    <a:pt x="34564" y="0"/>
                    <a:pt x="32918" y="1646"/>
                    <a:pt x="32918" y="5144"/>
                  </a:cubicBezTo>
                  <a:cubicBezTo>
                    <a:pt x="32918" y="7201"/>
                    <a:pt x="35182" y="8230"/>
                    <a:pt x="39502" y="8230"/>
                  </a:cubicBezTo>
                  <a:cubicBezTo>
                    <a:pt x="48349" y="8230"/>
                    <a:pt x="52669" y="9258"/>
                    <a:pt x="52669" y="11110"/>
                  </a:cubicBezTo>
                  <a:cubicBezTo>
                    <a:pt x="52669" y="12139"/>
                    <a:pt x="52464" y="13167"/>
                    <a:pt x="52258" y="14196"/>
                  </a:cubicBezTo>
                  <a:lnTo>
                    <a:pt x="24895" y="123855"/>
                  </a:lnTo>
                  <a:cubicBezTo>
                    <a:pt x="23866" y="128382"/>
                    <a:pt x="21808" y="131056"/>
                    <a:pt x="18722" y="132085"/>
                  </a:cubicBezTo>
                  <a:cubicBezTo>
                    <a:pt x="17282" y="132497"/>
                    <a:pt x="13579" y="132702"/>
                    <a:pt x="7201" y="132702"/>
                  </a:cubicBezTo>
                  <a:cubicBezTo>
                    <a:pt x="2057" y="132702"/>
                    <a:pt x="0" y="132908"/>
                    <a:pt x="0" y="137640"/>
                  </a:cubicBezTo>
                  <a:cubicBezTo>
                    <a:pt x="0" y="139697"/>
                    <a:pt x="1234" y="140726"/>
                    <a:pt x="3909" y="140726"/>
                  </a:cubicBezTo>
                  <a:lnTo>
                    <a:pt x="30244" y="140109"/>
                  </a:lnTo>
                  <a:lnTo>
                    <a:pt x="57401" y="140726"/>
                  </a:lnTo>
                  <a:cubicBezTo>
                    <a:pt x="60693" y="140932"/>
                    <a:pt x="62339" y="139286"/>
                    <a:pt x="62339" y="135994"/>
                  </a:cubicBezTo>
                  <a:cubicBezTo>
                    <a:pt x="62339" y="132702"/>
                    <a:pt x="59870" y="132702"/>
                    <a:pt x="55344" y="132702"/>
                  </a:cubicBezTo>
                  <a:cubicBezTo>
                    <a:pt x="47320" y="132702"/>
                    <a:pt x="42382" y="133114"/>
                    <a:pt x="42382" y="129822"/>
                  </a:cubicBezTo>
                  <a:cubicBezTo>
                    <a:pt x="42382" y="128793"/>
                    <a:pt x="42588" y="127353"/>
                    <a:pt x="43205" y="125296"/>
                  </a:cubicBezTo>
                  <a:lnTo>
                    <a:pt x="70363" y="16871"/>
                  </a:lnTo>
                  <a:cubicBezTo>
                    <a:pt x="71392" y="12550"/>
                    <a:pt x="73449" y="9876"/>
                    <a:pt x="76535" y="8847"/>
                  </a:cubicBezTo>
                  <a:cubicBezTo>
                    <a:pt x="77975" y="8435"/>
                    <a:pt x="81679" y="8230"/>
                    <a:pt x="88057" y="8230"/>
                  </a:cubicBezTo>
                  <a:cubicBezTo>
                    <a:pt x="92994" y="8230"/>
                    <a:pt x="95258" y="8024"/>
                    <a:pt x="95258" y="34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4" name="MathFormula 344"/>
          <p:cNvGrpSpPr/>
          <p:nvPr/>
        </p:nvGrpSpPr>
        <p:grpSpPr>
          <a:xfrm>
            <a:off x="5765116" y="2742881"/>
            <a:ext cx="624003" cy="195039"/>
            <a:chOff x="5765116" y="2742881"/>
            <a:chExt cx="624003" cy="195039"/>
          </a:xfrm>
        </p:grpSpPr>
        <p:sp>
          <p:nvSpPr>
            <p:cNvPr id="221" name="MathGlyph 221"/>
            <p:cNvSpPr/>
            <p:nvPr/>
          </p:nvSpPr>
          <p:spPr>
            <a:xfrm>
              <a:off x="5765116" y="2794728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862332" y="2836532"/>
              <a:ext cx="78489" cy="101388"/>
            </a:xfrm>
            <a:custGeom>
              <a:avLst/>
              <a:gdLst/>
              <a:ahLst/>
              <a:cxnLst/>
              <a:rect l="l" t="t" r="r" b="b"/>
              <a:pathLst>
                <a:path w="78489" h="101388">
                  <a:moveTo>
                    <a:pt x="21315" y="9361"/>
                  </a:moveTo>
                  <a:cubicBezTo>
                    <a:pt x="21315" y="9937"/>
                    <a:pt x="21171" y="10945"/>
                    <a:pt x="20739" y="12386"/>
                  </a:cubicBezTo>
                  <a:cubicBezTo>
                    <a:pt x="13826" y="39893"/>
                    <a:pt x="7201" y="67688"/>
                    <a:pt x="144" y="95052"/>
                  </a:cubicBezTo>
                  <a:cubicBezTo>
                    <a:pt x="0" y="95628"/>
                    <a:pt x="0" y="96060"/>
                    <a:pt x="0" y="96204"/>
                  </a:cubicBezTo>
                  <a:cubicBezTo>
                    <a:pt x="0" y="99660"/>
                    <a:pt x="1728" y="101389"/>
                    <a:pt x="5329" y="101389"/>
                  </a:cubicBezTo>
                  <a:cubicBezTo>
                    <a:pt x="9649" y="101389"/>
                    <a:pt x="11377" y="98652"/>
                    <a:pt x="12674" y="94476"/>
                  </a:cubicBezTo>
                  <a:lnTo>
                    <a:pt x="17426" y="75609"/>
                  </a:lnTo>
                  <a:cubicBezTo>
                    <a:pt x="19010" y="68697"/>
                    <a:pt x="20595" y="60920"/>
                    <a:pt x="23907" y="56023"/>
                  </a:cubicBezTo>
                  <a:cubicBezTo>
                    <a:pt x="30388" y="46086"/>
                    <a:pt x="37733" y="41189"/>
                    <a:pt x="46086" y="41189"/>
                  </a:cubicBezTo>
                  <a:cubicBezTo>
                    <a:pt x="51270" y="41189"/>
                    <a:pt x="53863" y="44358"/>
                    <a:pt x="53863" y="50550"/>
                  </a:cubicBezTo>
                  <a:cubicBezTo>
                    <a:pt x="53863" y="56167"/>
                    <a:pt x="51126" y="66104"/>
                    <a:pt x="45654" y="80650"/>
                  </a:cubicBezTo>
                  <a:cubicBezTo>
                    <a:pt x="44214" y="84539"/>
                    <a:pt x="43493" y="87131"/>
                    <a:pt x="43493" y="88571"/>
                  </a:cubicBezTo>
                  <a:cubicBezTo>
                    <a:pt x="43493" y="96348"/>
                    <a:pt x="49686" y="101389"/>
                    <a:pt x="57463" y="101389"/>
                  </a:cubicBezTo>
                  <a:cubicBezTo>
                    <a:pt x="64232" y="101389"/>
                    <a:pt x="69705" y="97932"/>
                    <a:pt x="73593" y="90875"/>
                  </a:cubicBezTo>
                  <a:cubicBezTo>
                    <a:pt x="76906" y="84971"/>
                    <a:pt x="78490" y="81082"/>
                    <a:pt x="78490" y="79066"/>
                  </a:cubicBezTo>
                  <a:cubicBezTo>
                    <a:pt x="78490" y="77482"/>
                    <a:pt x="77482" y="76618"/>
                    <a:pt x="75609" y="76618"/>
                  </a:cubicBezTo>
                  <a:cubicBezTo>
                    <a:pt x="74601" y="76762"/>
                    <a:pt x="73593" y="77482"/>
                    <a:pt x="72585" y="78922"/>
                  </a:cubicBezTo>
                  <a:cubicBezTo>
                    <a:pt x="72441" y="79066"/>
                    <a:pt x="72441" y="79354"/>
                    <a:pt x="72441" y="79498"/>
                  </a:cubicBezTo>
                  <a:cubicBezTo>
                    <a:pt x="69129" y="90587"/>
                    <a:pt x="64376" y="96204"/>
                    <a:pt x="57895" y="96204"/>
                  </a:cubicBezTo>
                  <a:cubicBezTo>
                    <a:pt x="55879" y="96204"/>
                    <a:pt x="54871" y="94764"/>
                    <a:pt x="54871" y="91883"/>
                  </a:cubicBezTo>
                  <a:cubicBezTo>
                    <a:pt x="54871" y="89723"/>
                    <a:pt x="56023" y="85979"/>
                    <a:pt x="58183" y="80506"/>
                  </a:cubicBezTo>
                  <a:cubicBezTo>
                    <a:pt x="63224" y="67688"/>
                    <a:pt x="65672" y="58471"/>
                    <a:pt x="65672" y="52855"/>
                  </a:cubicBezTo>
                  <a:cubicBezTo>
                    <a:pt x="65672" y="41621"/>
                    <a:pt x="59335" y="36005"/>
                    <a:pt x="46662" y="36005"/>
                  </a:cubicBezTo>
                  <a:cubicBezTo>
                    <a:pt x="38453" y="36005"/>
                    <a:pt x="31108" y="39461"/>
                    <a:pt x="24627" y="46374"/>
                  </a:cubicBezTo>
                  <a:lnTo>
                    <a:pt x="34852" y="5041"/>
                  </a:lnTo>
                  <a:cubicBezTo>
                    <a:pt x="34996" y="4753"/>
                    <a:pt x="35140" y="3888"/>
                    <a:pt x="35428" y="2592"/>
                  </a:cubicBezTo>
                  <a:cubicBezTo>
                    <a:pt x="35428" y="864"/>
                    <a:pt x="34564" y="0"/>
                    <a:pt x="32692" y="0"/>
                  </a:cubicBezTo>
                  <a:lnTo>
                    <a:pt x="14402" y="1440"/>
                  </a:lnTo>
                  <a:cubicBezTo>
                    <a:pt x="11953" y="1584"/>
                    <a:pt x="10801" y="2880"/>
                    <a:pt x="10801" y="5329"/>
                  </a:cubicBezTo>
                  <a:cubicBezTo>
                    <a:pt x="10801" y="6913"/>
                    <a:pt x="12242" y="7777"/>
                    <a:pt x="14978" y="7777"/>
                  </a:cubicBezTo>
                  <a:cubicBezTo>
                    <a:pt x="17570" y="7777"/>
                    <a:pt x="21315" y="7633"/>
                    <a:pt x="21315" y="936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6028073" y="2791642"/>
              <a:ext cx="135994" cy="85176"/>
            </a:xfrm>
            <a:custGeom>
              <a:avLst/>
              <a:gdLst/>
              <a:ahLst/>
              <a:cxnLst/>
              <a:rect l="l" t="t" r="r" b="b"/>
              <a:pathLst>
                <a:path w="135994" h="85176">
                  <a:moveTo>
                    <a:pt x="135994" y="5143"/>
                  </a:moveTo>
                  <a:lnTo>
                    <a:pt x="135994" y="4732"/>
                  </a:lnTo>
                  <a:cubicBezTo>
                    <a:pt x="135994" y="2469"/>
                    <a:pt x="134965" y="1440"/>
                    <a:pt x="132702" y="1440"/>
                  </a:cubicBezTo>
                  <a:cubicBezTo>
                    <a:pt x="131262" y="1440"/>
                    <a:pt x="130233" y="2263"/>
                    <a:pt x="129616" y="3703"/>
                  </a:cubicBezTo>
                  <a:cubicBezTo>
                    <a:pt x="128176" y="10904"/>
                    <a:pt x="125296" y="16459"/>
                    <a:pt x="121181" y="19957"/>
                  </a:cubicBezTo>
                  <a:cubicBezTo>
                    <a:pt x="114391" y="25923"/>
                    <a:pt x="107191" y="28804"/>
                    <a:pt x="99372" y="28804"/>
                  </a:cubicBezTo>
                  <a:cubicBezTo>
                    <a:pt x="93406" y="28804"/>
                    <a:pt x="87234" y="26540"/>
                    <a:pt x="80856" y="22220"/>
                  </a:cubicBezTo>
                  <a:cubicBezTo>
                    <a:pt x="69129" y="13785"/>
                    <a:pt x="62133" y="9053"/>
                    <a:pt x="59870" y="7612"/>
                  </a:cubicBezTo>
                  <a:cubicBezTo>
                    <a:pt x="51024" y="2469"/>
                    <a:pt x="43205" y="0"/>
                    <a:pt x="36210" y="0"/>
                  </a:cubicBezTo>
                  <a:cubicBezTo>
                    <a:pt x="14196" y="0"/>
                    <a:pt x="4321" y="15431"/>
                    <a:pt x="0" y="35593"/>
                  </a:cubicBezTo>
                  <a:lnTo>
                    <a:pt x="0" y="36210"/>
                  </a:lnTo>
                  <a:cubicBezTo>
                    <a:pt x="0" y="38268"/>
                    <a:pt x="1029" y="39296"/>
                    <a:pt x="3292" y="39296"/>
                  </a:cubicBezTo>
                  <a:cubicBezTo>
                    <a:pt x="5143" y="39296"/>
                    <a:pt x="6172" y="38473"/>
                    <a:pt x="6584" y="36827"/>
                  </a:cubicBezTo>
                  <a:cubicBezTo>
                    <a:pt x="8024" y="29627"/>
                    <a:pt x="10698" y="24277"/>
                    <a:pt x="14813" y="20780"/>
                  </a:cubicBezTo>
                  <a:cubicBezTo>
                    <a:pt x="21603" y="14813"/>
                    <a:pt x="28804" y="11933"/>
                    <a:pt x="36827" y="11933"/>
                  </a:cubicBezTo>
                  <a:cubicBezTo>
                    <a:pt x="42794" y="11933"/>
                    <a:pt x="48760" y="14196"/>
                    <a:pt x="55138" y="18722"/>
                  </a:cubicBezTo>
                  <a:cubicBezTo>
                    <a:pt x="66865" y="26952"/>
                    <a:pt x="73861" y="31684"/>
                    <a:pt x="76124" y="33124"/>
                  </a:cubicBezTo>
                  <a:cubicBezTo>
                    <a:pt x="84971" y="38268"/>
                    <a:pt x="92789" y="40737"/>
                    <a:pt x="99784" y="40737"/>
                  </a:cubicBezTo>
                  <a:cubicBezTo>
                    <a:pt x="121798" y="40737"/>
                    <a:pt x="131674" y="25306"/>
                    <a:pt x="135994" y="5143"/>
                  </a:cubicBezTo>
                  <a:close/>
                  <a:moveTo>
                    <a:pt x="135994" y="49583"/>
                  </a:moveTo>
                  <a:lnTo>
                    <a:pt x="135994" y="48966"/>
                  </a:lnTo>
                  <a:cubicBezTo>
                    <a:pt x="135994" y="46909"/>
                    <a:pt x="134965" y="45880"/>
                    <a:pt x="132702" y="45880"/>
                  </a:cubicBezTo>
                  <a:cubicBezTo>
                    <a:pt x="131262" y="45880"/>
                    <a:pt x="130233" y="46703"/>
                    <a:pt x="129616" y="48143"/>
                  </a:cubicBezTo>
                  <a:cubicBezTo>
                    <a:pt x="128176" y="55344"/>
                    <a:pt x="125296" y="60693"/>
                    <a:pt x="121181" y="64397"/>
                  </a:cubicBezTo>
                  <a:cubicBezTo>
                    <a:pt x="114391" y="70363"/>
                    <a:pt x="107191" y="73243"/>
                    <a:pt x="99372" y="73243"/>
                  </a:cubicBezTo>
                  <a:cubicBezTo>
                    <a:pt x="93406" y="73243"/>
                    <a:pt x="87234" y="70980"/>
                    <a:pt x="80856" y="66454"/>
                  </a:cubicBezTo>
                  <a:cubicBezTo>
                    <a:pt x="69129" y="58224"/>
                    <a:pt x="62133" y="53492"/>
                    <a:pt x="59870" y="52052"/>
                  </a:cubicBezTo>
                  <a:cubicBezTo>
                    <a:pt x="51024" y="46909"/>
                    <a:pt x="43205" y="44440"/>
                    <a:pt x="36210" y="44440"/>
                  </a:cubicBezTo>
                  <a:cubicBezTo>
                    <a:pt x="14196" y="44440"/>
                    <a:pt x="4321" y="59870"/>
                    <a:pt x="0" y="80033"/>
                  </a:cubicBezTo>
                  <a:lnTo>
                    <a:pt x="0" y="80444"/>
                  </a:lnTo>
                  <a:cubicBezTo>
                    <a:pt x="0" y="82707"/>
                    <a:pt x="1029" y="83736"/>
                    <a:pt x="3292" y="83736"/>
                  </a:cubicBezTo>
                  <a:cubicBezTo>
                    <a:pt x="5143" y="83736"/>
                    <a:pt x="6172" y="82913"/>
                    <a:pt x="6584" y="81267"/>
                  </a:cubicBezTo>
                  <a:cubicBezTo>
                    <a:pt x="8024" y="74066"/>
                    <a:pt x="10698" y="68717"/>
                    <a:pt x="14813" y="65220"/>
                  </a:cubicBezTo>
                  <a:cubicBezTo>
                    <a:pt x="21603" y="59253"/>
                    <a:pt x="28804" y="56373"/>
                    <a:pt x="36827" y="56373"/>
                  </a:cubicBezTo>
                  <a:cubicBezTo>
                    <a:pt x="42794" y="56373"/>
                    <a:pt x="48760" y="58636"/>
                    <a:pt x="55138" y="62956"/>
                  </a:cubicBezTo>
                  <a:cubicBezTo>
                    <a:pt x="66865" y="71392"/>
                    <a:pt x="73861" y="76124"/>
                    <a:pt x="76124" y="77564"/>
                  </a:cubicBezTo>
                  <a:cubicBezTo>
                    <a:pt x="84971" y="82707"/>
                    <a:pt x="92789" y="85176"/>
                    <a:pt x="99784" y="85176"/>
                  </a:cubicBezTo>
                  <a:cubicBezTo>
                    <a:pt x="121798" y="85176"/>
                    <a:pt x="131674" y="69746"/>
                    <a:pt x="135994" y="49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6242410" y="2742881"/>
              <a:ext cx="75712" cy="145046"/>
            </a:xfrm>
            <a:custGeom>
              <a:avLst/>
              <a:gdLst/>
              <a:ahLst/>
              <a:cxnLst/>
              <a:rect l="l" t="t" r="r" b="b"/>
              <a:pathLst>
                <a:path w="75712" h="145046">
                  <a:moveTo>
                    <a:pt x="48143" y="51229"/>
                  </a:moveTo>
                  <a:cubicBezTo>
                    <a:pt x="40737" y="51229"/>
                    <a:pt x="33330" y="54727"/>
                    <a:pt x="26129" y="61722"/>
                  </a:cubicBezTo>
                  <a:lnTo>
                    <a:pt x="40325" y="3086"/>
                  </a:lnTo>
                  <a:cubicBezTo>
                    <a:pt x="39914" y="1234"/>
                    <a:pt x="39296" y="0"/>
                    <a:pt x="36827" y="0"/>
                  </a:cubicBezTo>
                  <a:cubicBezTo>
                    <a:pt x="30038" y="0"/>
                    <a:pt x="15019" y="1852"/>
                    <a:pt x="12344" y="2057"/>
                  </a:cubicBezTo>
                  <a:cubicBezTo>
                    <a:pt x="9258" y="2469"/>
                    <a:pt x="7612" y="3909"/>
                    <a:pt x="7612" y="6995"/>
                  </a:cubicBezTo>
                  <a:cubicBezTo>
                    <a:pt x="7612" y="9053"/>
                    <a:pt x="9464" y="10081"/>
                    <a:pt x="13373" y="10081"/>
                  </a:cubicBezTo>
                  <a:cubicBezTo>
                    <a:pt x="17282" y="10081"/>
                    <a:pt x="22631" y="9876"/>
                    <a:pt x="22631" y="12756"/>
                  </a:cubicBezTo>
                  <a:cubicBezTo>
                    <a:pt x="22631" y="13579"/>
                    <a:pt x="21603" y="17694"/>
                    <a:pt x="19751" y="25306"/>
                  </a:cubicBezTo>
                  <a:lnTo>
                    <a:pt x="3292" y="91554"/>
                  </a:lnTo>
                  <a:cubicBezTo>
                    <a:pt x="1029" y="100195"/>
                    <a:pt x="0" y="107191"/>
                    <a:pt x="0" y="112334"/>
                  </a:cubicBezTo>
                  <a:cubicBezTo>
                    <a:pt x="0" y="130028"/>
                    <a:pt x="9464" y="145047"/>
                    <a:pt x="26335" y="145047"/>
                  </a:cubicBezTo>
                  <a:cubicBezTo>
                    <a:pt x="39708" y="145047"/>
                    <a:pt x="51435" y="138257"/>
                    <a:pt x="61722" y="124473"/>
                  </a:cubicBezTo>
                  <a:cubicBezTo>
                    <a:pt x="70980" y="111717"/>
                    <a:pt x="75712" y="98344"/>
                    <a:pt x="75712" y="84559"/>
                  </a:cubicBezTo>
                  <a:cubicBezTo>
                    <a:pt x="75712" y="66660"/>
                    <a:pt x="65220" y="51229"/>
                    <a:pt x="48143" y="51229"/>
                  </a:cubicBezTo>
                  <a:close/>
                  <a:moveTo>
                    <a:pt x="47732" y="57401"/>
                  </a:moveTo>
                  <a:cubicBezTo>
                    <a:pt x="55756" y="57401"/>
                    <a:pt x="59665" y="63574"/>
                    <a:pt x="59665" y="75712"/>
                  </a:cubicBezTo>
                  <a:cubicBezTo>
                    <a:pt x="59665" y="81267"/>
                    <a:pt x="58430" y="88674"/>
                    <a:pt x="55961" y="97932"/>
                  </a:cubicBezTo>
                  <a:cubicBezTo>
                    <a:pt x="51435" y="115420"/>
                    <a:pt x="45469" y="127353"/>
                    <a:pt x="38268" y="133731"/>
                  </a:cubicBezTo>
                  <a:cubicBezTo>
                    <a:pt x="34153" y="137229"/>
                    <a:pt x="30244" y="138875"/>
                    <a:pt x="26335" y="138875"/>
                  </a:cubicBezTo>
                  <a:cubicBezTo>
                    <a:pt x="17899" y="138875"/>
                    <a:pt x="13785" y="132291"/>
                    <a:pt x="13785" y="119123"/>
                  </a:cubicBezTo>
                  <a:cubicBezTo>
                    <a:pt x="13785" y="114597"/>
                    <a:pt x="14813" y="107808"/>
                    <a:pt x="16871" y="98755"/>
                  </a:cubicBezTo>
                  <a:lnTo>
                    <a:pt x="21397" y="80239"/>
                  </a:lnTo>
                  <a:cubicBezTo>
                    <a:pt x="22014" y="77153"/>
                    <a:pt x="23043" y="74889"/>
                    <a:pt x="24277" y="73243"/>
                  </a:cubicBezTo>
                  <a:cubicBezTo>
                    <a:pt x="32301" y="62751"/>
                    <a:pt x="40119" y="57401"/>
                    <a:pt x="47732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6336697" y="2840853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6" name="MathFormula 346"/>
          <p:cNvGrpSpPr/>
          <p:nvPr/>
        </p:nvGrpSpPr>
        <p:grpSpPr>
          <a:xfrm>
            <a:off x="3286667" y="3386658"/>
            <a:ext cx="1138461" cy="129616"/>
            <a:chOff x="3286667" y="3386658"/>
            <a:chExt cx="1138461" cy="129616"/>
          </a:xfrm>
        </p:grpSpPr>
        <p:sp>
          <p:nvSpPr>
            <p:cNvPr id="222" name="MathGlyph 222"/>
            <p:cNvSpPr/>
            <p:nvPr/>
          </p:nvSpPr>
          <p:spPr>
            <a:xfrm>
              <a:off x="3286667" y="3388674"/>
              <a:ext cx="89291" cy="97932"/>
            </a:xfrm>
            <a:custGeom>
              <a:avLst/>
              <a:gdLst/>
              <a:ahLst/>
              <a:cxnLst/>
              <a:rect l="l" t="t" r="r" b="b"/>
              <a:pathLst>
                <a:path w="89291" h="97932">
                  <a:moveTo>
                    <a:pt x="28372" y="87275"/>
                  </a:moveTo>
                  <a:lnTo>
                    <a:pt x="28372" y="49830"/>
                  </a:lnTo>
                  <a:lnTo>
                    <a:pt x="40613" y="49830"/>
                  </a:lnTo>
                  <a:cubicBezTo>
                    <a:pt x="47094" y="49830"/>
                    <a:pt x="51126" y="50982"/>
                    <a:pt x="52855" y="53143"/>
                  </a:cubicBezTo>
                  <a:cubicBezTo>
                    <a:pt x="54583" y="55303"/>
                    <a:pt x="55447" y="59767"/>
                    <a:pt x="55447" y="66536"/>
                  </a:cubicBezTo>
                  <a:lnTo>
                    <a:pt x="60200" y="66536"/>
                  </a:lnTo>
                  <a:lnTo>
                    <a:pt x="60200" y="27651"/>
                  </a:lnTo>
                  <a:lnTo>
                    <a:pt x="55447" y="27651"/>
                  </a:lnTo>
                  <a:cubicBezTo>
                    <a:pt x="55447" y="34420"/>
                    <a:pt x="54583" y="38741"/>
                    <a:pt x="52855" y="40901"/>
                  </a:cubicBezTo>
                  <a:cubicBezTo>
                    <a:pt x="51126" y="43061"/>
                    <a:pt x="47094" y="44214"/>
                    <a:pt x="40613" y="44214"/>
                  </a:cubicBezTo>
                  <a:lnTo>
                    <a:pt x="28372" y="44214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lnTo>
                    <a:pt x="53143" y="5617"/>
                  </a:lnTo>
                  <a:cubicBezTo>
                    <a:pt x="63512" y="5617"/>
                    <a:pt x="70425" y="7633"/>
                    <a:pt x="74025" y="11809"/>
                  </a:cubicBezTo>
                  <a:cubicBezTo>
                    <a:pt x="78634" y="17426"/>
                    <a:pt x="79210" y="22611"/>
                    <a:pt x="80506" y="33124"/>
                  </a:cubicBezTo>
                  <a:lnTo>
                    <a:pt x="85259" y="33124"/>
                  </a:lnTo>
                  <a:lnTo>
                    <a:pt x="81082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lnTo>
                    <a:pt x="83098" y="97932"/>
                  </a:lnTo>
                  <a:lnTo>
                    <a:pt x="89291" y="60056"/>
                  </a:lnTo>
                  <a:lnTo>
                    <a:pt x="84539" y="60056"/>
                  </a:lnTo>
                  <a:cubicBezTo>
                    <a:pt x="83242" y="67976"/>
                    <a:pt x="81946" y="74025"/>
                    <a:pt x="80362" y="78346"/>
                  </a:cubicBezTo>
                  <a:cubicBezTo>
                    <a:pt x="78778" y="82666"/>
                    <a:pt x="75897" y="86123"/>
                    <a:pt x="71577" y="88859"/>
                  </a:cubicBezTo>
                  <a:cubicBezTo>
                    <a:pt x="67976" y="91163"/>
                    <a:pt x="62072" y="92316"/>
                    <a:pt x="53719" y="92316"/>
                  </a:cubicBezTo>
                  <a:lnTo>
                    <a:pt x="34852" y="92316"/>
                  </a:lnTo>
                  <a:cubicBezTo>
                    <a:pt x="29236" y="92316"/>
                    <a:pt x="28372" y="92460"/>
                    <a:pt x="28372" y="8727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384887" y="3386658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48966" y="101533"/>
                  </a:moveTo>
                  <a:lnTo>
                    <a:pt x="71001" y="99948"/>
                  </a:lnTo>
                  <a:lnTo>
                    <a:pt x="71001" y="94476"/>
                  </a:lnTo>
                  <a:cubicBezTo>
                    <a:pt x="65816" y="94476"/>
                    <a:pt x="62792" y="94188"/>
                    <a:pt x="61640" y="93324"/>
                  </a:cubicBezTo>
                  <a:cubicBezTo>
                    <a:pt x="60488" y="92460"/>
                    <a:pt x="59911" y="90299"/>
                    <a:pt x="59911" y="86987"/>
                  </a:cubicBezTo>
                  <a:lnTo>
                    <a:pt x="59911" y="0"/>
                  </a:lnTo>
                  <a:lnTo>
                    <a:pt x="38453" y="1584"/>
                  </a:lnTo>
                  <a:lnTo>
                    <a:pt x="38453" y="7057"/>
                  </a:lnTo>
                  <a:cubicBezTo>
                    <a:pt x="43493" y="7057"/>
                    <a:pt x="46662" y="7489"/>
                    <a:pt x="47814" y="8353"/>
                  </a:cubicBezTo>
                  <a:cubicBezTo>
                    <a:pt x="48966" y="9217"/>
                    <a:pt x="49398" y="11233"/>
                    <a:pt x="49398" y="14546"/>
                  </a:cubicBezTo>
                  <a:lnTo>
                    <a:pt x="49398" y="43781"/>
                  </a:lnTo>
                  <a:cubicBezTo>
                    <a:pt x="44790" y="38453"/>
                    <a:pt x="39029" y="35860"/>
                    <a:pt x="32116" y="35860"/>
                  </a:cubicBezTo>
                  <a:cubicBezTo>
                    <a:pt x="23187" y="35860"/>
                    <a:pt x="15554" y="39029"/>
                    <a:pt x="9361" y="45510"/>
                  </a:cubicBezTo>
                  <a:cubicBezTo>
                    <a:pt x="3168" y="51990"/>
                    <a:pt x="0" y="59767"/>
                    <a:pt x="0" y="68841"/>
                  </a:cubicBezTo>
                  <a:cubicBezTo>
                    <a:pt x="0" y="77626"/>
                    <a:pt x="2880" y="85259"/>
                    <a:pt x="8785" y="91739"/>
                  </a:cubicBezTo>
                  <a:cubicBezTo>
                    <a:pt x="14690" y="98220"/>
                    <a:pt x="21891" y="101533"/>
                    <a:pt x="30676" y="101533"/>
                  </a:cubicBezTo>
                  <a:cubicBezTo>
                    <a:pt x="38021" y="101533"/>
                    <a:pt x="44214" y="98796"/>
                    <a:pt x="48966" y="93180"/>
                  </a:cubicBezTo>
                  <a:close/>
                  <a:moveTo>
                    <a:pt x="32692" y="40181"/>
                  </a:moveTo>
                  <a:cubicBezTo>
                    <a:pt x="38885" y="40181"/>
                    <a:pt x="43925" y="42917"/>
                    <a:pt x="47526" y="48390"/>
                  </a:cubicBezTo>
                  <a:cubicBezTo>
                    <a:pt x="48534" y="49974"/>
                    <a:pt x="48966" y="51558"/>
                    <a:pt x="48966" y="53431"/>
                  </a:cubicBezTo>
                  <a:lnTo>
                    <a:pt x="48966" y="82522"/>
                  </a:lnTo>
                  <a:cubicBezTo>
                    <a:pt x="48966" y="84395"/>
                    <a:pt x="48534" y="85979"/>
                    <a:pt x="47526" y="87563"/>
                  </a:cubicBezTo>
                  <a:cubicBezTo>
                    <a:pt x="43493" y="94044"/>
                    <a:pt x="38021" y="97212"/>
                    <a:pt x="31252" y="97212"/>
                  </a:cubicBezTo>
                  <a:cubicBezTo>
                    <a:pt x="25347" y="97212"/>
                    <a:pt x="20595" y="94332"/>
                    <a:pt x="16850" y="88427"/>
                  </a:cubicBezTo>
                  <a:cubicBezTo>
                    <a:pt x="14258" y="84107"/>
                    <a:pt x="12962" y="77626"/>
                    <a:pt x="12962" y="68985"/>
                  </a:cubicBezTo>
                  <a:cubicBezTo>
                    <a:pt x="12962" y="53287"/>
                    <a:pt x="18290" y="40181"/>
                    <a:pt x="32692" y="40181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464097" y="3421367"/>
              <a:ext cx="65816" cy="94907"/>
            </a:xfrm>
            <a:custGeom>
              <a:avLst/>
              <a:gdLst/>
              <a:ahLst/>
              <a:cxnLst/>
              <a:rect l="l" t="t" r="r" b="b"/>
              <a:pathLst>
                <a:path w="65816" h="94907">
                  <a:moveTo>
                    <a:pt x="58039" y="0"/>
                  </a:moveTo>
                  <a:cubicBezTo>
                    <a:pt x="52567" y="0"/>
                    <a:pt x="47526" y="2160"/>
                    <a:pt x="42917" y="6481"/>
                  </a:cubicBezTo>
                  <a:cubicBezTo>
                    <a:pt x="38597" y="3168"/>
                    <a:pt x="33700" y="1584"/>
                    <a:pt x="28084" y="1584"/>
                  </a:cubicBezTo>
                  <a:cubicBezTo>
                    <a:pt x="15698" y="1584"/>
                    <a:pt x="4465" y="10801"/>
                    <a:pt x="4465" y="22899"/>
                  </a:cubicBezTo>
                  <a:cubicBezTo>
                    <a:pt x="4465" y="28948"/>
                    <a:pt x="6625" y="33844"/>
                    <a:pt x="10945" y="37589"/>
                  </a:cubicBezTo>
                  <a:cubicBezTo>
                    <a:pt x="8209" y="41045"/>
                    <a:pt x="6769" y="44934"/>
                    <a:pt x="6769" y="49398"/>
                  </a:cubicBezTo>
                  <a:cubicBezTo>
                    <a:pt x="6769" y="54871"/>
                    <a:pt x="8641" y="59047"/>
                    <a:pt x="12242" y="61784"/>
                  </a:cubicBezTo>
                  <a:cubicBezTo>
                    <a:pt x="6193" y="63800"/>
                    <a:pt x="0" y="68985"/>
                    <a:pt x="0" y="76330"/>
                  </a:cubicBezTo>
                  <a:cubicBezTo>
                    <a:pt x="0" y="82522"/>
                    <a:pt x="4033" y="87419"/>
                    <a:pt x="11953" y="90875"/>
                  </a:cubicBezTo>
                  <a:cubicBezTo>
                    <a:pt x="18002" y="93612"/>
                    <a:pt x="24627" y="94908"/>
                    <a:pt x="31828" y="94908"/>
                  </a:cubicBezTo>
                  <a:cubicBezTo>
                    <a:pt x="39173" y="94908"/>
                    <a:pt x="45942" y="93612"/>
                    <a:pt x="51990" y="90875"/>
                  </a:cubicBezTo>
                  <a:cubicBezTo>
                    <a:pt x="59911" y="87419"/>
                    <a:pt x="63800" y="82522"/>
                    <a:pt x="63800" y="76042"/>
                  </a:cubicBezTo>
                  <a:cubicBezTo>
                    <a:pt x="63800" y="68409"/>
                    <a:pt x="60632" y="62792"/>
                    <a:pt x="54295" y="59191"/>
                  </a:cubicBezTo>
                  <a:cubicBezTo>
                    <a:pt x="47670" y="55591"/>
                    <a:pt x="40325" y="55159"/>
                    <a:pt x="29668" y="55159"/>
                  </a:cubicBezTo>
                  <a:cubicBezTo>
                    <a:pt x="23331" y="55159"/>
                    <a:pt x="19874" y="55159"/>
                    <a:pt x="19154" y="55015"/>
                  </a:cubicBezTo>
                  <a:cubicBezTo>
                    <a:pt x="15122" y="54439"/>
                    <a:pt x="12242" y="50550"/>
                    <a:pt x="12242" y="46086"/>
                  </a:cubicBezTo>
                  <a:cubicBezTo>
                    <a:pt x="12242" y="43925"/>
                    <a:pt x="12818" y="41909"/>
                    <a:pt x="14114" y="40181"/>
                  </a:cubicBezTo>
                  <a:cubicBezTo>
                    <a:pt x="18146" y="42917"/>
                    <a:pt x="22755" y="44358"/>
                    <a:pt x="28084" y="44358"/>
                  </a:cubicBezTo>
                  <a:cubicBezTo>
                    <a:pt x="40469" y="44358"/>
                    <a:pt x="51558" y="35140"/>
                    <a:pt x="51558" y="23043"/>
                  </a:cubicBezTo>
                  <a:cubicBezTo>
                    <a:pt x="51558" y="17426"/>
                    <a:pt x="49686" y="12818"/>
                    <a:pt x="45942" y="9217"/>
                  </a:cubicBezTo>
                  <a:cubicBezTo>
                    <a:pt x="49542" y="5905"/>
                    <a:pt x="53431" y="4321"/>
                    <a:pt x="57607" y="4321"/>
                  </a:cubicBezTo>
                  <a:cubicBezTo>
                    <a:pt x="56887" y="5041"/>
                    <a:pt x="56455" y="6193"/>
                    <a:pt x="56455" y="7633"/>
                  </a:cubicBezTo>
                  <a:cubicBezTo>
                    <a:pt x="56455" y="10801"/>
                    <a:pt x="58039" y="12386"/>
                    <a:pt x="61208" y="12386"/>
                  </a:cubicBezTo>
                  <a:cubicBezTo>
                    <a:pt x="64232" y="12386"/>
                    <a:pt x="65816" y="10801"/>
                    <a:pt x="65816" y="7489"/>
                  </a:cubicBezTo>
                  <a:cubicBezTo>
                    <a:pt x="65816" y="3024"/>
                    <a:pt x="62360" y="0"/>
                    <a:pt x="58039" y="0"/>
                  </a:cubicBezTo>
                  <a:close/>
                  <a:moveTo>
                    <a:pt x="28084" y="6049"/>
                  </a:moveTo>
                  <a:cubicBezTo>
                    <a:pt x="35860" y="6049"/>
                    <a:pt x="39749" y="11665"/>
                    <a:pt x="39749" y="22899"/>
                  </a:cubicBezTo>
                  <a:cubicBezTo>
                    <a:pt x="39749" y="34276"/>
                    <a:pt x="35860" y="40037"/>
                    <a:pt x="28084" y="40037"/>
                  </a:cubicBezTo>
                  <a:cubicBezTo>
                    <a:pt x="20163" y="40037"/>
                    <a:pt x="16274" y="34420"/>
                    <a:pt x="16274" y="23043"/>
                  </a:cubicBezTo>
                  <a:cubicBezTo>
                    <a:pt x="16274" y="11665"/>
                    <a:pt x="20163" y="6049"/>
                    <a:pt x="28084" y="6049"/>
                  </a:cubicBezTo>
                  <a:close/>
                  <a:moveTo>
                    <a:pt x="19586" y="64664"/>
                  </a:moveTo>
                  <a:lnTo>
                    <a:pt x="27939" y="64664"/>
                  </a:lnTo>
                  <a:cubicBezTo>
                    <a:pt x="35428" y="64664"/>
                    <a:pt x="41477" y="65096"/>
                    <a:pt x="46086" y="66104"/>
                  </a:cubicBezTo>
                  <a:cubicBezTo>
                    <a:pt x="52279" y="67400"/>
                    <a:pt x="55303" y="70857"/>
                    <a:pt x="55303" y="76330"/>
                  </a:cubicBezTo>
                  <a:cubicBezTo>
                    <a:pt x="55303" y="80938"/>
                    <a:pt x="52423" y="84539"/>
                    <a:pt x="46662" y="87275"/>
                  </a:cubicBezTo>
                  <a:cubicBezTo>
                    <a:pt x="42197" y="89435"/>
                    <a:pt x="37301" y="90443"/>
                    <a:pt x="31972" y="90443"/>
                  </a:cubicBezTo>
                  <a:cubicBezTo>
                    <a:pt x="26787" y="90443"/>
                    <a:pt x="21891" y="89435"/>
                    <a:pt x="17282" y="87275"/>
                  </a:cubicBezTo>
                  <a:cubicBezTo>
                    <a:pt x="11377" y="84539"/>
                    <a:pt x="8497" y="80938"/>
                    <a:pt x="8497" y="76330"/>
                  </a:cubicBezTo>
                  <a:cubicBezTo>
                    <a:pt x="8497" y="70281"/>
                    <a:pt x="13682" y="64664"/>
                    <a:pt x="19586" y="6466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536106" y="3422087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648728" y="3386658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48966" y="101533"/>
                  </a:moveTo>
                  <a:lnTo>
                    <a:pt x="71001" y="99948"/>
                  </a:lnTo>
                  <a:lnTo>
                    <a:pt x="71001" y="94476"/>
                  </a:lnTo>
                  <a:cubicBezTo>
                    <a:pt x="65816" y="94476"/>
                    <a:pt x="62792" y="94188"/>
                    <a:pt x="61640" y="93324"/>
                  </a:cubicBezTo>
                  <a:cubicBezTo>
                    <a:pt x="60488" y="92460"/>
                    <a:pt x="59911" y="90299"/>
                    <a:pt x="59911" y="86987"/>
                  </a:cubicBezTo>
                  <a:lnTo>
                    <a:pt x="59911" y="0"/>
                  </a:lnTo>
                  <a:lnTo>
                    <a:pt x="38453" y="1584"/>
                  </a:lnTo>
                  <a:lnTo>
                    <a:pt x="38453" y="7057"/>
                  </a:lnTo>
                  <a:cubicBezTo>
                    <a:pt x="43493" y="7057"/>
                    <a:pt x="46662" y="7489"/>
                    <a:pt x="47814" y="8353"/>
                  </a:cubicBezTo>
                  <a:cubicBezTo>
                    <a:pt x="48966" y="9217"/>
                    <a:pt x="49398" y="11233"/>
                    <a:pt x="49398" y="14546"/>
                  </a:cubicBezTo>
                  <a:lnTo>
                    <a:pt x="49398" y="43781"/>
                  </a:lnTo>
                  <a:cubicBezTo>
                    <a:pt x="44790" y="38453"/>
                    <a:pt x="39029" y="35860"/>
                    <a:pt x="32116" y="35860"/>
                  </a:cubicBezTo>
                  <a:cubicBezTo>
                    <a:pt x="23187" y="35860"/>
                    <a:pt x="15554" y="39029"/>
                    <a:pt x="9361" y="45510"/>
                  </a:cubicBezTo>
                  <a:cubicBezTo>
                    <a:pt x="3168" y="51990"/>
                    <a:pt x="0" y="59767"/>
                    <a:pt x="0" y="68841"/>
                  </a:cubicBezTo>
                  <a:cubicBezTo>
                    <a:pt x="0" y="77626"/>
                    <a:pt x="2880" y="85259"/>
                    <a:pt x="8785" y="91739"/>
                  </a:cubicBezTo>
                  <a:cubicBezTo>
                    <a:pt x="14690" y="98220"/>
                    <a:pt x="21891" y="101533"/>
                    <a:pt x="30676" y="101533"/>
                  </a:cubicBezTo>
                  <a:cubicBezTo>
                    <a:pt x="38021" y="101533"/>
                    <a:pt x="44214" y="98796"/>
                    <a:pt x="48966" y="93180"/>
                  </a:cubicBezTo>
                  <a:close/>
                  <a:moveTo>
                    <a:pt x="32692" y="40181"/>
                  </a:moveTo>
                  <a:cubicBezTo>
                    <a:pt x="38885" y="40181"/>
                    <a:pt x="43925" y="42917"/>
                    <a:pt x="47526" y="48390"/>
                  </a:cubicBezTo>
                  <a:cubicBezTo>
                    <a:pt x="48534" y="49974"/>
                    <a:pt x="48966" y="51558"/>
                    <a:pt x="48966" y="53431"/>
                  </a:cubicBezTo>
                  <a:lnTo>
                    <a:pt x="48966" y="82522"/>
                  </a:lnTo>
                  <a:cubicBezTo>
                    <a:pt x="48966" y="84395"/>
                    <a:pt x="48534" y="85979"/>
                    <a:pt x="47526" y="87563"/>
                  </a:cubicBezTo>
                  <a:cubicBezTo>
                    <a:pt x="43493" y="94044"/>
                    <a:pt x="38021" y="97212"/>
                    <a:pt x="31252" y="97212"/>
                  </a:cubicBezTo>
                  <a:cubicBezTo>
                    <a:pt x="25347" y="97212"/>
                    <a:pt x="20595" y="94332"/>
                    <a:pt x="16850" y="88427"/>
                  </a:cubicBezTo>
                  <a:cubicBezTo>
                    <a:pt x="14258" y="84107"/>
                    <a:pt x="12962" y="77626"/>
                    <a:pt x="12962" y="68985"/>
                  </a:cubicBezTo>
                  <a:cubicBezTo>
                    <a:pt x="12962" y="53287"/>
                    <a:pt x="18290" y="40181"/>
                    <a:pt x="32692" y="40181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728658" y="3391987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768695" y="342208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823422" y="3398036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881317" y="3422951"/>
              <a:ext cx="72441" cy="65240"/>
            </a:xfrm>
            <a:custGeom>
              <a:avLst/>
              <a:gdLst/>
              <a:ahLst/>
              <a:cxnLst/>
              <a:rect l="l" t="t" r="r" b="b"/>
              <a:pathLst>
                <a:path w="72441" h="65240">
                  <a:moveTo>
                    <a:pt x="33844" y="61064"/>
                  </a:moveTo>
                  <a:cubicBezTo>
                    <a:pt x="23907" y="61064"/>
                    <a:pt x="22035" y="56887"/>
                    <a:pt x="22035" y="47526"/>
                  </a:cubicBezTo>
                  <a:lnTo>
                    <a:pt x="22035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617" y="7057"/>
                    <a:pt x="8929" y="7633"/>
                    <a:pt x="9793" y="8641"/>
                  </a:cubicBezTo>
                  <a:cubicBezTo>
                    <a:pt x="10657" y="9649"/>
                    <a:pt x="11089" y="13250"/>
                    <a:pt x="11089" y="19586"/>
                  </a:cubicBezTo>
                  <a:lnTo>
                    <a:pt x="11089" y="40757"/>
                  </a:lnTo>
                  <a:cubicBezTo>
                    <a:pt x="11089" y="46374"/>
                    <a:pt x="11521" y="50694"/>
                    <a:pt x="12530" y="54007"/>
                  </a:cubicBezTo>
                  <a:cubicBezTo>
                    <a:pt x="14690" y="61496"/>
                    <a:pt x="22611" y="65240"/>
                    <a:pt x="33124" y="65240"/>
                  </a:cubicBezTo>
                  <a:cubicBezTo>
                    <a:pt x="40901" y="65240"/>
                    <a:pt x="46806" y="61640"/>
                    <a:pt x="50838" y="54295"/>
                  </a:cubicBezTo>
                  <a:lnTo>
                    <a:pt x="50838" y="65240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256" y="58183"/>
                    <a:pt x="64232" y="57895"/>
                    <a:pt x="63080" y="57031"/>
                  </a:cubicBezTo>
                  <a:cubicBezTo>
                    <a:pt x="61928" y="56167"/>
                    <a:pt x="61352" y="54151"/>
                    <a:pt x="61352" y="50838"/>
                  </a:cubicBezTo>
                  <a:lnTo>
                    <a:pt x="61352" y="0"/>
                  </a:lnTo>
                  <a:lnTo>
                    <a:pt x="39461" y="1584"/>
                  </a:lnTo>
                  <a:lnTo>
                    <a:pt x="39461" y="7057"/>
                  </a:lnTo>
                  <a:cubicBezTo>
                    <a:pt x="44502" y="7057"/>
                    <a:pt x="47526" y="7489"/>
                    <a:pt x="48678" y="8353"/>
                  </a:cubicBezTo>
                  <a:cubicBezTo>
                    <a:pt x="49830" y="9217"/>
                    <a:pt x="50406" y="11089"/>
                    <a:pt x="50406" y="14402"/>
                  </a:cubicBezTo>
                  <a:lnTo>
                    <a:pt x="50406" y="39605"/>
                  </a:lnTo>
                  <a:cubicBezTo>
                    <a:pt x="50406" y="50982"/>
                    <a:pt x="44358" y="61064"/>
                    <a:pt x="33844" y="6106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960815" y="3422951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017270" y="3386658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097920" y="3422087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169929" y="3422951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250291" y="3422087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313371" y="3422087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378035" y="3422087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</p:grpSp>
      <p:grpSp>
        <p:nvGrpSpPr>
          <p:cNvPr id="348" name="MathFormula 348"/>
          <p:cNvGrpSpPr/>
          <p:nvPr/>
        </p:nvGrpSpPr>
        <p:grpSpPr>
          <a:xfrm>
            <a:off x="287487" y="3558368"/>
            <a:ext cx="2384195" cy="617220"/>
            <a:chOff x="287487" y="3558368"/>
            <a:chExt cx="2384195" cy="617220"/>
          </a:xfrm>
        </p:grpSpPr>
        <p:sp>
          <p:nvSpPr>
            <p:cNvPr id="223" name="MathGlyph 223"/>
            <p:cNvSpPr/>
            <p:nvPr/>
          </p:nvSpPr>
          <p:spPr>
            <a:xfrm>
              <a:off x="287487" y="3777275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33648" y="3905717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15444" y="3869280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658430" y="384290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930169" y="3558368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007320" y="3914742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39" y="3703"/>
                    <a:pt x="87234" y="4732"/>
                  </a:cubicBezTo>
                  <a:lnTo>
                    <a:pt x="53698" y="138875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6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027640" y="3656397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9" y="13167"/>
                    <a:pt x="56579" y="11110"/>
                  </a:cubicBezTo>
                  <a:cubicBezTo>
                    <a:pt x="56579" y="9258"/>
                    <a:pt x="56990" y="6584"/>
                    <a:pt x="57607" y="3498"/>
                  </a:cubicBezTo>
                  <a:cubicBezTo>
                    <a:pt x="57607" y="1234"/>
                    <a:pt x="56579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120504" y="375846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129930" y="3624155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144223" y="4044830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147266" y="3898122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232153" y="3558368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433937" y="384290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651154" y="3862863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828093" y="3919642"/>
              <a:ext cx="149778" cy="139903"/>
            </a:xfrm>
            <a:custGeom>
              <a:avLst/>
              <a:gdLst/>
              <a:ahLst/>
              <a:cxnLst/>
              <a:rect l="l" t="t" r="r" b="b"/>
              <a:pathLst>
                <a:path w="149778" h="139903">
                  <a:moveTo>
                    <a:pt x="33124" y="4938"/>
                  </a:moveTo>
                  <a:cubicBezTo>
                    <a:pt x="33124" y="6995"/>
                    <a:pt x="35387" y="8024"/>
                    <a:pt x="39708" y="8024"/>
                  </a:cubicBezTo>
                  <a:cubicBezTo>
                    <a:pt x="47937" y="8024"/>
                    <a:pt x="52052" y="8847"/>
                    <a:pt x="52052" y="10698"/>
                  </a:cubicBezTo>
                  <a:cubicBezTo>
                    <a:pt x="52052" y="11316"/>
                    <a:pt x="51641" y="12756"/>
                    <a:pt x="51024" y="15431"/>
                  </a:cubicBezTo>
                  <a:lnTo>
                    <a:pt x="24277" y="123033"/>
                  </a:lnTo>
                  <a:cubicBezTo>
                    <a:pt x="23249" y="127559"/>
                    <a:pt x="21191" y="130233"/>
                    <a:pt x="18105" y="131262"/>
                  </a:cubicBezTo>
                  <a:cubicBezTo>
                    <a:pt x="16665" y="131674"/>
                    <a:pt x="12962" y="131879"/>
                    <a:pt x="6584" y="131879"/>
                  </a:cubicBezTo>
                  <a:cubicBezTo>
                    <a:pt x="2057" y="131879"/>
                    <a:pt x="0" y="132291"/>
                    <a:pt x="0" y="136611"/>
                  </a:cubicBezTo>
                  <a:cubicBezTo>
                    <a:pt x="0" y="138874"/>
                    <a:pt x="2263" y="139903"/>
                    <a:pt x="6584" y="139903"/>
                  </a:cubicBezTo>
                  <a:lnTo>
                    <a:pt x="112128" y="139903"/>
                  </a:lnTo>
                  <a:cubicBezTo>
                    <a:pt x="117066" y="139903"/>
                    <a:pt x="117478" y="139492"/>
                    <a:pt x="119123" y="135994"/>
                  </a:cubicBezTo>
                  <a:lnTo>
                    <a:pt x="127353" y="117478"/>
                  </a:lnTo>
                  <a:cubicBezTo>
                    <a:pt x="132908" y="104722"/>
                    <a:pt x="136817" y="95258"/>
                    <a:pt x="139080" y="88880"/>
                  </a:cubicBezTo>
                  <a:cubicBezTo>
                    <a:pt x="138669" y="87028"/>
                    <a:pt x="138052" y="85794"/>
                    <a:pt x="135788" y="85794"/>
                  </a:cubicBezTo>
                  <a:cubicBezTo>
                    <a:pt x="134348" y="85794"/>
                    <a:pt x="133114" y="86822"/>
                    <a:pt x="132291" y="88674"/>
                  </a:cubicBezTo>
                  <a:cubicBezTo>
                    <a:pt x="127147" y="100813"/>
                    <a:pt x="122210" y="110071"/>
                    <a:pt x="117272" y="116655"/>
                  </a:cubicBezTo>
                  <a:cubicBezTo>
                    <a:pt x="109042" y="127765"/>
                    <a:pt x="96904" y="131879"/>
                    <a:pt x="77564" y="131879"/>
                  </a:cubicBezTo>
                  <a:lnTo>
                    <a:pt x="47732" y="131879"/>
                  </a:lnTo>
                  <a:cubicBezTo>
                    <a:pt x="45674" y="131879"/>
                    <a:pt x="44234" y="131879"/>
                    <a:pt x="43411" y="131674"/>
                  </a:cubicBezTo>
                  <a:cubicBezTo>
                    <a:pt x="42177" y="131674"/>
                    <a:pt x="41559" y="131262"/>
                    <a:pt x="41559" y="130645"/>
                  </a:cubicBezTo>
                  <a:cubicBezTo>
                    <a:pt x="41559" y="130233"/>
                    <a:pt x="41971" y="128793"/>
                    <a:pt x="42588" y="126119"/>
                  </a:cubicBezTo>
                  <a:lnTo>
                    <a:pt x="56167" y="71186"/>
                  </a:lnTo>
                  <a:lnTo>
                    <a:pt x="75712" y="71186"/>
                  </a:lnTo>
                  <a:cubicBezTo>
                    <a:pt x="85382" y="71186"/>
                    <a:pt x="90526" y="72420"/>
                    <a:pt x="91554" y="75095"/>
                  </a:cubicBezTo>
                  <a:cubicBezTo>
                    <a:pt x="91966" y="76124"/>
                    <a:pt x="92172" y="77564"/>
                    <a:pt x="92172" y="79621"/>
                  </a:cubicBezTo>
                  <a:cubicBezTo>
                    <a:pt x="92172" y="82296"/>
                    <a:pt x="91760" y="85588"/>
                    <a:pt x="90731" y="89497"/>
                  </a:cubicBezTo>
                  <a:cubicBezTo>
                    <a:pt x="90320" y="90526"/>
                    <a:pt x="90114" y="91349"/>
                    <a:pt x="90114" y="91966"/>
                  </a:cubicBezTo>
                  <a:cubicBezTo>
                    <a:pt x="90114" y="94023"/>
                    <a:pt x="91349" y="95052"/>
                    <a:pt x="93612" y="95052"/>
                  </a:cubicBezTo>
                  <a:cubicBezTo>
                    <a:pt x="95463" y="95052"/>
                    <a:pt x="96698" y="93406"/>
                    <a:pt x="97521" y="90320"/>
                  </a:cubicBezTo>
                  <a:lnTo>
                    <a:pt x="109042" y="42588"/>
                  </a:lnTo>
                  <a:cubicBezTo>
                    <a:pt x="109042" y="40531"/>
                    <a:pt x="108014" y="39502"/>
                    <a:pt x="105750" y="39502"/>
                  </a:cubicBezTo>
                  <a:cubicBezTo>
                    <a:pt x="104104" y="39502"/>
                    <a:pt x="102870" y="40942"/>
                    <a:pt x="102253" y="43823"/>
                  </a:cubicBezTo>
                  <a:cubicBezTo>
                    <a:pt x="100195" y="51846"/>
                    <a:pt x="97521" y="56990"/>
                    <a:pt x="94023" y="59459"/>
                  </a:cubicBezTo>
                  <a:cubicBezTo>
                    <a:pt x="90526" y="61928"/>
                    <a:pt x="84765" y="63162"/>
                    <a:pt x="76330" y="63162"/>
                  </a:cubicBezTo>
                  <a:lnTo>
                    <a:pt x="58224" y="63162"/>
                  </a:lnTo>
                  <a:lnTo>
                    <a:pt x="70157" y="15225"/>
                  </a:lnTo>
                  <a:cubicBezTo>
                    <a:pt x="71803" y="8230"/>
                    <a:pt x="71803" y="8024"/>
                    <a:pt x="80444" y="8024"/>
                  </a:cubicBezTo>
                  <a:lnTo>
                    <a:pt x="109042" y="8024"/>
                  </a:lnTo>
                  <a:cubicBezTo>
                    <a:pt x="119535" y="8024"/>
                    <a:pt x="126736" y="9053"/>
                    <a:pt x="130645" y="11110"/>
                  </a:cubicBezTo>
                  <a:cubicBezTo>
                    <a:pt x="136406" y="14196"/>
                    <a:pt x="139286" y="20368"/>
                    <a:pt x="139286" y="29627"/>
                  </a:cubicBezTo>
                  <a:cubicBezTo>
                    <a:pt x="139286" y="33124"/>
                    <a:pt x="139080" y="36827"/>
                    <a:pt x="138463" y="40325"/>
                  </a:cubicBezTo>
                  <a:cubicBezTo>
                    <a:pt x="138463" y="40737"/>
                    <a:pt x="138463" y="41354"/>
                    <a:pt x="138257" y="42177"/>
                  </a:cubicBezTo>
                  <a:lnTo>
                    <a:pt x="138257" y="44028"/>
                  </a:lnTo>
                  <a:cubicBezTo>
                    <a:pt x="138257" y="46292"/>
                    <a:pt x="139286" y="47320"/>
                    <a:pt x="141343" y="47320"/>
                  </a:cubicBezTo>
                  <a:cubicBezTo>
                    <a:pt x="143401" y="47320"/>
                    <a:pt x="144635" y="45469"/>
                    <a:pt x="145047" y="41559"/>
                  </a:cubicBezTo>
                  <a:lnTo>
                    <a:pt x="149161" y="6378"/>
                  </a:lnTo>
                  <a:cubicBezTo>
                    <a:pt x="149779" y="617"/>
                    <a:pt x="148339" y="0"/>
                    <a:pt x="142784" y="0"/>
                  </a:cubicBezTo>
                  <a:lnTo>
                    <a:pt x="40119" y="0"/>
                  </a:lnTo>
                  <a:cubicBezTo>
                    <a:pt x="35387" y="0"/>
                    <a:pt x="33124" y="206"/>
                    <a:pt x="33124" y="49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867256" y="3688182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961571" y="3735831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965534" y="360729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990214" y="3918819"/>
              <a:ext cx="95257" cy="140931"/>
            </a:xfrm>
            <a:custGeom>
              <a:avLst/>
              <a:gdLst/>
              <a:ahLst/>
              <a:cxnLst/>
              <a:rect l="l" t="t" r="r" b="b"/>
              <a:pathLst>
                <a:path w="95257" h="140931">
                  <a:moveTo>
                    <a:pt x="95258" y="3498"/>
                  </a:moveTo>
                  <a:cubicBezTo>
                    <a:pt x="95258" y="1234"/>
                    <a:pt x="94023" y="206"/>
                    <a:pt x="91349" y="206"/>
                  </a:cubicBezTo>
                  <a:lnTo>
                    <a:pt x="64808" y="823"/>
                  </a:lnTo>
                  <a:lnTo>
                    <a:pt x="37856" y="206"/>
                  </a:lnTo>
                  <a:cubicBezTo>
                    <a:pt x="34564" y="0"/>
                    <a:pt x="32918" y="1646"/>
                    <a:pt x="32918" y="5144"/>
                  </a:cubicBezTo>
                  <a:cubicBezTo>
                    <a:pt x="32918" y="7201"/>
                    <a:pt x="35182" y="8230"/>
                    <a:pt x="39502" y="8230"/>
                  </a:cubicBezTo>
                  <a:cubicBezTo>
                    <a:pt x="48349" y="8230"/>
                    <a:pt x="52669" y="9258"/>
                    <a:pt x="52669" y="11110"/>
                  </a:cubicBezTo>
                  <a:cubicBezTo>
                    <a:pt x="52669" y="12139"/>
                    <a:pt x="52464" y="13167"/>
                    <a:pt x="52258" y="14196"/>
                  </a:cubicBezTo>
                  <a:lnTo>
                    <a:pt x="24895" y="123855"/>
                  </a:lnTo>
                  <a:cubicBezTo>
                    <a:pt x="23866" y="128382"/>
                    <a:pt x="21808" y="131056"/>
                    <a:pt x="18722" y="132085"/>
                  </a:cubicBezTo>
                  <a:cubicBezTo>
                    <a:pt x="17282" y="132497"/>
                    <a:pt x="13579" y="132702"/>
                    <a:pt x="7201" y="132702"/>
                  </a:cubicBezTo>
                  <a:cubicBezTo>
                    <a:pt x="2057" y="132702"/>
                    <a:pt x="0" y="132908"/>
                    <a:pt x="0" y="137640"/>
                  </a:cubicBezTo>
                  <a:cubicBezTo>
                    <a:pt x="0" y="139697"/>
                    <a:pt x="1234" y="140726"/>
                    <a:pt x="3909" y="140726"/>
                  </a:cubicBezTo>
                  <a:lnTo>
                    <a:pt x="30244" y="140109"/>
                  </a:lnTo>
                  <a:lnTo>
                    <a:pt x="57401" y="140726"/>
                  </a:lnTo>
                  <a:cubicBezTo>
                    <a:pt x="60693" y="140932"/>
                    <a:pt x="62339" y="139286"/>
                    <a:pt x="62339" y="135994"/>
                  </a:cubicBezTo>
                  <a:cubicBezTo>
                    <a:pt x="62339" y="132702"/>
                    <a:pt x="59870" y="132702"/>
                    <a:pt x="55344" y="132702"/>
                  </a:cubicBezTo>
                  <a:cubicBezTo>
                    <a:pt x="47320" y="132702"/>
                    <a:pt x="42382" y="133114"/>
                    <a:pt x="42382" y="129822"/>
                  </a:cubicBezTo>
                  <a:cubicBezTo>
                    <a:pt x="42382" y="128793"/>
                    <a:pt x="42588" y="127353"/>
                    <a:pt x="43205" y="125296"/>
                  </a:cubicBezTo>
                  <a:lnTo>
                    <a:pt x="70363" y="16871"/>
                  </a:lnTo>
                  <a:cubicBezTo>
                    <a:pt x="71392" y="12550"/>
                    <a:pt x="73449" y="9876"/>
                    <a:pt x="76535" y="8847"/>
                  </a:cubicBezTo>
                  <a:cubicBezTo>
                    <a:pt x="77975" y="8435"/>
                    <a:pt x="81679" y="8230"/>
                    <a:pt x="88057" y="8230"/>
                  </a:cubicBezTo>
                  <a:cubicBezTo>
                    <a:pt x="92994" y="8230"/>
                    <a:pt x="95258" y="8024"/>
                    <a:pt x="95258" y="34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177849" y="3558368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254999" y="3659384"/>
              <a:ext cx="54315" cy="138257"/>
            </a:xfrm>
            <a:custGeom>
              <a:avLst/>
              <a:gdLst/>
              <a:ahLst/>
              <a:cxnLst/>
              <a:rect l="l" t="t" r="r" b="b"/>
              <a:pathLst>
                <a:path w="54315" h="138257">
                  <a:moveTo>
                    <a:pt x="52464" y="8230"/>
                  </a:moveTo>
                  <a:cubicBezTo>
                    <a:pt x="52464" y="2675"/>
                    <a:pt x="49789" y="0"/>
                    <a:pt x="44234" y="0"/>
                  </a:cubicBezTo>
                  <a:cubicBezTo>
                    <a:pt x="38473" y="0"/>
                    <a:pt x="32713" y="5761"/>
                    <a:pt x="32713" y="11521"/>
                  </a:cubicBezTo>
                  <a:cubicBezTo>
                    <a:pt x="32713" y="17076"/>
                    <a:pt x="35593" y="19751"/>
                    <a:pt x="41148" y="19751"/>
                  </a:cubicBezTo>
                  <a:cubicBezTo>
                    <a:pt x="46909" y="19751"/>
                    <a:pt x="52464" y="13990"/>
                    <a:pt x="52464" y="8230"/>
                  </a:cubicBezTo>
                  <a:close/>
                  <a:moveTo>
                    <a:pt x="47320" y="107602"/>
                  </a:moveTo>
                  <a:cubicBezTo>
                    <a:pt x="42794" y="123855"/>
                    <a:pt x="36210" y="132085"/>
                    <a:pt x="27775" y="132085"/>
                  </a:cubicBezTo>
                  <a:cubicBezTo>
                    <a:pt x="25100" y="132085"/>
                    <a:pt x="23660" y="130233"/>
                    <a:pt x="23660" y="126324"/>
                  </a:cubicBezTo>
                  <a:cubicBezTo>
                    <a:pt x="23660" y="122827"/>
                    <a:pt x="29627" y="105133"/>
                    <a:pt x="41765" y="73038"/>
                  </a:cubicBezTo>
                  <a:cubicBezTo>
                    <a:pt x="43411" y="68306"/>
                    <a:pt x="44234" y="64602"/>
                    <a:pt x="44234" y="61928"/>
                  </a:cubicBezTo>
                  <a:cubicBezTo>
                    <a:pt x="44234" y="51846"/>
                    <a:pt x="37239" y="44440"/>
                    <a:pt x="27158" y="44440"/>
                  </a:cubicBezTo>
                  <a:cubicBezTo>
                    <a:pt x="18311" y="44440"/>
                    <a:pt x="11316" y="49583"/>
                    <a:pt x="6172" y="60076"/>
                  </a:cubicBezTo>
                  <a:cubicBezTo>
                    <a:pt x="2057" y="68511"/>
                    <a:pt x="0" y="74066"/>
                    <a:pt x="0" y="76741"/>
                  </a:cubicBezTo>
                  <a:cubicBezTo>
                    <a:pt x="0" y="78593"/>
                    <a:pt x="1029" y="79416"/>
                    <a:pt x="3292" y="79416"/>
                  </a:cubicBezTo>
                  <a:cubicBezTo>
                    <a:pt x="5966" y="79416"/>
                    <a:pt x="6378" y="78181"/>
                    <a:pt x="7201" y="75301"/>
                  </a:cubicBezTo>
                  <a:cubicBezTo>
                    <a:pt x="11933" y="58842"/>
                    <a:pt x="18311" y="50612"/>
                    <a:pt x="26540" y="50612"/>
                  </a:cubicBezTo>
                  <a:cubicBezTo>
                    <a:pt x="29215" y="50612"/>
                    <a:pt x="30655" y="52464"/>
                    <a:pt x="30655" y="56373"/>
                  </a:cubicBezTo>
                  <a:cubicBezTo>
                    <a:pt x="30655" y="59253"/>
                    <a:pt x="30038" y="62545"/>
                    <a:pt x="28598" y="66454"/>
                  </a:cubicBezTo>
                  <a:cubicBezTo>
                    <a:pt x="23866" y="79416"/>
                    <a:pt x="18928" y="93200"/>
                    <a:pt x="14813" y="104104"/>
                  </a:cubicBezTo>
                  <a:cubicBezTo>
                    <a:pt x="11727" y="112334"/>
                    <a:pt x="10081" y="117889"/>
                    <a:pt x="10081" y="120769"/>
                  </a:cubicBezTo>
                  <a:cubicBezTo>
                    <a:pt x="10081" y="130851"/>
                    <a:pt x="17488" y="138257"/>
                    <a:pt x="27363" y="138257"/>
                  </a:cubicBezTo>
                  <a:cubicBezTo>
                    <a:pt x="36210" y="138257"/>
                    <a:pt x="43205" y="133114"/>
                    <a:pt x="48349" y="122827"/>
                  </a:cubicBezTo>
                  <a:cubicBezTo>
                    <a:pt x="52258" y="114803"/>
                    <a:pt x="54315" y="109248"/>
                    <a:pt x="54315" y="106162"/>
                  </a:cubicBezTo>
                  <a:cubicBezTo>
                    <a:pt x="54315" y="104310"/>
                    <a:pt x="53287" y="103281"/>
                    <a:pt x="51024" y="103281"/>
                  </a:cubicBezTo>
                  <a:cubicBezTo>
                    <a:pt x="50406" y="103281"/>
                    <a:pt x="47320" y="105133"/>
                    <a:pt x="47320" y="1076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323130" y="3931998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8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328798" y="364029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421506" y="365485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604611" y="3558368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50" name="MathFormula 350"/>
          <p:cNvGrpSpPr/>
          <p:nvPr/>
        </p:nvGrpSpPr>
        <p:grpSpPr>
          <a:xfrm>
            <a:off x="2951496" y="3612310"/>
            <a:ext cx="1797820" cy="540403"/>
            <a:chOff x="2951496" y="3612310"/>
            <a:chExt cx="1797820" cy="540403"/>
          </a:xfrm>
        </p:grpSpPr>
        <p:sp>
          <p:nvSpPr>
            <p:cNvPr id="224" name="MathGlyph 224"/>
            <p:cNvSpPr/>
            <p:nvPr/>
          </p:nvSpPr>
          <p:spPr>
            <a:xfrm>
              <a:off x="2951496" y="3625683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73233" y="3086"/>
                  </a:moveTo>
                  <a:cubicBezTo>
                    <a:pt x="173233" y="1029"/>
                    <a:pt x="171999" y="0"/>
                    <a:pt x="169530" y="0"/>
                  </a:cubicBezTo>
                  <a:lnTo>
                    <a:pt x="143401" y="617"/>
                  </a:lnTo>
                  <a:lnTo>
                    <a:pt x="117272" y="0"/>
                  </a:lnTo>
                  <a:cubicBezTo>
                    <a:pt x="113980" y="0"/>
                    <a:pt x="112540" y="1852"/>
                    <a:pt x="112540" y="4938"/>
                  </a:cubicBezTo>
                  <a:cubicBezTo>
                    <a:pt x="112540" y="6378"/>
                    <a:pt x="113157" y="7407"/>
                    <a:pt x="114186" y="7612"/>
                  </a:cubicBezTo>
                  <a:cubicBezTo>
                    <a:pt x="116243" y="7818"/>
                    <a:pt x="117889" y="8024"/>
                    <a:pt x="118918" y="8024"/>
                  </a:cubicBezTo>
                  <a:cubicBezTo>
                    <a:pt x="125296" y="8230"/>
                    <a:pt x="128793" y="8641"/>
                    <a:pt x="129822" y="8847"/>
                  </a:cubicBezTo>
                  <a:cubicBezTo>
                    <a:pt x="130851" y="9053"/>
                    <a:pt x="131468" y="9670"/>
                    <a:pt x="131468" y="10698"/>
                  </a:cubicBezTo>
                  <a:cubicBezTo>
                    <a:pt x="131262" y="11316"/>
                    <a:pt x="131056" y="12550"/>
                    <a:pt x="130645" y="14402"/>
                  </a:cubicBezTo>
                  <a:lnTo>
                    <a:pt x="118506" y="63368"/>
                  </a:lnTo>
                  <a:lnTo>
                    <a:pt x="58019" y="63368"/>
                  </a:lnTo>
                  <a:lnTo>
                    <a:pt x="69952" y="16665"/>
                  </a:lnTo>
                  <a:cubicBezTo>
                    <a:pt x="70980" y="12344"/>
                    <a:pt x="72832" y="9670"/>
                    <a:pt x="75507" y="8641"/>
                  </a:cubicBezTo>
                  <a:cubicBezTo>
                    <a:pt x="76947" y="8230"/>
                    <a:pt x="80444" y="8024"/>
                    <a:pt x="86205" y="8024"/>
                  </a:cubicBezTo>
                  <a:cubicBezTo>
                    <a:pt x="91760" y="8024"/>
                    <a:pt x="94023" y="8024"/>
                    <a:pt x="94023" y="3086"/>
                  </a:cubicBezTo>
                  <a:cubicBezTo>
                    <a:pt x="94023" y="1029"/>
                    <a:pt x="92789" y="0"/>
                    <a:pt x="90320" y="0"/>
                  </a:cubicBezTo>
                  <a:lnTo>
                    <a:pt x="64191" y="617"/>
                  </a:lnTo>
                  <a:lnTo>
                    <a:pt x="37856" y="0"/>
                  </a:lnTo>
                  <a:cubicBezTo>
                    <a:pt x="34564" y="0"/>
                    <a:pt x="33124" y="1852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6086" y="8230"/>
                    <a:pt x="49789" y="8641"/>
                    <a:pt x="50818" y="8847"/>
                  </a:cubicBezTo>
                  <a:cubicBezTo>
                    <a:pt x="51846" y="9053"/>
                    <a:pt x="52258" y="9670"/>
                    <a:pt x="52258" y="10698"/>
                  </a:cubicBezTo>
                  <a:cubicBezTo>
                    <a:pt x="52258" y="11110"/>
                    <a:pt x="52052" y="12344"/>
                    <a:pt x="51435" y="14402"/>
                  </a:cubicBezTo>
                  <a:lnTo>
                    <a:pt x="24072" y="123650"/>
                  </a:lnTo>
                  <a:cubicBezTo>
                    <a:pt x="23043" y="128176"/>
                    <a:pt x="20985" y="130851"/>
                    <a:pt x="17899" y="131879"/>
                  </a:cubicBezTo>
                  <a:cubicBezTo>
                    <a:pt x="16459" y="132291"/>
                    <a:pt x="12756" y="132497"/>
                    <a:pt x="6378" y="132497"/>
                  </a:cubicBezTo>
                  <a:cubicBezTo>
                    <a:pt x="1852" y="132497"/>
                    <a:pt x="0" y="132908"/>
                    <a:pt x="0" y="137434"/>
                  </a:cubicBezTo>
                  <a:cubicBezTo>
                    <a:pt x="0" y="139492"/>
                    <a:pt x="1234" y="140520"/>
                    <a:pt x="3703" y="140520"/>
                  </a:cubicBezTo>
                  <a:lnTo>
                    <a:pt x="29627" y="139903"/>
                  </a:lnTo>
                  <a:lnTo>
                    <a:pt x="42588" y="140109"/>
                  </a:lnTo>
                  <a:cubicBezTo>
                    <a:pt x="44851" y="140109"/>
                    <a:pt x="53492" y="140520"/>
                    <a:pt x="55756" y="140520"/>
                  </a:cubicBezTo>
                  <a:cubicBezTo>
                    <a:pt x="59047" y="140520"/>
                    <a:pt x="60693" y="138874"/>
                    <a:pt x="60693" y="135583"/>
                  </a:cubicBezTo>
                  <a:cubicBezTo>
                    <a:pt x="60693" y="133525"/>
                    <a:pt x="58430" y="132497"/>
                    <a:pt x="54110" y="132497"/>
                  </a:cubicBezTo>
                  <a:cubicBezTo>
                    <a:pt x="45880" y="132497"/>
                    <a:pt x="41765" y="131674"/>
                    <a:pt x="41765" y="129822"/>
                  </a:cubicBezTo>
                  <a:cubicBezTo>
                    <a:pt x="41765" y="129822"/>
                    <a:pt x="41971" y="129205"/>
                    <a:pt x="42382" y="126530"/>
                  </a:cubicBezTo>
                  <a:lnTo>
                    <a:pt x="56167" y="71392"/>
                  </a:lnTo>
                  <a:lnTo>
                    <a:pt x="116449" y="71392"/>
                  </a:lnTo>
                  <a:lnTo>
                    <a:pt x="102664" y="126530"/>
                  </a:lnTo>
                  <a:cubicBezTo>
                    <a:pt x="102047" y="129616"/>
                    <a:pt x="99578" y="131674"/>
                    <a:pt x="95463" y="132291"/>
                  </a:cubicBezTo>
                  <a:cubicBezTo>
                    <a:pt x="94435" y="132497"/>
                    <a:pt x="90937" y="132497"/>
                    <a:pt x="84971" y="132497"/>
                  </a:cubicBezTo>
                  <a:cubicBezTo>
                    <a:pt x="81062" y="132497"/>
                    <a:pt x="79210" y="134142"/>
                    <a:pt x="79210" y="137434"/>
                  </a:cubicBezTo>
                  <a:cubicBezTo>
                    <a:pt x="79210" y="139492"/>
                    <a:pt x="80444" y="140520"/>
                    <a:pt x="82913" y="140520"/>
                  </a:cubicBezTo>
                  <a:lnTo>
                    <a:pt x="108836" y="139903"/>
                  </a:lnTo>
                  <a:lnTo>
                    <a:pt x="121798" y="140109"/>
                  </a:lnTo>
                  <a:cubicBezTo>
                    <a:pt x="124061" y="140109"/>
                    <a:pt x="132497" y="140520"/>
                    <a:pt x="135171" y="140520"/>
                  </a:cubicBezTo>
                  <a:cubicBezTo>
                    <a:pt x="138463" y="140520"/>
                    <a:pt x="140109" y="138874"/>
                    <a:pt x="140109" y="135583"/>
                  </a:cubicBezTo>
                  <a:cubicBezTo>
                    <a:pt x="140109" y="133525"/>
                    <a:pt x="137846" y="132497"/>
                    <a:pt x="133525" y="132497"/>
                  </a:cubicBezTo>
                  <a:cubicBezTo>
                    <a:pt x="125090" y="132497"/>
                    <a:pt x="120975" y="131674"/>
                    <a:pt x="120975" y="129822"/>
                  </a:cubicBezTo>
                  <a:cubicBezTo>
                    <a:pt x="120975" y="129822"/>
                    <a:pt x="121181" y="129205"/>
                    <a:pt x="121592" y="126530"/>
                  </a:cubicBezTo>
                  <a:lnTo>
                    <a:pt x="149162" y="16665"/>
                  </a:lnTo>
                  <a:cubicBezTo>
                    <a:pt x="150190" y="12344"/>
                    <a:pt x="152042" y="9670"/>
                    <a:pt x="154716" y="8641"/>
                  </a:cubicBezTo>
                  <a:cubicBezTo>
                    <a:pt x="155951" y="8230"/>
                    <a:pt x="159449" y="8024"/>
                    <a:pt x="165415" y="8024"/>
                  </a:cubicBezTo>
                  <a:cubicBezTo>
                    <a:pt x="170764" y="8024"/>
                    <a:pt x="173233" y="8024"/>
                    <a:pt x="173233" y="30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199157" y="3690697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416375" y="3710654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572945" y="3625683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731984" y="3717080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853144" y="361231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922475" y="362342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042507" y="3721401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140214" y="3612310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249801" y="3674032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339915" y="3674032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443814" y="3674032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562459" y="3623420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682492" y="3721401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170512" y="3931988"/>
              <a:ext cx="206151" cy="140520"/>
            </a:xfrm>
            <a:custGeom>
              <a:avLst/>
              <a:gdLst/>
              <a:ahLst/>
              <a:cxnLst/>
              <a:rect l="l" t="t" r="r" b="b"/>
              <a:pathLst>
                <a:path w="206151" h="140520">
                  <a:moveTo>
                    <a:pt x="113568" y="137229"/>
                  </a:moveTo>
                  <a:cubicBezTo>
                    <a:pt x="113568" y="139492"/>
                    <a:pt x="114803" y="140520"/>
                    <a:pt x="117478" y="140520"/>
                  </a:cubicBezTo>
                  <a:lnTo>
                    <a:pt x="142784" y="139903"/>
                  </a:lnTo>
                  <a:cubicBezTo>
                    <a:pt x="147516" y="139697"/>
                    <a:pt x="164181" y="140520"/>
                    <a:pt x="168090" y="140520"/>
                  </a:cubicBezTo>
                  <a:cubicBezTo>
                    <a:pt x="171176" y="140520"/>
                    <a:pt x="172822" y="138874"/>
                    <a:pt x="172822" y="135583"/>
                  </a:cubicBezTo>
                  <a:cubicBezTo>
                    <a:pt x="172822" y="133525"/>
                    <a:pt x="170764" y="132497"/>
                    <a:pt x="166444" y="132497"/>
                  </a:cubicBezTo>
                  <a:cubicBezTo>
                    <a:pt x="158008" y="132497"/>
                    <a:pt x="153894" y="131674"/>
                    <a:pt x="153894" y="129822"/>
                  </a:cubicBezTo>
                  <a:cubicBezTo>
                    <a:pt x="153894" y="129205"/>
                    <a:pt x="154305" y="127765"/>
                    <a:pt x="154922" y="125090"/>
                  </a:cubicBezTo>
                  <a:lnTo>
                    <a:pt x="182080" y="16665"/>
                  </a:lnTo>
                  <a:cubicBezTo>
                    <a:pt x="183109" y="12344"/>
                    <a:pt x="185166" y="9670"/>
                    <a:pt x="187841" y="8641"/>
                  </a:cubicBezTo>
                  <a:cubicBezTo>
                    <a:pt x="189075" y="8230"/>
                    <a:pt x="192778" y="8024"/>
                    <a:pt x="198745" y="8024"/>
                  </a:cubicBezTo>
                  <a:cubicBezTo>
                    <a:pt x="203888" y="8024"/>
                    <a:pt x="206151" y="7818"/>
                    <a:pt x="206151" y="3086"/>
                  </a:cubicBezTo>
                  <a:cubicBezTo>
                    <a:pt x="206151" y="1029"/>
                    <a:pt x="204094" y="0"/>
                    <a:pt x="199774" y="0"/>
                  </a:cubicBezTo>
                  <a:lnTo>
                    <a:pt x="172822" y="0"/>
                  </a:lnTo>
                  <a:cubicBezTo>
                    <a:pt x="166855" y="0"/>
                    <a:pt x="166855" y="411"/>
                    <a:pt x="164181" y="4321"/>
                  </a:cubicBezTo>
                  <a:lnTo>
                    <a:pt x="90937" y="118300"/>
                  </a:lnTo>
                  <a:lnTo>
                    <a:pt x="75301" y="5349"/>
                  </a:lnTo>
                  <a:cubicBezTo>
                    <a:pt x="74478" y="206"/>
                    <a:pt x="74066" y="0"/>
                    <a:pt x="68100" y="0"/>
                  </a:cubicBezTo>
                  <a:lnTo>
                    <a:pt x="40119" y="0"/>
                  </a:lnTo>
                  <a:cubicBezTo>
                    <a:pt x="35593" y="0"/>
                    <a:pt x="33330" y="206"/>
                    <a:pt x="33330" y="4732"/>
                  </a:cubicBezTo>
                  <a:cubicBezTo>
                    <a:pt x="33330" y="6995"/>
                    <a:pt x="35593" y="8024"/>
                    <a:pt x="39914" y="8024"/>
                  </a:cubicBezTo>
                  <a:cubicBezTo>
                    <a:pt x="44028" y="8024"/>
                    <a:pt x="52464" y="7407"/>
                    <a:pt x="52464" y="10698"/>
                  </a:cubicBezTo>
                  <a:cubicBezTo>
                    <a:pt x="52464" y="11110"/>
                    <a:pt x="52258" y="12344"/>
                    <a:pt x="51641" y="14402"/>
                  </a:cubicBezTo>
                  <a:lnTo>
                    <a:pt x="25717" y="117889"/>
                  </a:lnTo>
                  <a:cubicBezTo>
                    <a:pt x="23866" y="125707"/>
                    <a:pt x="19134" y="130439"/>
                    <a:pt x="11933" y="131879"/>
                  </a:cubicBezTo>
                  <a:cubicBezTo>
                    <a:pt x="6789" y="132497"/>
                    <a:pt x="0" y="131674"/>
                    <a:pt x="0" y="137229"/>
                  </a:cubicBezTo>
                  <a:cubicBezTo>
                    <a:pt x="0" y="139492"/>
                    <a:pt x="1234" y="140520"/>
                    <a:pt x="3703" y="140520"/>
                  </a:cubicBezTo>
                  <a:cubicBezTo>
                    <a:pt x="7407" y="140520"/>
                    <a:pt x="20368" y="139903"/>
                    <a:pt x="24072" y="139903"/>
                  </a:cubicBezTo>
                  <a:cubicBezTo>
                    <a:pt x="27981" y="139903"/>
                    <a:pt x="41148" y="140520"/>
                    <a:pt x="45057" y="140520"/>
                  </a:cubicBezTo>
                  <a:cubicBezTo>
                    <a:pt x="48143" y="140520"/>
                    <a:pt x="49583" y="138874"/>
                    <a:pt x="49583" y="135583"/>
                  </a:cubicBezTo>
                  <a:cubicBezTo>
                    <a:pt x="49583" y="133731"/>
                    <a:pt x="48143" y="132702"/>
                    <a:pt x="45057" y="132497"/>
                  </a:cubicBezTo>
                  <a:cubicBezTo>
                    <a:pt x="36416" y="132497"/>
                    <a:pt x="32095" y="129822"/>
                    <a:pt x="32095" y="124473"/>
                  </a:cubicBezTo>
                  <a:cubicBezTo>
                    <a:pt x="32095" y="123650"/>
                    <a:pt x="32301" y="122210"/>
                    <a:pt x="32918" y="119946"/>
                  </a:cubicBezTo>
                  <a:lnTo>
                    <a:pt x="59665" y="12756"/>
                  </a:lnTo>
                  <a:lnTo>
                    <a:pt x="76741" y="135171"/>
                  </a:lnTo>
                  <a:cubicBezTo>
                    <a:pt x="77358" y="138669"/>
                    <a:pt x="78593" y="140520"/>
                    <a:pt x="80650" y="140520"/>
                  </a:cubicBezTo>
                  <a:cubicBezTo>
                    <a:pt x="82296" y="140520"/>
                    <a:pt x="83942" y="139080"/>
                    <a:pt x="85794" y="136406"/>
                  </a:cubicBezTo>
                  <a:lnTo>
                    <a:pt x="165826" y="11521"/>
                  </a:lnTo>
                  <a:lnTo>
                    <a:pt x="137846" y="123650"/>
                  </a:lnTo>
                  <a:cubicBezTo>
                    <a:pt x="136611" y="128176"/>
                    <a:pt x="134554" y="130851"/>
                    <a:pt x="131468" y="131879"/>
                  </a:cubicBezTo>
                  <a:cubicBezTo>
                    <a:pt x="130233" y="132291"/>
                    <a:pt x="126324" y="132497"/>
                    <a:pt x="119946" y="132497"/>
                  </a:cubicBezTo>
                  <a:cubicBezTo>
                    <a:pt x="115626" y="132497"/>
                    <a:pt x="113568" y="132908"/>
                    <a:pt x="113568" y="137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451094" y="399700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664814" y="393198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823853" y="4023385"/>
              <a:ext cx="83098" cy="129328"/>
            </a:xfrm>
            <a:custGeom>
              <a:avLst/>
              <a:gdLst/>
              <a:ahLst/>
              <a:cxnLst/>
              <a:rect l="l" t="t" r="r" b="b"/>
              <a:pathLst>
                <a:path w="83098" h="129328">
                  <a:moveTo>
                    <a:pt x="52855" y="36005"/>
                  </a:moveTo>
                  <a:lnTo>
                    <a:pt x="61064" y="2448"/>
                  </a:lnTo>
                  <a:cubicBezTo>
                    <a:pt x="61064" y="864"/>
                    <a:pt x="60056" y="0"/>
                    <a:pt x="58039" y="0"/>
                  </a:cubicBezTo>
                  <a:cubicBezTo>
                    <a:pt x="55303" y="0"/>
                    <a:pt x="55447" y="1152"/>
                    <a:pt x="54727" y="3600"/>
                  </a:cubicBezTo>
                  <a:lnTo>
                    <a:pt x="46662" y="35860"/>
                  </a:lnTo>
                  <a:cubicBezTo>
                    <a:pt x="35284" y="36437"/>
                    <a:pt x="25059" y="40181"/>
                    <a:pt x="15698" y="47094"/>
                  </a:cubicBezTo>
                  <a:cubicBezTo>
                    <a:pt x="5185" y="54727"/>
                    <a:pt x="0" y="63944"/>
                    <a:pt x="0" y="74745"/>
                  </a:cubicBezTo>
                  <a:cubicBezTo>
                    <a:pt x="0" y="90875"/>
                    <a:pt x="14258" y="100957"/>
                    <a:pt x="30244" y="101821"/>
                  </a:cubicBezTo>
                  <a:lnTo>
                    <a:pt x="24915" y="123423"/>
                  </a:lnTo>
                  <a:cubicBezTo>
                    <a:pt x="24483" y="125584"/>
                    <a:pt x="24195" y="126880"/>
                    <a:pt x="24195" y="127024"/>
                  </a:cubicBezTo>
                  <a:cubicBezTo>
                    <a:pt x="24195" y="128608"/>
                    <a:pt x="25059" y="129328"/>
                    <a:pt x="26931" y="129328"/>
                  </a:cubicBezTo>
                  <a:cubicBezTo>
                    <a:pt x="27795" y="129328"/>
                    <a:pt x="28516" y="129184"/>
                    <a:pt x="28948" y="129040"/>
                  </a:cubicBezTo>
                  <a:cubicBezTo>
                    <a:pt x="29812" y="127744"/>
                    <a:pt x="30388" y="126448"/>
                    <a:pt x="30532" y="125440"/>
                  </a:cubicBezTo>
                  <a:lnTo>
                    <a:pt x="36437" y="101965"/>
                  </a:lnTo>
                  <a:cubicBezTo>
                    <a:pt x="47670" y="101389"/>
                    <a:pt x="58039" y="97644"/>
                    <a:pt x="67400" y="90731"/>
                  </a:cubicBezTo>
                  <a:cubicBezTo>
                    <a:pt x="77914" y="82954"/>
                    <a:pt x="83098" y="73737"/>
                    <a:pt x="83098" y="62936"/>
                  </a:cubicBezTo>
                  <a:cubicBezTo>
                    <a:pt x="83098" y="46950"/>
                    <a:pt x="68841" y="36869"/>
                    <a:pt x="52855" y="36005"/>
                  </a:cubicBezTo>
                  <a:close/>
                  <a:moveTo>
                    <a:pt x="37733" y="96636"/>
                  </a:moveTo>
                  <a:lnTo>
                    <a:pt x="51414" y="41189"/>
                  </a:lnTo>
                  <a:cubicBezTo>
                    <a:pt x="63080" y="41621"/>
                    <a:pt x="71577" y="48534"/>
                    <a:pt x="71577" y="60488"/>
                  </a:cubicBezTo>
                  <a:cubicBezTo>
                    <a:pt x="71577" y="79930"/>
                    <a:pt x="55591" y="94620"/>
                    <a:pt x="37733" y="96636"/>
                  </a:cubicBezTo>
                  <a:close/>
                  <a:moveTo>
                    <a:pt x="19730" y="54727"/>
                  </a:moveTo>
                  <a:cubicBezTo>
                    <a:pt x="25635" y="46950"/>
                    <a:pt x="34132" y="42485"/>
                    <a:pt x="45222" y="41189"/>
                  </a:cubicBezTo>
                  <a:lnTo>
                    <a:pt x="31540" y="96636"/>
                  </a:lnTo>
                  <a:cubicBezTo>
                    <a:pt x="20019" y="95916"/>
                    <a:pt x="11521" y="89003"/>
                    <a:pt x="11521" y="77194"/>
                  </a:cubicBezTo>
                  <a:cubicBezTo>
                    <a:pt x="11521" y="69561"/>
                    <a:pt x="14258" y="62072"/>
                    <a:pt x="19730" y="547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945013" y="391861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014343" y="392972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134376" y="402770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232083" y="391861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309849" y="3981571"/>
              <a:ext cx="79004" cy="93200"/>
            </a:xfrm>
            <a:custGeom>
              <a:avLst/>
              <a:gdLst/>
              <a:ahLst/>
              <a:cxnLst/>
              <a:rect l="l" t="t" r="r" b="b"/>
              <a:pathLst>
                <a:path w="79004" h="93200">
                  <a:moveTo>
                    <a:pt x="16048" y="64397"/>
                  </a:moveTo>
                  <a:cubicBezTo>
                    <a:pt x="16048" y="59459"/>
                    <a:pt x="17076" y="52669"/>
                    <a:pt x="19134" y="44234"/>
                  </a:cubicBezTo>
                  <a:lnTo>
                    <a:pt x="29215" y="44234"/>
                  </a:lnTo>
                  <a:cubicBezTo>
                    <a:pt x="42588" y="44234"/>
                    <a:pt x="52875" y="42588"/>
                    <a:pt x="60282" y="39502"/>
                  </a:cubicBezTo>
                  <a:cubicBezTo>
                    <a:pt x="67071" y="36622"/>
                    <a:pt x="71598" y="32507"/>
                    <a:pt x="73861" y="27363"/>
                  </a:cubicBezTo>
                  <a:cubicBezTo>
                    <a:pt x="75301" y="23866"/>
                    <a:pt x="75918" y="20574"/>
                    <a:pt x="75918" y="17899"/>
                  </a:cubicBezTo>
                  <a:cubicBezTo>
                    <a:pt x="75918" y="6584"/>
                    <a:pt x="65220" y="0"/>
                    <a:pt x="53698" y="0"/>
                  </a:cubicBezTo>
                  <a:cubicBezTo>
                    <a:pt x="45674" y="0"/>
                    <a:pt x="37650" y="2057"/>
                    <a:pt x="29627" y="6172"/>
                  </a:cubicBezTo>
                  <a:cubicBezTo>
                    <a:pt x="13785" y="14402"/>
                    <a:pt x="0" y="33124"/>
                    <a:pt x="0" y="55756"/>
                  </a:cubicBezTo>
                  <a:cubicBezTo>
                    <a:pt x="0" y="76741"/>
                    <a:pt x="12139" y="93200"/>
                    <a:pt x="32507" y="93200"/>
                  </a:cubicBezTo>
                  <a:cubicBezTo>
                    <a:pt x="43411" y="93200"/>
                    <a:pt x="53081" y="90526"/>
                    <a:pt x="61516" y="85382"/>
                  </a:cubicBezTo>
                  <a:cubicBezTo>
                    <a:pt x="68511" y="81062"/>
                    <a:pt x="73655" y="76741"/>
                    <a:pt x="76947" y="72420"/>
                  </a:cubicBezTo>
                  <a:cubicBezTo>
                    <a:pt x="78387" y="70569"/>
                    <a:pt x="79004" y="69129"/>
                    <a:pt x="79004" y="68511"/>
                  </a:cubicBezTo>
                  <a:cubicBezTo>
                    <a:pt x="79004" y="66248"/>
                    <a:pt x="77975" y="65014"/>
                    <a:pt x="75712" y="65014"/>
                  </a:cubicBezTo>
                  <a:cubicBezTo>
                    <a:pt x="74684" y="65014"/>
                    <a:pt x="73655" y="65837"/>
                    <a:pt x="72420" y="67483"/>
                  </a:cubicBezTo>
                  <a:cubicBezTo>
                    <a:pt x="65631" y="76535"/>
                    <a:pt x="57196" y="82296"/>
                    <a:pt x="47526" y="84765"/>
                  </a:cubicBezTo>
                  <a:cubicBezTo>
                    <a:pt x="41148" y="86411"/>
                    <a:pt x="36416" y="87234"/>
                    <a:pt x="32918" y="87234"/>
                  </a:cubicBezTo>
                  <a:cubicBezTo>
                    <a:pt x="21191" y="87234"/>
                    <a:pt x="16048" y="76124"/>
                    <a:pt x="16048" y="64397"/>
                  </a:cubicBezTo>
                  <a:close/>
                  <a:moveTo>
                    <a:pt x="67688" y="17899"/>
                  </a:moveTo>
                  <a:cubicBezTo>
                    <a:pt x="67688" y="31478"/>
                    <a:pt x="54521" y="38268"/>
                    <a:pt x="27981" y="38268"/>
                  </a:cubicBezTo>
                  <a:lnTo>
                    <a:pt x="20780" y="38268"/>
                  </a:lnTo>
                  <a:cubicBezTo>
                    <a:pt x="24689" y="24689"/>
                    <a:pt x="30450" y="15636"/>
                    <a:pt x="38268" y="11316"/>
                  </a:cubicBezTo>
                  <a:cubicBezTo>
                    <a:pt x="44440" y="7818"/>
                    <a:pt x="49583" y="5966"/>
                    <a:pt x="53698" y="5966"/>
                  </a:cubicBezTo>
                  <a:cubicBezTo>
                    <a:pt x="61105" y="5966"/>
                    <a:pt x="67688" y="10493"/>
                    <a:pt x="67688" y="1789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406200" y="4024970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10750" y="576"/>
                  </a:moveTo>
                  <a:cubicBezTo>
                    <a:pt x="107869" y="576"/>
                    <a:pt x="98508" y="0"/>
                    <a:pt x="95628" y="0"/>
                  </a:cubicBezTo>
                  <a:cubicBezTo>
                    <a:pt x="93324" y="0"/>
                    <a:pt x="92172" y="1296"/>
                    <a:pt x="92172" y="3744"/>
                  </a:cubicBezTo>
                  <a:cubicBezTo>
                    <a:pt x="92172" y="5329"/>
                    <a:pt x="93468" y="6193"/>
                    <a:pt x="95916" y="6193"/>
                  </a:cubicBezTo>
                  <a:cubicBezTo>
                    <a:pt x="101533" y="6337"/>
                    <a:pt x="104413" y="8065"/>
                    <a:pt x="104413" y="11521"/>
                  </a:cubicBezTo>
                  <a:cubicBezTo>
                    <a:pt x="104413" y="12242"/>
                    <a:pt x="104269" y="13250"/>
                    <a:pt x="103981" y="14834"/>
                  </a:cubicBezTo>
                  <a:lnTo>
                    <a:pt x="88715" y="75321"/>
                  </a:lnTo>
                  <a:lnTo>
                    <a:pt x="53143" y="2736"/>
                  </a:lnTo>
                  <a:cubicBezTo>
                    <a:pt x="51990" y="288"/>
                    <a:pt x="51270" y="0"/>
                    <a:pt x="47814" y="0"/>
                  </a:cubicBezTo>
                  <a:lnTo>
                    <a:pt x="28228" y="0"/>
                  </a:lnTo>
                  <a:cubicBezTo>
                    <a:pt x="24915" y="0"/>
                    <a:pt x="23187" y="432"/>
                    <a:pt x="23187" y="3744"/>
                  </a:cubicBezTo>
                  <a:cubicBezTo>
                    <a:pt x="23187" y="5329"/>
                    <a:pt x="24915" y="6193"/>
                    <a:pt x="28372" y="6193"/>
                  </a:cubicBezTo>
                  <a:cubicBezTo>
                    <a:pt x="31828" y="6193"/>
                    <a:pt x="34564" y="6481"/>
                    <a:pt x="36869" y="6913"/>
                  </a:cubicBezTo>
                  <a:lnTo>
                    <a:pt x="17858" y="82378"/>
                  </a:lnTo>
                  <a:cubicBezTo>
                    <a:pt x="15986" y="89579"/>
                    <a:pt x="12242" y="91739"/>
                    <a:pt x="3600" y="92172"/>
                  </a:cubicBezTo>
                  <a:cubicBezTo>
                    <a:pt x="1152" y="92172"/>
                    <a:pt x="0" y="93324"/>
                    <a:pt x="0" y="95628"/>
                  </a:cubicBezTo>
                  <a:cubicBezTo>
                    <a:pt x="0" y="97500"/>
                    <a:pt x="864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212"/>
                    <a:pt x="36149" y="94764"/>
                  </a:cubicBezTo>
                  <a:cubicBezTo>
                    <a:pt x="36149" y="93036"/>
                    <a:pt x="34852" y="92172"/>
                    <a:pt x="32260" y="92172"/>
                  </a:cubicBezTo>
                  <a:cubicBezTo>
                    <a:pt x="26643" y="92028"/>
                    <a:pt x="23907" y="91163"/>
                    <a:pt x="23907" y="86699"/>
                  </a:cubicBezTo>
                  <a:cubicBezTo>
                    <a:pt x="23907" y="85979"/>
                    <a:pt x="24051" y="84827"/>
                    <a:pt x="24339" y="83242"/>
                  </a:cubicBezTo>
                  <a:lnTo>
                    <a:pt x="42341" y="11953"/>
                  </a:lnTo>
                  <a:lnTo>
                    <a:pt x="83242" y="95628"/>
                  </a:lnTo>
                  <a:cubicBezTo>
                    <a:pt x="84251" y="97500"/>
                    <a:pt x="85403" y="98364"/>
                    <a:pt x="86987" y="98364"/>
                  </a:cubicBezTo>
                  <a:cubicBezTo>
                    <a:pt x="88859" y="98364"/>
                    <a:pt x="90443" y="97212"/>
                    <a:pt x="90443" y="94908"/>
                  </a:cubicBezTo>
                  <a:lnTo>
                    <a:pt x="110318" y="16274"/>
                  </a:lnTo>
                  <a:cubicBezTo>
                    <a:pt x="112190" y="8929"/>
                    <a:pt x="115790" y="6337"/>
                    <a:pt x="124864" y="6193"/>
                  </a:cubicBezTo>
                  <a:cubicBezTo>
                    <a:pt x="127168" y="6193"/>
                    <a:pt x="128320" y="5041"/>
                    <a:pt x="128320" y="2592"/>
                  </a:cubicBezTo>
                  <a:cubicBezTo>
                    <a:pt x="128320" y="864"/>
                    <a:pt x="127456" y="0"/>
                    <a:pt x="125584" y="0"/>
                  </a:cubicBezTo>
                  <a:cubicBezTo>
                    <a:pt x="122847" y="0"/>
                    <a:pt x="113486" y="576"/>
                    <a:pt x="110750" y="5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884303" y="2969447"/>
            <a:ext cx="491032" cy="9525"/>
          </a:xfrm>
          <a:custGeom>
            <a:avLst/>
            <a:gdLst/>
            <a:ahLst/>
            <a:cxnLst/>
            <a:rect l="l" t="t" r="r" b="b"/>
            <a:pathLst>
              <a:path w="491032" h="9525">
                <a:moveTo>
                  <a:pt x="0" y="0"/>
                </a:moveTo>
                <a:lnTo>
                  <a:pt x="491033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0" y="4491637"/>
            <a:ext cx="5598170" cy="19050"/>
          </a:xfrm>
          <a:custGeom>
            <a:avLst/>
            <a:gdLst/>
            <a:ahLst/>
            <a:cxnLst/>
            <a:rect l="l" t="t" r="r" b="b"/>
            <a:pathLst>
              <a:path w="5598170" h="19050">
                <a:moveTo>
                  <a:pt x="0" y="0"/>
                </a:moveTo>
                <a:lnTo>
                  <a:pt x="0" y="19050"/>
                </a:lnTo>
                <a:lnTo>
                  <a:pt x="5598170" y="19050"/>
                </a:lnTo>
                <a:lnTo>
                  <a:pt x="559817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5598166" y="4491637"/>
            <a:ext cx="2420830" cy="19050"/>
          </a:xfrm>
          <a:custGeom>
            <a:avLst/>
            <a:gdLst/>
            <a:ahLst/>
            <a:cxnLst/>
            <a:rect l="l" t="t" r="r" b="b"/>
            <a:pathLst>
              <a:path w="2420830" h="19050">
                <a:moveTo>
                  <a:pt x="0" y="0"/>
                </a:moveTo>
                <a:lnTo>
                  <a:pt x="0" y="19050"/>
                </a:lnTo>
                <a:lnTo>
                  <a:pt x="2420830" y="19050"/>
                </a:lnTo>
                <a:lnTo>
                  <a:pt x="2420830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37160" y="67547"/>
            <a:ext cx="198382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Compatibility Equations (2/2)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51070" y="2115344"/>
            <a:ext cx="1501837" cy="32545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0" sz="2410">
                <a:solidFill>
                  <a:srgbClr val="2ECC40"/>
                </a:solidFill>
                <a:latin typeface="Arial"/>
              </a:rPr>
              <a:t>⇒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𝑿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 𝚽</a:t>
            </a:r>
            <a:r>
              <a:rPr b="0" i="0" sz="2410" baseline="24000">
                <a:solidFill>
                  <a:srgbClr val="040E2D"/>
                </a:solidFill>
                <a:latin typeface="Cambria Math"/>
              </a:rPr>
              <a:t>−</a:t>
            </a:r>
            <a:r>
              <a:rPr b="0" i="0" sz="2410" baseline="24000">
                <a:solidFill>
                  <a:srgbClr val="040E2D"/>
                </a:solidFill>
                <a:latin typeface="Cambria Math"/>
              </a:rPr>
              <a:t>𝟏</a:t>
            </a:r>
            <a:r>
              <a:rPr b="0" i="0" sz="1607">
                <a:solidFill>
                  <a:srgbClr val="040E2D"/>
                </a:solidFill>
                <a:latin typeface="Cambria Math"/>
              </a:rPr>
              <a:t>𝚽</a:t>
            </a:r>
            <a:r>
              <a:rPr b="0" i="0" sz="2410" baseline="-20000">
                <a:solidFill>
                  <a:srgbClr val="040E2D"/>
                </a:solidFill>
                <a:latin typeface="Cambria Math"/>
              </a:rPr>
              <a:t>𝟎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37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18" name="MathFormula 318"/>
          <p:cNvGrpSpPr/>
          <p:nvPr/>
        </p:nvGrpSpPr>
        <p:grpSpPr>
          <a:xfrm>
            <a:off x="274320" y="810478"/>
            <a:ext cx="5892250" cy="971733"/>
            <a:chOff x="274320" y="810478"/>
            <a:chExt cx="5892250" cy="971733"/>
          </a:xfrm>
        </p:grpSpPr>
        <p:sp>
          <p:nvSpPr>
            <p:cNvPr id="208" name="MathGlyph 208"/>
            <p:cNvSpPr/>
            <p:nvPr/>
          </p:nvSpPr>
          <p:spPr>
            <a:xfrm>
              <a:off x="322257" y="11143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9" name="MathGlyph 209"/>
            <p:cNvSpPr/>
            <p:nvPr/>
          </p:nvSpPr>
          <p:spPr>
            <a:xfrm>
              <a:off x="274320" y="1699503"/>
              <a:ext cx="460754" cy="82707"/>
            </a:xfrm>
            <a:custGeom>
              <a:avLst/>
              <a:gdLst/>
              <a:ahLst/>
              <a:cxnLst/>
              <a:rect l="l" t="t" r="r" b="b"/>
              <a:pathLst>
                <a:path w="460754" h="82707">
                  <a:moveTo>
                    <a:pt x="0" y="82707"/>
                  </a:moveTo>
                  <a:lnTo>
                    <a:pt x="460755" y="82707"/>
                  </a:lnTo>
                  <a:lnTo>
                    <a:pt x="460755" y="62339"/>
                  </a:lnTo>
                  <a:lnTo>
                    <a:pt x="20985" y="62339"/>
                  </a:lnTo>
                  <a:lnTo>
                    <a:pt x="20985" y="10184"/>
                  </a:lnTo>
                  <a:cubicBezTo>
                    <a:pt x="20985" y="3395"/>
                    <a:pt x="17591" y="0"/>
                    <a:pt x="10493" y="0"/>
                  </a:cubicBezTo>
                  <a:cubicBezTo>
                    <a:pt x="3395" y="0"/>
                    <a:pt x="0" y="3395"/>
                    <a:pt x="0" y="1018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724890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1017761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1310478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1603194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1896065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192948" y="1699503"/>
              <a:ext cx="460446" cy="82707"/>
            </a:xfrm>
            <a:custGeom>
              <a:avLst/>
              <a:gdLst/>
              <a:ahLst/>
              <a:cxnLst/>
              <a:rect l="l" t="t" r="r" b="b"/>
              <a:pathLst>
                <a:path w="460446" h="82707">
                  <a:moveTo>
                    <a:pt x="0" y="82707"/>
                  </a:moveTo>
                  <a:lnTo>
                    <a:pt x="460446" y="82707"/>
                  </a:lnTo>
                  <a:lnTo>
                    <a:pt x="460446" y="10184"/>
                  </a:lnTo>
                  <a:cubicBezTo>
                    <a:pt x="460446" y="3395"/>
                    <a:pt x="457051" y="0"/>
                    <a:pt x="449953" y="0"/>
                  </a:cubicBezTo>
                  <a:cubicBezTo>
                    <a:pt x="442855" y="0"/>
                    <a:pt x="439461" y="3395"/>
                    <a:pt x="439461" y="10184"/>
                  </a:cubicBezTo>
                  <a:lnTo>
                    <a:pt x="439461" y="62339"/>
                  </a:lnTo>
                  <a:lnTo>
                    <a:pt x="0" y="62339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52596" y="865071"/>
              <a:ext cx="159427" cy="154675"/>
            </a:xfrm>
            <a:custGeom>
              <a:avLst/>
              <a:gdLst/>
              <a:ahLst/>
              <a:cxnLst/>
              <a:rect l="l" t="t" r="r" b="b"/>
              <a:pathLst>
                <a:path w="159427" h="154675">
                  <a:moveTo>
                    <a:pt x="153811" y="154675"/>
                  </a:moveTo>
                  <a:cubicBezTo>
                    <a:pt x="157484" y="154675"/>
                    <a:pt x="159428" y="153811"/>
                    <a:pt x="159428" y="151867"/>
                  </a:cubicBezTo>
                  <a:lnTo>
                    <a:pt x="85979" y="4321"/>
                  </a:lnTo>
                  <a:cubicBezTo>
                    <a:pt x="84467" y="1512"/>
                    <a:pt x="82522" y="0"/>
                    <a:pt x="79714" y="0"/>
                  </a:cubicBezTo>
                  <a:cubicBezTo>
                    <a:pt x="76906" y="0"/>
                    <a:pt x="74961" y="1512"/>
                    <a:pt x="73449" y="4321"/>
                  </a:cubicBezTo>
                  <a:lnTo>
                    <a:pt x="1080" y="149275"/>
                  </a:lnTo>
                  <a:cubicBezTo>
                    <a:pt x="432" y="150787"/>
                    <a:pt x="0" y="151651"/>
                    <a:pt x="0" y="152083"/>
                  </a:cubicBezTo>
                  <a:cubicBezTo>
                    <a:pt x="0" y="153811"/>
                    <a:pt x="1944" y="154675"/>
                    <a:pt x="5617" y="154675"/>
                  </a:cubicBezTo>
                  <a:close/>
                  <a:moveTo>
                    <a:pt x="72801" y="24195"/>
                  </a:moveTo>
                  <a:lnTo>
                    <a:pt x="128968" y="136745"/>
                  </a:lnTo>
                  <a:lnTo>
                    <a:pt x="16634" y="13674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92622" y="1388434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23892" y="1142365"/>
              <a:ext cx="151836" cy="147309"/>
            </a:xfrm>
            <a:custGeom>
              <a:avLst/>
              <a:gdLst/>
              <a:ahLst/>
              <a:cxnLst/>
              <a:rect l="l" t="t" r="r" b="b"/>
              <a:pathLst>
                <a:path w="151836" h="147309">
                  <a:moveTo>
                    <a:pt x="146487" y="147310"/>
                  </a:moveTo>
                  <a:cubicBezTo>
                    <a:pt x="149984" y="147310"/>
                    <a:pt x="151836" y="146487"/>
                    <a:pt x="151836" y="144635"/>
                  </a:cubicBezTo>
                  <a:lnTo>
                    <a:pt x="81885" y="4115"/>
                  </a:lnTo>
                  <a:cubicBezTo>
                    <a:pt x="80444" y="1440"/>
                    <a:pt x="78593" y="0"/>
                    <a:pt x="75918" y="0"/>
                  </a:cubicBezTo>
                  <a:cubicBezTo>
                    <a:pt x="73243" y="0"/>
                    <a:pt x="71392" y="1440"/>
                    <a:pt x="69952" y="4115"/>
                  </a:cubicBezTo>
                  <a:lnTo>
                    <a:pt x="1029" y="142166"/>
                  </a:lnTo>
                  <a:cubicBezTo>
                    <a:pt x="411" y="143607"/>
                    <a:pt x="0" y="144429"/>
                    <a:pt x="0" y="144841"/>
                  </a:cubicBezTo>
                  <a:cubicBezTo>
                    <a:pt x="0" y="146487"/>
                    <a:pt x="1852" y="147310"/>
                    <a:pt x="5349" y="147310"/>
                  </a:cubicBezTo>
                  <a:close/>
                  <a:moveTo>
                    <a:pt x="69334" y="23043"/>
                  </a:moveTo>
                  <a:lnTo>
                    <a:pt x="122827" y="130233"/>
                  </a:lnTo>
                  <a:lnTo>
                    <a:pt x="15842" y="13023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34486" y="872200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566063" y="1395223"/>
              <a:ext cx="136405" cy="140520"/>
            </a:xfrm>
            <a:custGeom>
              <a:avLst/>
              <a:gdLst/>
              <a:ahLst/>
              <a:cxnLst/>
              <a:rect l="l" t="t" r="r" b="b"/>
              <a:pathLst>
                <a:path w="136405" h="140520">
                  <a:moveTo>
                    <a:pt x="58430" y="112951"/>
                  </a:moveTo>
                  <a:lnTo>
                    <a:pt x="58430" y="123650"/>
                  </a:lnTo>
                  <a:cubicBezTo>
                    <a:pt x="58430" y="126324"/>
                    <a:pt x="58224" y="127970"/>
                    <a:pt x="57607" y="128999"/>
                  </a:cubicBezTo>
                  <a:cubicBezTo>
                    <a:pt x="56579" y="131262"/>
                    <a:pt x="50818" y="132497"/>
                    <a:pt x="39914" y="132497"/>
                  </a:cubicBezTo>
                  <a:lnTo>
                    <a:pt x="32301" y="132497"/>
                  </a:lnTo>
                  <a:lnTo>
                    <a:pt x="32301" y="140520"/>
                  </a:lnTo>
                  <a:cubicBezTo>
                    <a:pt x="37856" y="140109"/>
                    <a:pt x="49583" y="139903"/>
                    <a:pt x="67483" y="139903"/>
                  </a:cubicBezTo>
                  <a:cubicBezTo>
                    <a:pt x="85588" y="139903"/>
                    <a:pt x="97315" y="140109"/>
                    <a:pt x="102870" y="140520"/>
                  </a:cubicBezTo>
                  <a:lnTo>
                    <a:pt x="102870" y="132497"/>
                  </a:lnTo>
                  <a:lnTo>
                    <a:pt x="95258" y="132497"/>
                  </a:lnTo>
                  <a:cubicBezTo>
                    <a:pt x="84353" y="132497"/>
                    <a:pt x="78593" y="131468"/>
                    <a:pt x="77564" y="129205"/>
                  </a:cubicBezTo>
                  <a:cubicBezTo>
                    <a:pt x="76947" y="128176"/>
                    <a:pt x="76741" y="126324"/>
                    <a:pt x="76741" y="123650"/>
                  </a:cubicBezTo>
                  <a:lnTo>
                    <a:pt x="76741" y="112951"/>
                  </a:lnTo>
                  <a:cubicBezTo>
                    <a:pt x="107396" y="109042"/>
                    <a:pt x="122621" y="89497"/>
                    <a:pt x="122621" y="54315"/>
                  </a:cubicBezTo>
                  <a:cubicBezTo>
                    <a:pt x="122621" y="51641"/>
                    <a:pt x="123033" y="47732"/>
                    <a:pt x="124061" y="42588"/>
                  </a:cubicBezTo>
                  <a:cubicBezTo>
                    <a:pt x="125090" y="36416"/>
                    <a:pt x="128176" y="32918"/>
                    <a:pt x="133114" y="32301"/>
                  </a:cubicBezTo>
                  <a:cubicBezTo>
                    <a:pt x="135377" y="32095"/>
                    <a:pt x="136406" y="31067"/>
                    <a:pt x="136406" y="29215"/>
                  </a:cubicBezTo>
                  <a:cubicBezTo>
                    <a:pt x="136406" y="27363"/>
                    <a:pt x="134554" y="26335"/>
                    <a:pt x="130645" y="26335"/>
                  </a:cubicBezTo>
                  <a:lnTo>
                    <a:pt x="123033" y="26335"/>
                  </a:lnTo>
                  <a:cubicBezTo>
                    <a:pt x="118918" y="26335"/>
                    <a:pt x="115626" y="27158"/>
                    <a:pt x="112951" y="28598"/>
                  </a:cubicBezTo>
                  <a:cubicBezTo>
                    <a:pt x="107191" y="32301"/>
                    <a:pt x="104310" y="42177"/>
                    <a:pt x="104104" y="58019"/>
                  </a:cubicBezTo>
                  <a:cubicBezTo>
                    <a:pt x="103899" y="85176"/>
                    <a:pt x="94640" y="101224"/>
                    <a:pt x="76741" y="106162"/>
                  </a:cubicBezTo>
                  <a:lnTo>
                    <a:pt x="76741" y="16871"/>
                  </a:lnTo>
                  <a:cubicBezTo>
                    <a:pt x="76741" y="14196"/>
                    <a:pt x="76947" y="12550"/>
                    <a:pt x="77564" y="11521"/>
                  </a:cubicBezTo>
                  <a:cubicBezTo>
                    <a:pt x="78593" y="9258"/>
                    <a:pt x="84353" y="8024"/>
                    <a:pt x="95258" y="8024"/>
                  </a:cubicBezTo>
                  <a:lnTo>
                    <a:pt x="102870" y="8024"/>
                  </a:lnTo>
                  <a:lnTo>
                    <a:pt x="102870" y="0"/>
                  </a:lnTo>
                  <a:cubicBezTo>
                    <a:pt x="97315" y="411"/>
                    <a:pt x="85588" y="617"/>
                    <a:pt x="67688" y="617"/>
                  </a:cubicBezTo>
                  <a:cubicBezTo>
                    <a:pt x="49583" y="617"/>
                    <a:pt x="37856" y="411"/>
                    <a:pt x="32301" y="0"/>
                  </a:cubicBezTo>
                  <a:lnTo>
                    <a:pt x="32301" y="8024"/>
                  </a:lnTo>
                  <a:lnTo>
                    <a:pt x="39914" y="8024"/>
                  </a:lnTo>
                  <a:cubicBezTo>
                    <a:pt x="50818" y="8024"/>
                    <a:pt x="56579" y="9053"/>
                    <a:pt x="57607" y="11316"/>
                  </a:cubicBezTo>
                  <a:cubicBezTo>
                    <a:pt x="58224" y="12344"/>
                    <a:pt x="58430" y="14196"/>
                    <a:pt x="58430" y="16871"/>
                  </a:cubicBezTo>
                  <a:lnTo>
                    <a:pt x="58430" y="106162"/>
                  </a:lnTo>
                  <a:cubicBezTo>
                    <a:pt x="40942" y="101018"/>
                    <a:pt x="32301" y="84148"/>
                    <a:pt x="32301" y="55550"/>
                  </a:cubicBezTo>
                  <a:cubicBezTo>
                    <a:pt x="32301" y="36005"/>
                    <a:pt x="25923" y="26335"/>
                    <a:pt x="13373" y="26335"/>
                  </a:cubicBezTo>
                  <a:lnTo>
                    <a:pt x="5966" y="26335"/>
                  </a:lnTo>
                  <a:cubicBezTo>
                    <a:pt x="2057" y="26335"/>
                    <a:pt x="0" y="27363"/>
                    <a:pt x="0" y="29215"/>
                  </a:cubicBezTo>
                  <a:cubicBezTo>
                    <a:pt x="0" y="30861"/>
                    <a:pt x="823" y="31890"/>
                    <a:pt x="2469" y="32301"/>
                  </a:cubicBezTo>
                  <a:cubicBezTo>
                    <a:pt x="4938" y="32507"/>
                    <a:pt x="6789" y="33330"/>
                    <a:pt x="8230" y="34359"/>
                  </a:cubicBezTo>
                  <a:cubicBezTo>
                    <a:pt x="11933" y="37239"/>
                    <a:pt x="13785" y="45469"/>
                    <a:pt x="13785" y="59253"/>
                  </a:cubicBezTo>
                  <a:cubicBezTo>
                    <a:pt x="13785" y="89497"/>
                    <a:pt x="31272" y="109042"/>
                    <a:pt x="58430" y="1129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590338" y="1146274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9" y="13167"/>
                    <a:pt x="56579" y="11110"/>
                  </a:cubicBezTo>
                  <a:cubicBezTo>
                    <a:pt x="56579" y="9258"/>
                    <a:pt x="56990" y="6584"/>
                    <a:pt x="57607" y="3498"/>
                  </a:cubicBezTo>
                  <a:cubicBezTo>
                    <a:pt x="57607" y="1234"/>
                    <a:pt x="56579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664621" y="972696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718303" y="11143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880268" y="1357160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131524" y="1053693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07191" y="615163"/>
                  </a:moveTo>
                  <a:cubicBezTo>
                    <a:pt x="110688" y="615163"/>
                    <a:pt x="112334" y="613517"/>
                    <a:pt x="112334" y="610019"/>
                  </a:cubicBezTo>
                  <a:cubicBezTo>
                    <a:pt x="112334" y="608373"/>
                    <a:pt x="111717" y="606933"/>
                    <a:pt x="110277" y="605904"/>
                  </a:cubicBezTo>
                  <a:cubicBezTo>
                    <a:pt x="93612" y="593354"/>
                    <a:pt x="78593" y="573603"/>
                    <a:pt x="64808" y="546240"/>
                  </a:cubicBezTo>
                  <a:cubicBezTo>
                    <a:pt x="40325" y="497479"/>
                    <a:pt x="22220" y="428968"/>
                    <a:pt x="22220" y="358811"/>
                  </a:cubicBezTo>
                  <a:lnTo>
                    <a:pt x="22220" y="256352"/>
                  </a:lnTo>
                  <a:cubicBezTo>
                    <a:pt x="22220" y="224462"/>
                    <a:pt x="25923" y="192367"/>
                    <a:pt x="33124" y="160066"/>
                  </a:cubicBezTo>
                  <a:cubicBezTo>
                    <a:pt x="45880" y="102459"/>
                    <a:pt x="72626" y="37650"/>
                    <a:pt x="110277" y="9258"/>
                  </a:cubicBezTo>
                  <a:cubicBezTo>
                    <a:pt x="111717" y="8230"/>
                    <a:pt x="112334" y="6789"/>
                    <a:pt x="112334" y="5144"/>
                  </a:cubicBezTo>
                  <a:cubicBezTo>
                    <a:pt x="112334" y="1646"/>
                    <a:pt x="110688" y="0"/>
                    <a:pt x="107191" y="0"/>
                  </a:cubicBezTo>
                  <a:cubicBezTo>
                    <a:pt x="106162" y="0"/>
                    <a:pt x="105133" y="411"/>
                    <a:pt x="104310" y="1029"/>
                  </a:cubicBezTo>
                  <a:cubicBezTo>
                    <a:pt x="86411" y="14813"/>
                    <a:pt x="69334" y="35182"/>
                    <a:pt x="53287" y="62545"/>
                  </a:cubicBezTo>
                  <a:cubicBezTo>
                    <a:pt x="24895" y="111100"/>
                    <a:pt x="0" y="184137"/>
                    <a:pt x="0" y="256352"/>
                  </a:cubicBezTo>
                  <a:lnTo>
                    <a:pt x="0" y="358811"/>
                  </a:lnTo>
                  <a:cubicBezTo>
                    <a:pt x="0" y="426705"/>
                    <a:pt x="22837" y="496245"/>
                    <a:pt x="48349" y="543977"/>
                  </a:cubicBezTo>
                  <a:cubicBezTo>
                    <a:pt x="65220" y="575043"/>
                    <a:pt x="83942" y="598498"/>
                    <a:pt x="104310" y="614134"/>
                  </a:cubicBezTo>
                  <a:cubicBezTo>
                    <a:pt x="105133" y="614751"/>
                    <a:pt x="106162" y="615163"/>
                    <a:pt x="107191" y="6151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320599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359418" y="810478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397749" y="1404133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415956" y="1134473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489553" y="910974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510269" y="1265177"/>
              <a:ext cx="67544" cy="64952"/>
            </a:xfrm>
            <a:custGeom>
              <a:avLst/>
              <a:gdLst/>
              <a:ahLst/>
              <a:cxnLst/>
              <a:rect l="l" t="t" r="r" b="b"/>
              <a:pathLst>
                <a:path w="67544" h="64952">
                  <a:moveTo>
                    <a:pt x="41333" y="0"/>
                  </a:moveTo>
                  <a:cubicBezTo>
                    <a:pt x="30964" y="0"/>
                    <a:pt x="21603" y="4033"/>
                    <a:pt x="12962" y="12098"/>
                  </a:cubicBezTo>
                  <a:cubicBezTo>
                    <a:pt x="4321" y="20163"/>
                    <a:pt x="0" y="29380"/>
                    <a:pt x="0" y="39605"/>
                  </a:cubicBezTo>
                  <a:cubicBezTo>
                    <a:pt x="0" y="54727"/>
                    <a:pt x="11233" y="64952"/>
                    <a:pt x="26355" y="64952"/>
                  </a:cubicBezTo>
                  <a:cubicBezTo>
                    <a:pt x="36869" y="64952"/>
                    <a:pt x="46230" y="60920"/>
                    <a:pt x="54727" y="52855"/>
                  </a:cubicBezTo>
                  <a:cubicBezTo>
                    <a:pt x="63224" y="44790"/>
                    <a:pt x="67544" y="35716"/>
                    <a:pt x="67544" y="25347"/>
                  </a:cubicBezTo>
                  <a:cubicBezTo>
                    <a:pt x="67544" y="10225"/>
                    <a:pt x="56599" y="0"/>
                    <a:pt x="41333" y="0"/>
                  </a:cubicBezTo>
                  <a:close/>
                  <a:moveTo>
                    <a:pt x="54871" y="20307"/>
                  </a:moveTo>
                  <a:cubicBezTo>
                    <a:pt x="54871" y="27939"/>
                    <a:pt x="50982" y="40325"/>
                    <a:pt x="47670" y="45942"/>
                  </a:cubicBezTo>
                  <a:cubicBezTo>
                    <a:pt x="43781" y="52567"/>
                    <a:pt x="35860" y="59911"/>
                    <a:pt x="26499" y="59911"/>
                  </a:cubicBezTo>
                  <a:cubicBezTo>
                    <a:pt x="17858" y="59911"/>
                    <a:pt x="12818" y="53575"/>
                    <a:pt x="12818" y="44646"/>
                  </a:cubicBezTo>
                  <a:cubicBezTo>
                    <a:pt x="12818" y="34852"/>
                    <a:pt x="17714" y="21459"/>
                    <a:pt x="22323" y="15410"/>
                  </a:cubicBezTo>
                  <a:cubicBezTo>
                    <a:pt x="27651" y="8497"/>
                    <a:pt x="33844" y="5041"/>
                    <a:pt x="41189" y="5041"/>
                  </a:cubicBezTo>
                  <a:cubicBezTo>
                    <a:pt x="49830" y="5041"/>
                    <a:pt x="54871" y="11665"/>
                    <a:pt x="54871" y="203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517535" y="1118460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533212" y="1505581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1536976" y="1371273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1576953" y="906437"/>
              <a:ext cx="77726" cy="106458"/>
            </a:xfrm>
            <a:custGeom>
              <a:avLst/>
              <a:gdLst/>
              <a:ahLst/>
              <a:cxnLst/>
              <a:rect l="l" t="t" r="r" b="b"/>
              <a:pathLst>
                <a:path w="77726" h="106458">
                  <a:moveTo>
                    <a:pt x="62907" y="9829"/>
                  </a:moveTo>
                  <a:cubicBezTo>
                    <a:pt x="62907" y="10434"/>
                    <a:pt x="62756" y="11493"/>
                    <a:pt x="62302" y="13005"/>
                  </a:cubicBezTo>
                  <a:lnTo>
                    <a:pt x="54136" y="45819"/>
                  </a:lnTo>
                  <a:cubicBezTo>
                    <a:pt x="50356" y="40527"/>
                    <a:pt x="45214" y="37805"/>
                    <a:pt x="39014" y="37805"/>
                  </a:cubicBezTo>
                  <a:cubicBezTo>
                    <a:pt x="28732" y="37805"/>
                    <a:pt x="19507" y="42493"/>
                    <a:pt x="11493" y="51868"/>
                  </a:cubicBezTo>
                  <a:cubicBezTo>
                    <a:pt x="3780" y="60790"/>
                    <a:pt x="0" y="70619"/>
                    <a:pt x="0" y="81053"/>
                  </a:cubicBezTo>
                  <a:cubicBezTo>
                    <a:pt x="0" y="94965"/>
                    <a:pt x="9224" y="106458"/>
                    <a:pt x="23136" y="106458"/>
                  </a:cubicBezTo>
                  <a:cubicBezTo>
                    <a:pt x="29941" y="106458"/>
                    <a:pt x="36897" y="103131"/>
                    <a:pt x="44005" y="96478"/>
                  </a:cubicBezTo>
                  <a:cubicBezTo>
                    <a:pt x="46424" y="102678"/>
                    <a:pt x="51868" y="106458"/>
                    <a:pt x="59580" y="106458"/>
                  </a:cubicBezTo>
                  <a:cubicBezTo>
                    <a:pt x="66234" y="106458"/>
                    <a:pt x="71224" y="101619"/>
                    <a:pt x="74702" y="91790"/>
                  </a:cubicBezTo>
                  <a:cubicBezTo>
                    <a:pt x="76366" y="87102"/>
                    <a:pt x="77122" y="84229"/>
                    <a:pt x="77122" y="83019"/>
                  </a:cubicBezTo>
                  <a:cubicBezTo>
                    <a:pt x="77122" y="81356"/>
                    <a:pt x="76063" y="80448"/>
                    <a:pt x="74097" y="80448"/>
                  </a:cubicBezTo>
                  <a:cubicBezTo>
                    <a:pt x="73341" y="80448"/>
                    <a:pt x="72736" y="80600"/>
                    <a:pt x="72283" y="80902"/>
                  </a:cubicBezTo>
                  <a:cubicBezTo>
                    <a:pt x="71224" y="82717"/>
                    <a:pt x="70619" y="84229"/>
                    <a:pt x="70317" y="85590"/>
                  </a:cubicBezTo>
                  <a:cubicBezTo>
                    <a:pt x="67746" y="95873"/>
                    <a:pt x="64268" y="101014"/>
                    <a:pt x="60034" y="101014"/>
                  </a:cubicBezTo>
                  <a:cubicBezTo>
                    <a:pt x="57161" y="101014"/>
                    <a:pt x="55649" y="98746"/>
                    <a:pt x="55649" y="94361"/>
                  </a:cubicBezTo>
                  <a:cubicBezTo>
                    <a:pt x="55649" y="92395"/>
                    <a:pt x="55951" y="90278"/>
                    <a:pt x="56405" y="88312"/>
                  </a:cubicBezTo>
                  <a:lnTo>
                    <a:pt x="77122" y="5293"/>
                  </a:lnTo>
                  <a:cubicBezTo>
                    <a:pt x="77273" y="4990"/>
                    <a:pt x="77424" y="4083"/>
                    <a:pt x="77727" y="2722"/>
                  </a:cubicBezTo>
                  <a:cubicBezTo>
                    <a:pt x="77727" y="907"/>
                    <a:pt x="76668" y="0"/>
                    <a:pt x="74702" y="0"/>
                  </a:cubicBezTo>
                  <a:lnTo>
                    <a:pt x="55649" y="1512"/>
                  </a:lnTo>
                  <a:cubicBezTo>
                    <a:pt x="53078" y="1663"/>
                    <a:pt x="51868" y="3024"/>
                    <a:pt x="51868" y="5595"/>
                  </a:cubicBezTo>
                  <a:cubicBezTo>
                    <a:pt x="51868" y="7259"/>
                    <a:pt x="53380" y="8166"/>
                    <a:pt x="56253" y="8166"/>
                  </a:cubicBezTo>
                  <a:cubicBezTo>
                    <a:pt x="58824" y="8166"/>
                    <a:pt x="62907" y="8166"/>
                    <a:pt x="62907" y="9829"/>
                  </a:cubicBezTo>
                  <a:close/>
                  <a:moveTo>
                    <a:pt x="48995" y="48844"/>
                  </a:moveTo>
                  <a:cubicBezTo>
                    <a:pt x="50810" y="52019"/>
                    <a:pt x="51717" y="54288"/>
                    <a:pt x="51717" y="55649"/>
                  </a:cubicBezTo>
                  <a:cubicBezTo>
                    <a:pt x="51717" y="55800"/>
                    <a:pt x="51717" y="56102"/>
                    <a:pt x="51566" y="56405"/>
                  </a:cubicBezTo>
                  <a:lnTo>
                    <a:pt x="44307" y="85590"/>
                  </a:lnTo>
                  <a:cubicBezTo>
                    <a:pt x="43400" y="89068"/>
                    <a:pt x="40678" y="92546"/>
                    <a:pt x="36141" y="95873"/>
                  </a:cubicBezTo>
                  <a:cubicBezTo>
                    <a:pt x="31605" y="99200"/>
                    <a:pt x="27371" y="101014"/>
                    <a:pt x="23590" y="101014"/>
                  </a:cubicBezTo>
                  <a:cubicBezTo>
                    <a:pt x="16785" y="101014"/>
                    <a:pt x="13307" y="96326"/>
                    <a:pt x="13307" y="87102"/>
                  </a:cubicBezTo>
                  <a:cubicBezTo>
                    <a:pt x="13307" y="83473"/>
                    <a:pt x="14215" y="78331"/>
                    <a:pt x="15878" y="71678"/>
                  </a:cubicBezTo>
                  <a:cubicBezTo>
                    <a:pt x="17541" y="65024"/>
                    <a:pt x="19205" y="60185"/>
                    <a:pt x="20868" y="57161"/>
                  </a:cubicBezTo>
                  <a:cubicBezTo>
                    <a:pt x="26161" y="47936"/>
                    <a:pt x="32210" y="43249"/>
                    <a:pt x="39014" y="43249"/>
                  </a:cubicBezTo>
                  <a:cubicBezTo>
                    <a:pt x="43702" y="43249"/>
                    <a:pt x="47029" y="45063"/>
                    <a:pt x="48995" y="488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1630670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1821023" y="129276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081332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102196" y="810478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157248" y="1140121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157248" y="1414079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5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232331" y="910974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2250121" y="124218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2250121" y="151615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2259538" y="1107878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2259538" y="1381846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2320488" y="906437"/>
              <a:ext cx="61243" cy="106458"/>
            </a:xfrm>
            <a:custGeom>
              <a:avLst/>
              <a:gdLst/>
              <a:ahLst/>
              <a:cxnLst/>
              <a:rect l="l" t="t" r="r" b="b"/>
              <a:pathLst>
                <a:path w="61243" h="106458">
                  <a:moveTo>
                    <a:pt x="38410" y="37805"/>
                  </a:moveTo>
                  <a:cubicBezTo>
                    <a:pt x="32512" y="37805"/>
                    <a:pt x="26615" y="40224"/>
                    <a:pt x="20717" y="45063"/>
                  </a:cubicBezTo>
                  <a:lnTo>
                    <a:pt x="30546" y="5293"/>
                  </a:lnTo>
                  <a:cubicBezTo>
                    <a:pt x="30697" y="4990"/>
                    <a:pt x="30849" y="4083"/>
                    <a:pt x="31151" y="2722"/>
                  </a:cubicBezTo>
                  <a:cubicBezTo>
                    <a:pt x="31151" y="907"/>
                    <a:pt x="30093" y="0"/>
                    <a:pt x="28127" y="0"/>
                  </a:cubicBezTo>
                  <a:lnTo>
                    <a:pt x="9073" y="1512"/>
                  </a:lnTo>
                  <a:cubicBezTo>
                    <a:pt x="6502" y="1663"/>
                    <a:pt x="5293" y="3024"/>
                    <a:pt x="5293" y="5595"/>
                  </a:cubicBezTo>
                  <a:cubicBezTo>
                    <a:pt x="5293" y="7259"/>
                    <a:pt x="6805" y="8166"/>
                    <a:pt x="9829" y="8166"/>
                  </a:cubicBezTo>
                  <a:cubicBezTo>
                    <a:pt x="12400" y="8166"/>
                    <a:pt x="16332" y="8166"/>
                    <a:pt x="16332" y="9829"/>
                  </a:cubicBezTo>
                  <a:cubicBezTo>
                    <a:pt x="16332" y="10283"/>
                    <a:pt x="16180" y="11341"/>
                    <a:pt x="15727" y="13005"/>
                  </a:cubicBezTo>
                  <a:cubicBezTo>
                    <a:pt x="13458" y="22229"/>
                    <a:pt x="11644" y="29185"/>
                    <a:pt x="10585" y="33873"/>
                  </a:cubicBezTo>
                  <a:lnTo>
                    <a:pt x="756" y="73644"/>
                  </a:lnTo>
                  <a:cubicBezTo>
                    <a:pt x="302" y="75761"/>
                    <a:pt x="0" y="78331"/>
                    <a:pt x="0" y="81205"/>
                  </a:cubicBezTo>
                  <a:cubicBezTo>
                    <a:pt x="0" y="95268"/>
                    <a:pt x="8619" y="106458"/>
                    <a:pt x="22380" y="106458"/>
                  </a:cubicBezTo>
                  <a:cubicBezTo>
                    <a:pt x="32663" y="106458"/>
                    <a:pt x="41736" y="101770"/>
                    <a:pt x="49751" y="92546"/>
                  </a:cubicBezTo>
                  <a:cubicBezTo>
                    <a:pt x="57463" y="83624"/>
                    <a:pt x="61244" y="73795"/>
                    <a:pt x="61244" y="63361"/>
                  </a:cubicBezTo>
                  <a:cubicBezTo>
                    <a:pt x="61244" y="48995"/>
                    <a:pt x="52322" y="37805"/>
                    <a:pt x="38410" y="37805"/>
                  </a:cubicBezTo>
                  <a:close/>
                  <a:moveTo>
                    <a:pt x="11644" y="86497"/>
                  </a:moveTo>
                  <a:cubicBezTo>
                    <a:pt x="11644" y="82414"/>
                    <a:pt x="13458" y="73341"/>
                    <a:pt x="17239" y="59127"/>
                  </a:cubicBezTo>
                  <a:cubicBezTo>
                    <a:pt x="17693" y="57161"/>
                    <a:pt x="18751" y="55195"/>
                    <a:pt x="20717" y="52927"/>
                  </a:cubicBezTo>
                  <a:cubicBezTo>
                    <a:pt x="26312" y="46424"/>
                    <a:pt x="32058" y="43249"/>
                    <a:pt x="37956" y="43249"/>
                  </a:cubicBezTo>
                  <a:cubicBezTo>
                    <a:pt x="44761" y="43249"/>
                    <a:pt x="48239" y="47936"/>
                    <a:pt x="48239" y="57161"/>
                  </a:cubicBezTo>
                  <a:cubicBezTo>
                    <a:pt x="48239" y="65931"/>
                    <a:pt x="43551" y="80751"/>
                    <a:pt x="40527" y="86800"/>
                  </a:cubicBezTo>
                  <a:cubicBezTo>
                    <a:pt x="37502" y="93151"/>
                    <a:pt x="30697" y="101014"/>
                    <a:pt x="22532" y="101014"/>
                  </a:cubicBezTo>
                  <a:cubicBezTo>
                    <a:pt x="15273" y="101014"/>
                    <a:pt x="11644" y="94361"/>
                    <a:pt x="11644" y="864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2340216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2484026" y="1053693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12334" y="358811"/>
                  </a:moveTo>
                  <a:lnTo>
                    <a:pt x="112334" y="256352"/>
                  </a:lnTo>
                  <a:cubicBezTo>
                    <a:pt x="112334" y="188458"/>
                    <a:pt x="89497" y="118918"/>
                    <a:pt x="63985" y="71186"/>
                  </a:cubicBezTo>
                  <a:cubicBezTo>
                    <a:pt x="47114" y="40119"/>
                    <a:pt x="28392" y="16665"/>
                    <a:pt x="8024" y="1029"/>
                  </a:cubicBezTo>
                  <a:cubicBezTo>
                    <a:pt x="7201" y="411"/>
                    <a:pt x="6172" y="0"/>
                    <a:pt x="5144" y="0"/>
                  </a:cubicBezTo>
                  <a:cubicBezTo>
                    <a:pt x="1646" y="0"/>
                    <a:pt x="0" y="1646"/>
                    <a:pt x="0" y="5144"/>
                  </a:cubicBezTo>
                  <a:cubicBezTo>
                    <a:pt x="0" y="6789"/>
                    <a:pt x="617" y="8230"/>
                    <a:pt x="2057" y="9258"/>
                  </a:cubicBezTo>
                  <a:cubicBezTo>
                    <a:pt x="18722" y="21808"/>
                    <a:pt x="33741" y="41559"/>
                    <a:pt x="47526" y="68923"/>
                  </a:cubicBezTo>
                  <a:cubicBezTo>
                    <a:pt x="72009" y="117683"/>
                    <a:pt x="90114" y="186195"/>
                    <a:pt x="90114" y="256352"/>
                  </a:cubicBezTo>
                  <a:lnTo>
                    <a:pt x="90114" y="358811"/>
                  </a:lnTo>
                  <a:cubicBezTo>
                    <a:pt x="90114" y="390700"/>
                    <a:pt x="86411" y="422796"/>
                    <a:pt x="79210" y="455097"/>
                  </a:cubicBezTo>
                  <a:cubicBezTo>
                    <a:pt x="66454" y="512704"/>
                    <a:pt x="39708" y="577512"/>
                    <a:pt x="2057" y="605904"/>
                  </a:cubicBezTo>
                  <a:cubicBezTo>
                    <a:pt x="617" y="606933"/>
                    <a:pt x="0" y="608373"/>
                    <a:pt x="0" y="610019"/>
                  </a:cubicBezTo>
                  <a:cubicBezTo>
                    <a:pt x="0" y="613517"/>
                    <a:pt x="1646" y="615163"/>
                    <a:pt x="5144" y="615163"/>
                  </a:cubicBezTo>
                  <a:cubicBezTo>
                    <a:pt x="6172" y="615163"/>
                    <a:pt x="7201" y="614751"/>
                    <a:pt x="8024" y="614134"/>
                  </a:cubicBezTo>
                  <a:cubicBezTo>
                    <a:pt x="25923" y="600349"/>
                    <a:pt x="43000" y="579981"/>
                    <a:pt x="59047" y="552618"/>
                  </a:cubicBezTo>
                  <a:cubicBezTo>
                    <a:pt x="87440" y="504063"/>
                    <a:pt x="112334" y="431025"/>
                    <a:pt x="112334" y="3588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2722022" y="1337203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2984708" y="1053693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07191" y="615163"/>
                  </a:moveTo>
                  <a:cubicBezTo>
                    <a:pt x="110688" y="615163"/>
                    <a:pt x="112334" y="613517"/>
                    <a:pt x="112334" y="610019"/>
                  </a:cubicBezTo>
                  <a:cubicBezTo>
                    <a:pt x="112334" y="608373"/>
                    <a:pt x="111717" y="606933"/>
                    <a:pt x="110277" y="605904"/>
                  </a:cubicBezTo>
                  <a:cubicBezTo>
                    <a:pt x="93612" y="593354"/>
                    <a:pt x="78593" y="573603"/>
                    <a:pt x="64808" y="546240"/>
                  </a:cubicBezTo>
                  <a:cubicBezTo>
                    <a:pt x="40325" y="497479"/>
                    <a:pt x="22220" y="428968"/>
                    <a:pt x="22220" y="358811"/>
                  </a:cubicBezTo>
                  <a:lnTo>
                    <a:pt x="22220" y="256352"/>
                  </a:lnTo>
                  <a:cubicBezTo>
                    <a:pt x="22220" y="224462"/>
                    <a:pt x="25923" y="192367"/>
                    <a:pt x="33124" y="160066"/>
                  </a:cubicBezTo>
                  <a:cubicBezTo>
                    <a:pt x="45880" y="102459"/>
                    <a:pt x="72626" y="37650"/>
                    <a:pt x="110277" y="9258"/>
                  </a:cubicBezTo>
                  <a:cubicBezTo>
                    <a:pt x="111717" y="8230"/>
                    <a:pt x="112334" y="6789"/>
                    <a:pt x="112334" y="5144"/>
                  </a:cubicBezTo>
                  <a:cubicBezTo>
                    <a:pt x="112334" y="1646"/>
                    <a:pt x="110688" y="0"/>
                    <a:pt x="107191" y="0"/>
                  </a:cubicBezTo>
                  <a:cubicBezTo>
                    <a:pt x="106162" y="0"/>
                    <a:pt x="105133" y="411"/>
                    <a:pt x="104310" y="1029"/>
                  </a:cubicBezTo>
                  <a:cubicBezTo>
                    <a:pt x="86411" y="14813"/>
                    <a:pt x="69334" y="35182"/>
                    <a:pt x="53287" y="62545"/>
                  </a:cubicBezTo>
                  <a:cubicBezTo>
                    <a:pt x="24895" y="111100"/>
                    <a:pt x="0" y="184137"/>
                    <a:pt x="0" y="256352"/>
                  </a:cubicBezTo>
                  <a:lnTo>
                    <a:pt x="0" y="358811"/>
                  </a:lnTo>
                  <a:cubicBezTo>
                    <a:pt x="0" y="426705"/>
                    <a:pt x="22837" y="496245"/>
                    <a:pt x="48349" y="543977"/>
                  </a:cubicBezTo>
                  <a:cubicBezTo>
                    <a:pt x="65220" y="575043"/>
                    <a:pt x="83942" y="598498"/>
                    <a:pt x="104310" y="614134"/>
                  </a:cubicBezTo>
                  <a:cubicBezTo>
                    <a:pt x="105133" y="614751"/>
                    <a:pt x="106162" y="615163"/>
                    <a:pt x="107191" y="6151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173783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107740" y="1699503"/>
              <a:ext cx="460754" cy="82707"/>
            </a:xfrm>
            <a:custGeom>
              <a:avLst/>
              <a:gdLst/>
              <a:ahLst/>
              <a:cxnLst/>
              <a:rect l="l" t="t" r="r" b="b"/>
              <a:pathLst>
                <a:path w="460754" h="82707">
                  <a:moveTo>
                    <a:pt x="0" y="82707"/>
                  </a:moveTo>
                  <a:lnTo>
                    <a:pt x="460755" y="82707"/>
                  </a:lnTo>
                  <a:lnTo>
                    <a:pt x="460755" y="62339"/>
                  </a:lnTo>
                  <a:lnTo>
                    <a:pt x="20985" y="62339"/>
                  </a:lnTo>
                  <a:lnTo>
                    <a:pt x="20985" y="10184"/>
                  </a:lnTo>
                  <a:cubicBezTo>
                    <a:pt x="20985" y="3395"/>
                    <a:pt x="17591" y="0"/>
                    <a:pt x="10493" y="0"/>
                  </a:cubicBezTo>
                  <a:cubicBezTo>
                    <a:pt x="3395" y="0"/>
                    <a:pt x="0" y="3395"/>
                    <a:pt x="0" y="1018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541646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800261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058876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317492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576107" y="1761843"/>
              <a:ext cx="307066" cy="20368"/>
            </a:xfrm>
            <a:custGeom>
              <a:avLst/>
              <a:gdLst/>
              <a:ahLst/>
              <a:cxnLst/>
              <a:rect l="l" t="t" r="r" b="b"/>
              <a:pathLst>
                <a:path w="307066" h="20368">
                  <a:moveTo>
                    <a:pt x="0" y="20368"/>
                  </a:moveTo>
                  <a:lnTo>
                    <a:pt x="307067" y="20368"/>
                  </a:lnTo>
                  <a:lnTo>
                    <a:pt x="307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856325" y="1699503"/>
              <a:ext cx="460446" cy="82707"/>
            </a:xfrm>
            <a:custGeom>
              <a:avLst/>
              <a:gdLst/>
              <a:ahLst/>
              <a:cxnLst/>
              <a:rect l="l" t="t" r="r" b="b"/>
              <a:pathLst>
                <a:path w="460446" h="82707">
                  <a:moveTo>
                    <a:pt x="0" y="82707"/>
                  </a:moveTo>
                  <a:lnTo>
                    <a:pt x="460446" y="82707"/>
                  </a:lnTo>
                  <a:lnTo>
                    <a:pt x="460446" y="10184"/>
                  </a:lnTo>
                  <a:cubicBezTo>
                    <a:pt x="460446" y="3395"/>
                    <a:pt x="457051" y="0"/>
                    <a:pt x="449953" y="0"/>
                  </a:cubicBezTo>
                  <a:cubicBezTo>
                    <a:pt x="442855" y="0"/>
                    <a:pt x="439461" y="3395"/>
                    <a:pt x="439461" y="10184"/>
                  </a:cubicBezTo>
                  <a:lnTo>
                    <a:pt x="439461" y="62339"/>
                  </a:lnTo>
                  <a:lnTo>
                    <a:pt x="0" y="62339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250933" y="1416077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3271606" y="1141645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366928" y="1242336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373186" y="1108031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388845" y="1516161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390160" y="1381855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490379" y="810478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621875" y="906437"/>
              <a:ext cx="77726" cy="106458"/>
            </a:xfrm>
            <a:custGeom>
              <a:avLst/>
              <a:gdLst/>
              <a:ahLst/>
              <a:cxnLst/>
              <a:rect l="l" t="t" r="r" b="b"/>
              <a:pathLst>
                <a:path w="77726" h="106458">
                  <a:moveTo>
                    <a:pt x="62907" y="9829"/>
                  </a:moveTo>
                  <a:cubicBezTo>
                    <a:pt x="62907" y="10434"/>
                    <a:pt x="62756" y="11493"/>
                    <a:pt x="62302" y="13005"/>
                  </a:cubicBezTo>
                  <a:lnTo>
                    <a:pt x="54136" y="45819"/>
                  </a:lnTo>
                  <a:cubicBezTo>
                    <a:pt x="50356" y="40527"/>
                    <a:pt x="45214" y="37805"/>
                    <a:pt x="39014" y="37805"/>
                  </a:cubicBezTo>
                  <a:cubicBezTo>
                    <a:pt x="28732" y="37805"/>
                    <a:pt x="19507" y="42493"/>
                    <a:pt x="11493" y="51868"/>
                  </a:cubicBezTo>
                  <a:cubicBezTo>
                    <a:pt x="3780" y="60790"/>
                    <a:pt x="0" y="70619"/>
                    <a:pt x="0" y="81053"/>
                  </a:cubicBezTo>
                  <a:cubicBezTo>
                    <a:pt x="0" y="94965"/>
                    <a:pt x="9224" y="106458"/>
                    <a:pt x="23136" y="106458"/>
                  </a:cubicBezTo>
                  <a:cubicBezTo>
                    <a:pt x="29941" y="106458"/>
                    <a:pt x="36897" y="103131"/>
                    <a:pt x="44005" y="96478"/>
                  </a:cubicBezTo>
                  <a:cubicBezTo>
                    <a:pt x="46424" y="102678"/>
                    <a:pt x="51868" y="106458"/>
                    <a:pt x="59580" y="106458"/>
                  </a:cubicBezTo>
                  <a:cubicBezTo>
                    <a:pt x="66234" y="106458"/>
                    <a:pt x="71224" y="101619"/>
                    <a:pt x="74702" y="91790"/>
                  </a:cubicBezTo>
                  <a:cubicBezTo>
                    <a:pt x="76366" y="87102"/>
                    <a:pt x="77122" y="84229"/>
                    <a:pt x="77122" y="83019"/>
                  </a:cubicBezTo>
                  <a:cubicBezTo>
                    <a:pt x="77122" y="81356"/>
                    <a:pt x="76063" y="80448"/>
                    <a:pt x="74097" y="80448"/>
                  </a:cubicBezTo>
                  <a:cubicBezTo>
                    <a:pt x="73341" y="80448"/>
                    <a:pt x="72736" y="80600"/>
                    <a:pt x="72283" y="80902"/>
                  </a:cubicBezTo>
                  <a:cubicBezTo>
                    <a:pt x="71224" y="82717"/>
                    <a:pt x="70619" y="84229"/>
                    <a:pt x="70317" y="85590"/>
                  </a:cubicBezTo>
                  <a:cubicBezTo>
                    <a:pt x="67746" y="95873"/>
                    <a:pt x="64268" y="101014"/>
                    <a:pt x="60034" y="101014"/>
                  </a:cubicBezTo>
                  <a:cubicBezTo>
                    <a:pt x="57161" y="101014"/>
                    <a:pt x="55649" y="98746"/>
                    <a:pt x="55649" y="94361"/>
                  </a:cubicBezTo>
                  <a:cubicBezTo>
                    <a:pt x="55649" y="92395"/>
                    <a:pt x="55951" y="90278"/>
                    <a:pt x="56405" y="88312"/>
                  </a:cubicBezTo>
                  <a:lnTo>
                    <a:pt x="77122" y="5293"/>
                  </a:lnTo>
                  <a:cubicBezTo>
                    <a:pt x="77273" y="4990"/>
                    <a:pt x="77424" y="4083"/>
                    <a:pt x="77727" y="2722"/>
                  </a:cubicBezTo>
                  <a:cubicBezTo>
                    <a:pt x="77727" y="907"/>
                    <a:pt x="76668" y="0"/>
                    <a:pt x="74702" y="0"/>
                  </a:cubicBezTo>
                  <a:lnTo>
                    <a:pt x="55649" y="1512"/>
                  </a:lnTo>
                  <a:cubicBezTo>
                    <a:pt x="53078" y="1663"/>
                    <a:pt x="51868" y="3024"/>
                    <a:pt x="51868" y="5595"/>
                  </a:cubicBezTo>
                  <a:cubicBezTo>
                    <a:pt x="51868" y="7259"/>
                    <a:pt x="53380" y="8166"/>
                    <a:pt x="56253" y="8166"/>
                  </a:cubicBezTo>
                  <a:cubicBezTo>
                    <a:pt x="58824" y="8166"/>
                    <a:pt x="62907" y="8166"/>
                    <a:pt x="62907" y="9829"/>
                  </a:cubicBezTo>
                  <a:close/>
                  <a:moveTo>
                    <a:pt x="48995" y="48844"/>
                  </a:moveTo>
                  <a:cubicBezTo>
                    <a:pt x="50810" y="52019"/>
                    <a:pt x="51717" y="54288"/>
                    <a:pt x="51717" y="55649"/>
                  </a:cubicBezTo>
                  <a:cubicBezTo>
                    <a:pt x="51717" y="55800"/>
                    <a:pt x="51717" y="56102"/>
                    <a:pt x="51566" y="56405"/>
                  </a:cubicBezTo>
                  <a:lnTo>
                    <a:pt x="44307" y="85590"/>
                  </a:lnTo>
                  <a:cubicBezTo>
                    <a:pt x="43400" y="89068"/>
                    <a:pt x="40678" y="92546"/>
                    <a:pt x="36141" y="95873"/>
                  </a:cubicBezTo>
                  <a:cubicBezTo>
                    <a:pt x="31605" y="99200"/>
                    <a:pt x="27371" y="101014"/>
                    <a:pt x="23590" y="101014"/>
                  </a:cubicBezTo>
                  <a:cubicBezTo>
                    <a:pt x="16785" y="101014"/>
                    <a:pt x="13307" y="96326"/>
                    <a:pt x="13307" y="87102"/>
                  </a:cubicBezTo>
                  <a:cubicBezTo>
                    <a:pt x="13307" y="83473"/>
                    <a:pt x="14215" y="78331"/>
                    <a:pt x="15878" y="71678"/>
                  </a:cubicBezTo>
                  <a:cubicBezTo>
                    <a:pt x="17541" y="65024"/>
                    <a:pt x="19205" y="60185"/>
                    <a:pt x="20868" y="57161"/>
                  </a:cubicBezTo>
                  <a:cubicBezTo>
                    <a:pt x="26161" y="47936"/>
                    <a:pt x="32210" y="43249"/>
                    <a:pt x="39014" y="43249"/>
                  </a:cubicBezTo>
                  <a:cubicBezTo>
                    <a:pt x="43702" y="43249"/>
                    <a:pt x="47029" y="45063"/>
                    <a:pt x="48995" y="488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641554" y="1416077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662227" y="1141645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758268" y="1242336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763806" y="1108031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780176" y="1516161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780780" y="1381855"/>
              <a:ext cx="74025" cy="101388"/>
            </a:xfrm>
            <a:custGeom>
              <a:avLst/>
              <a:gdLst/>
              <a:ahLst/>
              <a:cxnLst/>
              <a:rect l="l" t="t" r="r" b="b"/>
              <a:pathLst>
                <a:path w="74025" h="101388">
                  <a:moveTo>
                    <a:pt x="59911" y="9361"/>
                  </a:moveTo>
                  <a:cubicBezTo>
                    <a:pt x="59911" y="9937"/>
                    <a:pt x="59767" y="10945"/>
                    <a:pt x="59335" y="12386"/>
                  </a:cubicBezTo>
                  <a:lnTo>
                    <a:pt x="51558" y="43637"/>
                  </a:lnTo>
                  <a:cubicBezTo>
                    <a:pt x="47958" y="38597"/>
                    <a:pt x="43061" y="36005"/>
                    <a:pt x="37157" y="36005"/>
                  </a:cubicBezTo>
                  <a:cubicBezTo>
                    <a:pt x="27363" y="36005"/>
                    <a:pt x="18578" y="40469"/>
                    <a:pt x="10945" y="49398"/>
                  </a:cubicBezTo>
                  <a:cubicBezTo>
                    <a:pt x="3600" y="57895"/>
                    <a:pt x="0" y="67256"/>
                    <a:pt x="0" y="77194"/>
                  </a:cubicBezTo>
                  <a:cubicBezTo>
                    <a:pt x="0" y="90443"/>
                    <a:pt x="8785" y="101389"/>
                    <a:pt x="22035" y="101389"/>
                  </a:cubicBezTo>
                  <a:cubicBezTo>
                    <a:pt x="28516" y="101389"/>
                    <a:pt x="35140" y="98220"/>
                    <a:pt x="41909" y="91883"/>
                  </a:cubicBezTo>
                  <a:cubicBezTo>
                    <a:pt x="44214" y="97788"/>
                    <a:pt x="49398" y="101389"/>
                    <a:pt x="56743" y="101389"/>
                  </a:cubicBezTo>
                  <a:cubicBezTo>
                    <a:pt x="63080" y="101389"/>
                    <a:pt x="67832" y="96780"/>
                    <a:pt x="71145" y="87419"/>
                  </a:cubicBezTo>
                  <a:cubicBezTo>
                    <a:pt x="72729" y="82954"/>
                    <a:pt x="73449" y="80218"/>
                    <a:pt x="73449" y="79066"/>
                  </a:cubicBezTo>
                  <a:cubicBezTo>
                    <a:pt x="73449" y="77482"/>
                    <a:pt x="72441" y="76618"/>
                    <a:pt x="70569" y="76618"/>
                  </a:cubicBezTo>
                  <a:cubicBezTo>
                    <a:pt x="69849" y="76618"/>
                    <a:pt x="69273" y="76762"/>
                    <a:pt x="68841" y="77050"/>
                  </a:cubicBezTo>
                  <a:cubicBezTo>
                    <a:pt x="67832" y="78778"/>
                    <a:pt x="67256" y="80218"/>
                    <a:pt x="66968" y="81514"/>
                  </a:cubicBezTo>
                  <a:cubicBezTo>
                    <a:pt x="64520" y="91307"/>
                    <a:pt x="61208" y="96204"/>
                    <a:pt x="57175" y="96204"/>
                  </a:cubicBezTo>
                  <a:cubicBezTo>
                    <a:pt x="54439" y="96204"/>
                    <a:pt x="52999" y="94044"/>
                    <a:pt x="52999" y="89867"/>
                  </a:cubicBezTo>
                  <a:cubicBezTo>
                    <a:pt x="52999" y="87995"/>
                    <a:pt x="53287" y="85979"/>
                    <a:pt x="53719" y="84107"/>
                  </a:cubicBezTo>
                  <a:lnTo>
                    <a:pt x="73449" y="5041"/>
                  </a:lnTo>
                  <a:cubicBezTo>
                    <a:pt x="73593" y="4753"/>
                    <a:pt x="73737" y="3888"/>
                    <a:pt x="74025" y="2592"/>
                  </a:cubicBezTo>
                  <a:cubicBezTo>
                    <a:pt x="74025" y="864"/>
                    <a:pt x="73017" y="0"/>
                    <a:pt x="71145" y="0"/>
                  </a:cubicBezTo>
                  <a:lnTo>
                    <a:pt x="52999" y="1440"/>
                  </a:lnTo>
                  <a:cubicBezTo>
                    <a:pt x="50550" y="1584"/>
                    <a:pt x="49398" y="2880"/>
                    <a:pt x="49398" y="5329"/>
                  </a:cubicBezTo>
                  <a:cubicBezTo>
                    <a:pt x="49398" y="6913"/>
                    <a:pt x="50838" y="7777"/>
                    <a:pt x="53575" y="7777"/>
                  </a:cubicBezTo>
                  <a:cubicBezTo>
                    <a:pt x="56023" y="7777"/>
                    <a:pt x="59911" y="7777"/>
                    <a:pt x="59911" y="9361"/>
                  </a:cubicBezTo>
                  <a:close/>
                  <a:moveTo>
                    <a:pt x="46662" y="46518"/>
                  </a:moveTo>
                  <a:cubicBezTo>
                    <a:pt x="48390" y="49542"/>
                    <a:pt x="49254" y="51702"/>
                    <a:pt x="49254" y="52999"/>
                  </a:cubicBezTo>
                  <a:cubicBezTo>
                    <a:pt x="49254" y="53143"/>
                    <a:pt x="49254" y="53431"/>
                    <a:pt x="49110" y="53719"/>
                  </a:cubicBezTo>
                  <a:lnTo>
                    <a:pt x="42197" y="81514"/>
                  </a:lnTo>
                  <a:cubicBezTo>
                    <a:pt x="41333" y="84827"/>
                    <a:pt x="38741" y="88139"/>
                    <a:pt x="34420" y="91307"/>
                  </a:cubicBezTo>
                  <a:cubicBezTo>
                    <a:pt x="30100" y="94476"/>
                    <a:pt x="26067" y="96204"/>
                    <a:pt x="22467" y="96204"/>
                  </a:cubicBezTo>
                  <a:cubicBezTo>
                    <a:pt x="15986" y="96204"/>
                    <a:pt x="12674" y="91739"/>
                    <a:pt x="12674" y="82954"/>
                  </a:cubicBezTo>
                  <a:cubicBezTo>
                    <a:pt x="12674" y="79498"/>
                    <a:pt x="13538" y="74601"/>
                    <a:pt x="15122" y="68265"/>
                  </a:cubicBezTo>
                  <a:cubicBezTo>
                    <a:pt x="16706" y="61928"/>
                    <a:pt x="18290" y="57319"/>
                    <a:pt x="19874" y="54439"/>
                  </a:cubicBezTo>
                  <a:cubicBezTo>
                    <a:pt x="24915" y="45654"/>
                    <a:pt x="30676" y="41189"/>
                    <a:pt x="37157" y="41189"/>
                  </a:cubicBezTo>
                  <a:cubicBezTo>
                    <a:pt x="41621" y="41189"/>
                    <a:pt x="44790" y="42917"/>
                    <a:pt x="46662" y="465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953370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4143723" y="1292763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4404032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4481182" y="1416077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4501855" y="1141645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597177" y="1242336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604155" y="1108031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619094" y="1516161"/>
              <a:ext cx="128320" cy="98364"/>
            </a:xfrm>
            <a:custGeom>
              <a:avLst/>
              <a:gdLst/>
              <a:ahLst/>
              <a:cxnLst/>
              <a:rect l="l" t="t" r="r" b="b"/>
              <a:pathLst>
                <a:path w="128320" h="98364">
                  <a:moveTo>
                    <a:pt x="128320" y="2592"/>
                  </a:moveTo>
                  <a:cubicBezTo>
                    <a:pt x="128320" y="864"/>
                    <a:pt x="127312" y="0"/>
                    <a:pt x="125440" y="0"/>
                  </a:cubicBezTo>
                  <a:cubicBezTo>
                    <a:pt x="121983" y="0"/>
                    <a:pt x="110174" y="576"/>
                    <a:pt x="106717" y="576"/>
                  </a:cubicBezTo>
                  <a:cubicBezTo>
                    <a:pt x="100093" y="576"/>
                    <a:pt x="91019" y="0"/>
                    <a:pt x="87995" y="0"/>
                  </a:cubicBezTo>
                  <a:cubicBezTo>
                    <a:pt x="85547" y="0"/>
                    <a:pt x="84395" y="1296"/>
                    <a:pt x="84395" y="3744"/>
                  </a:cubicBezTo>
                  <a:cubicBezTo>
                    <a:pt x="84395" y="5329"/>
                    <a:pt x="85403" y="6049"/>
                    <a:pt x="87275" y="6193"/>
                  </a:cubicBezTo>
                  <a:lnTo>
                    <a:pt x="94908" y="6481"/>
                  </a:lnTo>
                  <a:cubicBezTo>
                    <a:pt x="96636" y="6625"/>
                    <a:pt x="97644" y="6625"/>
                    <a:pt x="97644" y="7921"/>
                  </a:cubicBezTo>
                  <a:lnTo>
                    <a:pt x="88715" y="44070"/>
                  </a:lnTo>
                  <a:lnTo>
                    <a:pt x="42053" y="44070"/>
                  </a:lnTo>
                  <a:lnTo>
                    <a:pt x="50262" y="11809"/>
                  </a:lnTo>
                  <a:cubicBezTo>
                    <a:pt x="50982" y="8929"/>
                    <a:pt x="52423" y="7201"/>
                    <a:pt x="54583" y="6481"/>
                  </a:cubicBezTo>
                  <a:cubicBezTo>
                    <a:pt x="55303" y="6337"/>
                    <a:pt x="57751" y="6193"/>
                    <a:pt x="62216" y="6193"/>
                  </a:cubicBezTo>
                  <a:cubicBezTo>
                    <a:pt x="65384" y="6193"/>
                    <a:pt x="67112" y="5761"/>
                    <a:pt x="67112" y="2592"/>
                  </a:cubicBezTo>
                  <a:cubicBezTo>
                    <a:pt x="67112" y="864"/>
                    <a:pt x="66104" y="0"/>
                    <a:pt x="64232" y="0"/>
                  </a:cubicBezTo>
                  <a:cubicBezTo>
                    <a:pt x="60632" y="0"/>
                    <a:pt x="49110" y="576"/>
                    <a:pt x="45510" y="576"/>
                  </a:cubicBezTo>
                  <a:cubicBezTo>
                    <a:pt x="38741" y="576"/>
                    <a:pt x="29812" y="0"/>
                    <a:pt x="26643" y="0"/>
                  </a:cubicBezTo>
                  <a:cubicBezTo>
                    <a:pt x="24339" y="0"/>
                    <a:pt x="23187" y="1296"/>
                    <a:pt x="23187" y="3744"/>
                  </a:cubicBezTo>
                  <a:cubicBezTo>
                    <a:pt x="23187" y="5329"/>
                    <a:pt x="24195" y="6049"/>
                    <a:pt x="26067" y="6193"/>
                  </a:cubicBezTo>
                  <a:lnTo>
                    <a:pt x="33700" y="6481"/>
                  </a:lnTo>
                  <a:cubicBezTo>
                    <a:pt x="35428" y="6625"/>
                    <a:pt x="36437" y="6625"/>
                    <a:pt x="36437" y="7921"/>
                  </a:cubicBezTo>
                  <a:lnTo>
                    <a:pt x="16850" y="86555"/>
                  </a:lnTo>
                  <a:cubicBezTo>
                    <a:pt x="16130" y="89435"/>
                    <a:pt x="14690" y="91163"/>
                    <a:pt x="12530" y="91739"/>
                  </a:cubicBezTo>
                  <a:cubicBezTo>
                    <a:pt x="11809" y="92028"/>
                    <a:pt x="9217" y="92172"/>
                    <a:pt x="4897" y="92172"/>
                  </a:cubicBezTo>
                  <a:lnTo>
                    <a:pt x="2448" y="92172"/>
                  </a:lnTo>
                  <a:cubicBezTo>
                    <a:pt x="864" y="92316"/>
                    <a:pt x="0" y="93468"/>
                    <a:pt x="0" y="95628"/>
                  </a:cubicBezTo>
                  <a:cubicBezTo>
                    <a:pt x="0" y="97500"/>
                    <a:pt x="1008" y="98364"/>
                    <a:pt x="2880" y="98364"/>
                  </a:cubicBezTo>
                  <a:cubicBezTo>
                    <a:pt x="6337" y="98364"/>
                    <a:pt x="18002" y="97788"/>
                    <a:pt x="21459" y="97788"/>
                  </a:cubicBezTo>
                  <a:cubicBezTo>
                    <a:pt x="28228" y="97788"/>
                    <a:pt x="37157" y="98364"/>
                    <a:pt x="40325" y="98364"/>
                  </a:cubicBezTo>
                  <a:cubicBezTo>
                    <a:pt x="42773" y="98364"/>
                    <a:pt x="43925" y="97212"/>
                    <a:pt x="43925" y="94764"/>
                  </a:cubicBezTo>
                  <a:cubicBezTo>
                    <a:pt x="43925" y="93180"/>
                    <a:pt x="43061" y="92316"/>
                    <a:pt x="41477" y="92172"/>
                  </a:cubicBezTo>
                  <a:lnTo>
                    <a:pt x="38741" y="92172"/>
                  </a:lnTo>
                  <a:cubicBezTo>
                    <a:pt x="33556" y="92172"/>
                    <a:pt x="30676" y="92316"/>
                    <a:pt x="30676" y="90299"/>
                  </a:cubicBezTo>
                  <a:lnTo>
                    <a:pt x="40613" y="50406"/>
                  </a:lnTo>
                  <a:lnTo>
                    <a:pt x="87131" y="50406"/>
                  </a:lnTo>
                  <a:lnTo>
                    <a:pt x="78058" y="86555"/>
                  </a:lnTo>
                  <a:cubicBezTo>
                    <a:pt x="77338" y="89435"/>
                    <a:pt x="75897" y="91163"/>
                    <a:pt x="73737" y="91739"/>
                  </a:cubicBezTo>
                  <a:cubicBezTo>
                    <a:pt x="73017" y="92028"/>
                    <a:pt x="70569" y="92172"/>
                    <a:pt x="66104" y="92172"/>
                  </a:cubicBezTo>
                  <a:lnTo>
                    <a:pt x="63800" y="92172"/>
                  </a:lnTo>
                  <a:cubicBezTo>
                    <a:pt x="62072" y="92316"/>
                    <a:pt x="61208" y="93468"/>
                    <a:pt x="61208" y="95628"/>
                  </a:cubicBezTo>
                  <a:cubicBezTo>
                    <a:pt x="61208" y="97500"/>
                    <a:pt x="62216" y="98364"/>
                    <a:pt x="64088" y="98364"/>
                  </a:cubicBezTo>
                  <a:cubicBezTo>
                    <a:pt x="67544" y="98364"/>
                    <a:pt x="79210" y="97788"/>
                    <a:pt x="82666" y="97788"/>
                  </a:cubicBezTo>
                  <a:cubicBezTo>
                    <a:pt x="89435" y="97788"/>
                    <a:pt x="98508" y="98364"/>
                    <a:pt x="101677" y="98364"/>
                  </a:cubicBezTo>
                  <a:cubicBezTo>
                    <a:pt x="103981" y="98364"/>
                    <a:pt x="105133" y="97212"/>
                    <a:pt x="105133" y="94764"/>
                  </a:cubicBezTo>
                  <a:cubicBezTo>
                    <a:pt x="105133" y="93180"/>
                    <a:pt x="104269" y="92316"/>
                    <a:pt x="102685" y="92172"/>
                  </a:cubicBezTo>
                  <a:lnTo>
                    <a:pt x="99948" y="92172"/>
                  </a:lnTo>
                  <a:cubicBezTo>
                    <a:pt x="94764" y="92172"/>
                    <a:pt x="91883" y="92316"/>
                    <a:pt x="91883" y="90299"/>
                  </a:cubicBezTo>
                  <a:cubicBezTo>
                    <a:pt x="91883" y="90299"/>
                    <a:pt x="92028" y="89723"/>
                    <a:pt x="92460" y="87275"/>
                  </a:cubicBezTo>
                  <a:lnTo>
                    <a:pt x="111326" y="12242"/>
                  </a:lnTo>
                  <a:cubicBezTo>
                    <a:pt x="112046" y="9217"/>
                    <a:pt x="113342" y="7345"/>
                    <a:pt x="115214" y="6625"/>
                  </a:cubicBezTo>
                  <a:cubicBezTo>
                    <a:pt x="115934" y="6337"/>
                    <a:pt x="118527" y="6193"/>
                    <a:pt x="122847" y="6193"/>
                  </a:cubicBezTo>
                  <a:cubicBezTo>
                    <a:pt x="126736" y="6193"/>
                    <a:pt x="128320" y="5617"/>
                    <a:pt x="128320" y="25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621129" y="1381855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728277" y="810478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860529" y="906437"/>
              <a:ext cx="61243" cy="106458"/>
            </a:xfrm>
            <a:custGeom>
              <a:avLst/>
              <a:gdLst/>
              <a:ahLst/>
              <a:cxnLst/>
              <a:rect l="l" t="t" r="r" b="b"/>
              <a:pathLst>
                <a:path w="61243" h="106458">
                  <a:moveTo>
                    <a:pt x="38410" y="37805"/>
                  </a:moveTo>
                  <a:cubicBezTo>
                    <a:pt x="32512" y="37805"/>
                    <a:pt x="26615" y="40224"/>
                    <a:pt x="20717" y="45063"/>
                  </a:cubicBezTo>
                  <a:lnTo>
                    <a:pt x="30546" y="5293"/>
                  </a:lnTo>
                  <a:cubicBezTo>
                    <a:pt x="30697" y="4990"/>
                    <a:pt x="30849" y="4083"/>
                    <a:pt x="31151" y="2722"/>
                  </a:cubicBezTo>
                  <a:cubicBezTo>
                    <a:pt x="31151" y="907"/>
                    <a:pt x="30093" y="0"/>
                    <a:pt x="28127" y="0"/>
                  </a:cubicBezTo>
                  <a:lnTo>
                    <a:pt x="9073" y="1512"/>
                  </a:lnTo>
                  <a:cubicBezTo>
                    <a:pt x="6502" y="1663"/>
                    <a:pt x="5293" y="3024"/>
                    <a:pt x="5293" y="5595"/>
                  </a:cubicBezTo>
                  <a:cubicBezTo>
                    <a:pt x="5293" y="7259"/>
                    <a:pt x="6805" y="8166"/>
                    <a:pt x="9829" y="8166"/>
                  </a:cubicBezTo>
                  <a:cubicBezTo>
                    <a:pt x="12400" y="8166"/>
                    <a:pt x="16332" y="8166"/>
                    <a:pt x="16332" y="9829"/>
                  </a:cubicBezTo>
                  <a:cubicBezTo>
                    <a:pt x="16332" y="10283"/>
                    <a:pt x="16180" y="11341"/>
                    <a:pt x="15727" y="13005"/>
                  </a:cubicBezTo>
                  <a:cubicBezTo>
                    <a:pt x="13458" y="22229"/>
                    <a:pt x="11644" y="29185"/>
                    <a:pt x="10585" y="33873"/>
                  </a:cubicBezTo>
                  <a:lnTo>
                    <a:pt x="756" y="73644"/>
                  </a:lnTo>
                  <a:cubicBezTo>
                    <a:pt x="302" y="75761"/>
                    <a:pt x="0" y="78331"/>
                    <a:pt x="0" y="81205"/>
                  </a:cubicBezTo>
                  <a:cubicBezTo>
                    <a:pt x="0" y="95268"/>
                    <a:pt x="8619" y="106458"/>
                    <a:pt x="22380" y="106458"/>
                  </a:cubicBezTo>
                  <a:cubicBezTo>
                    <a:pt x="32663" y="106458"/>
                    <a:pt x="41736" y="101770"/>
                    <a:pt x="49751" y="92546"/>
                  </a:cubicBezTo>
                  <a:cubicBezTo>
                    <a:pt x="57463" y="83624"/>
                    <a:pt x="61244" y="73795"/>
                    <a:pt x="61244" y="63361"/>
                  </a:cubicBezTo>
                  <a:cubicBezTo>
                    <a:pt x="61244" y="48995"/>
                    <a:pt x="52322" y="37805"/>
                    <a:pt x="38410" y="37805"/>
                  </a:cubicBezTo>
                  <a:close/>
                  <a:moveTo>
                    <a:pt x="11644" y="86497"/>
                  </a:moveTo>
                  <a:cubicBezTo>
                    <a:pt x="11644" y="82414"/>
                    <a:pt x="13458" y="73341"/>
                    <a:pt x="17239" y="59127"/>
                  </a:cubicBezTo>
                  <a:cubicBezTo>
                    <a:pt x="17693" y="57161"/>
                    <a:pt x="18751" y="55195"/>
                    <a:pt x="20717" y="52927"/>
                  </a:cubicBezTo>
                  <a:cubicBezTo>
                    <a:pt x="26312" y="46424"/>
                    <a:pt x="32058" y="43249"/>
                    <a:pt x="37956" y="43249"/>
                  </a:cubicBezTo>
                  <a:cubicBezTo>
                    <a:pt x="44761" y="43249"/>
                    <a:pt x="48239" y="47936"/>
                    <a:pt x="48239" y="57161"/>
                  </a:cubicBezTo>
                  <a:cubicBezTo>
                    <a:pt x="48239" y="65931"/>
                    <a:pt x="43551" y="80751"/>
                    <a:pt x="40527" y="86800"/>
                  </a:cubicBezTo>
                  <a:cubicBezTo>
                    <a:pt x="37502" y="93151"/>
                    <a:pt x="30697" y="101014"/>
                    <a:pt x="22532" y="101014"/>
                  </a:cubicBezTo>
                  <a:cubicBezTo>
                    <a:pt x="15273" y="101014"/>
                    <a:pt x="11644" y="94361"/>
                    <a:pt x="11644" y="864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871803" y="1416077"/>
              <a:ext cx="124678" cy="184960"/>
            </a:xfrm>
            <a:custGeom>
              <a:avLst/>
              <a:gdLst/>
              <a:ahLst/>
              <a:cxnLst/>
              <a:rect l="l" t="t" r="r" b="b"/>
              <a:pathLst>
                <a:path w="124678" h="184960">
                  <a:moveTo>
                    <a:pt x="103899" y="61928"/>
                  </a:moveTo>
                  <a:cubicBezTo>
                    <a:pt x="103899" y="63779"/>
                    <a:pt x="104927" y="65837"/>
                    <a:pt x="107191" y="68100"/>
                  </a:cubicBezTo>
                  <a:cubicBezTo>
                    <a:pt x="111923" y="72626"/>
                    <a:pt x="114391" y="78181"/>
                    <a:pt x="114391" y="84765"/>
                  </a:cubicBezTo>
                  <a:cubicBezTo>
                    <a:pt x="114391" y="90731"/>
                    <a:pt x="112540" y="97109"/>
                    <a:pt x="108631" y="104310"/>
                  </a:cubicBezTo>
                  <a:cubicBezTo>
                    <a:pt x="101430" y="118095"/>
                    <a:pt x="91966" y="127970"/>
                    <a:pt x="80650" y="133937"/>
                  </a:cubicBezTo>
                  <a:cubicBezTo>
                    <a:pt x="73861" y="137434"/>
                    <a:pt x="67071" y="139080"/>
                    <a:pt x="60282" y="139286"/>
                  </a:cubicBezTo>
                  <a:lnTo>
                    <a:pt x="93612" y="6378"/>
                  </a:lnTo>
                  <a:cubicBezTo>
                    <a:pt x="94023" y="4526"/>
                    <a:pt x="94229" y="3498"/>
                    <a:pt x="94229" y="3086"/>
                  </a:cubicBezTo>
                  <a:cubicBezTo>
                    <a:pt x="94229" y="1029"/>
                    <a:pt x="93200" y="0"/>
                    <a:pt x="90937" y="0"/>
                  </a:cubicBezTo>
                  <a:cubicBezTo>
                    <a:pt x="89908" y="0"/>
                    <a:pt x="89291" y="206"/>
                    <a:pt x="88674" y="617"/>
                  </a:cubicBezTo>
                  <a:cubicBezTo>
                    <a:pt x="87851" y="2263"/>
                    <a:pt x="87440" y="3703"/>
                    <a:pt x="87234" y="4732"/>
                  </a:cubicBezTo>
                  <a:lnTo>
                    <a:pt x="53698" y="138874"/>
                  </a:lnTo>
                  <a:cubicBezTo>
                    <a:pt x="39091" y="137023"/>
                    <a:pt x="31890" y="129616"/>
                    <a:pt x="31890" y="116860"/>
                  </a:cubicBezTo>
                  <a:cubicBezTo>
                    <a:pt x="31890" y="111305"/>
                    <a:pt x="35593" y="98755"/>
                    <a:pt x="42794" y="79210"/>
                  </a:cubicBezTo>
                  <a:cubicBezTo>
                    <a:pt x="44234" y="75095"/>
                    <a:pt x="45057" y="71598"/>
                    <a:pt x="45057" y="68923"/>
                  </a:cubicBezTo>
                  <a:cubicBezTo>
                    <a:pt x="45057" y="58636"/>
                    <a:pt x="37856" y="51435"/>
                    <a:pt x="27569" y="51435"/>
                  </a:cubicBezTo>
                  <a:cubicBezTo>
                    <a:pt x="18311" y="51435"/>
                    <a:pt x="11316" y="56578"/>
                    <a:pt x="6172" y="66865"/>
                  </a:cubicBezTo>
                  <a:cubicBezTo>
                    <a:pt x="2057" y="75095"/>
                    <a:pt x="0" y="80650"/>
                    <a:pt x="0" y="83530"/>
                  </a:cubicBezTo>
                  <a:cubicBezTo>
                    <a:pt x="0" y="85382"/>
                    <a:pt x="1029" y="86411"/>
                    <a:pt x="3292" y="86411"/>
                  </a:cubicBezTo>
                  <a:cubicBezTo>
                    <a:pt x="5966" y="86411"/>
                    <a:pt x="6378" y="85176"/>
                    <a:pt x="7201" y="82296"/>
                  </a:cubicBezTo>
                  <a:cubicBezTo>
                    <a:pt x="11933" y="65837"/>
                    <a:pt x="18517" y="57607"/>
                    <a:pt x="26952" y="57607"/>
                  </a:cubicBezTo>
                  <a:cubicBezTo>
                    <a:pt x="29832" y="57607"/>
                    <a:pt x="31272" y="59459"/>
                    <a:pt x="31272" y="63162"/>
                  </a:cubicBezTo>
                  <a:cubicBezTo>
                    <a:pt x="31272" y="66454"/>
                    <a:pt x="29832" y="72215"/>
                    <a:pt x="26746" y="80444"/>
                  </a:cubicBezTo>
                  <a:cubicBezTo>
                    <a:pt x="20163" y="97932"/>
                    <a:pt x="16871" y="109454"/>
                    <a:pt x="16871" y="115214"/>
                  </a:cubicBezTo>
                  <a:cubicBezTo>
                    <a:pt x="16871" y="133114"/>
                    <a:pt x="28598" y="142989"/>
                    <a:pt x="52052" y="144841"/>
                  </a:cubicBezTo>
                  <a:cubicBezTo>
                    <a:pt x="50406" y="152042"/>
                    <a:pt x="48966" y="158008"/>
                    <a:pt x="47732" y="162535"/>
                  </a:cubicBezTo>
                  <a:cubicBezTo>
                    <a:pt x="44646" y="174262"/>
                    <a:pt x="43000" y="180845"/>
                    <a:pt x="43000" y="182286"/>
                  </a:cubicBezTo>
                  <a:cubicBezTo>
                    <a:pt x="43617" y="183932"/>
                    <a:pt x="43823" y="184960"/>
                    <a:pt x="46497" y="184960"/>
                  </a:cubicBezTo>
                  <a:lnTo>
                    <a:pt x="48555" y="184137"/>
                  </a:lnTo>
                  <a:cubicBezTo>
                    <a:pt x="49789" y="180845"/>
                    <a:pt x="50818" y="177759"/>
                    <a:pt x="51435" y="175085"/>
                  </a:cubicBezTo>
                  <a:lnTo>
                    <a:pt x="58842" y="145458"/>
                  </a:lnTo>
                  <a:cubicBezTo>
                    <a:pt x="75712" y="145252"/>
                    <a:pt x="90526" y="137846"/>
                    <a:pt x="103281" y="123238"/>
                  </a:cubicBezTo>
                  <a:cubicBezTo>
                    <a:pt x="110071" y="115626"/>
                    <a:pt x="115009" y="107396"/>
                    <a:pt x="118301" y="98549"/>
                  </a:cubicBezTo>
                  <a:cubicBezTo>
                    <a:pt x="122621" y="87234"/>
                    <a:pt x="124678" y="76535"/>
                    <a:pt x="124678" y="66454"/>
                  </a:cubicBezTo>
                  <a:cubicBezTo>
                    <a:pt x="124678" y="56373"/>
                    <a:pt x="121387" y="51435"/>
                    <a:pt x="115009" y="51435"/>
                  </a:cubicBezTo>
                  <a:cubicBezTo>
                    <a:pt x="109659" y="51435"/>
                    <a:pt x="103899" y="56578"/>
                    <a:pt x="103899" y="619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892476" y="1141645"/>
              <a:ext cx="87028" cy="185577"/>
            </a:xfrm>
            <a:custGeom>
              <a:avLst/>
              <a:gdLst/>
              <a:ahLst/>
              <a:cxnLst/>
              <a:rect l="l" t="t" r="r" b="b"/>
              <a:pathLst>
                <a:path w="87028" h="185577">
                  <a:moveTo>
                    <a:pt x="16048" y="56990"/>
                  </a:moveTo>
                  <a:cubicBezTo>
                    <a:pt x="16048" y="66248"/>
                    <a:pt x="20163" y="73449"/>
                    <a:pt x="28392" y="78593"/>
                  </a:cubicBezTo>
                  <a:cubicBezTo>
                    <a:pt x="9464" y="93200"/>
                    <a:pt x="0" y="107602"/>
                    <a:pt x="0" y="121798"/>
                  </a:cubicBezTo>
                  <a:cubicBezTo>
                    <a:pt x="0" y="128999"/>
                    <a:pt x="3498" y="134760"/>
                    <a:pt x="5966" y="138463"/>
                  </a:cubicBezTo>
                  <a:cubicBezTo>
                    <a:pt x="9464" y="141961"/>
                    <a:pt x="12962" y="144635"/>
                    <a:pt x="16871" y="146693"/>
                  </a:cubicBezTo>
                  <a:cubicBezTo>
                    <a:pt x="26952" y="151013"/>
                    <a:pt x="41765" y="156568"/>
                    <a:pt x="54110" y="161506"/>
                  </a:cubicBezTo>
                  <a:cubicBezTo>
                    <a:pt x="58430" y="163563"/>
                    <a:pt x="60693" y="164181"/>
                    <a:pt x="60693" y="169530"/>
                  </a:cubicBezTo>
                  <a:cubicBezTo>
                    <a:pt x="60693" y="174673"/>
                    <a:pt x="56784" y="179405"/>
                    <a:pt x="51641" y="179405"/>
                  </a:cubicBezTo>
                  <a:cubicBezTo>
                    <a:pt x="45880" y="179405"/>
                    <a:pt x="40119" y="177348"/>
                    <a:pt x="34359" y="173027"/>
                  </a:cubicBezTo>
                  <a:cubicBezTo>
                    <a:pt x="33330" y="172410"/>
                    <a:pt x="32301" y="171999"/>
                    <a:pt x="31684" y="171999"/>
                  </a:cubicBezTo>
                  <a:cubicBezTo>
                    <a:pt x="29832" y="171999"/>
                    <a:pt x="28804" y="173027"/>
                    <a:pt x="28804" y="174879"/>
                  </a:cubicBezTo>
                  <a:cubicBezTo>
                    <a:pt x="28804" y="175908"/>
                    <a:pt x="30038" y="177348"/>
                    <a:pt x="32301" y="179200"/>
                  </a:cubicBezTo>
                  <a:cubicBezTo>
                    <a:pt x="37856" y="183520"/>
                    <a:pt x="44234" y="185577"/>
                    <a:pt x="51641" y="185577"/>
                  </a:cubicBezTo>
                  <a:cubicBezTo>
                    <a:pt x="63368" y="185577"/>
                    <a:pt x="73449" y="174673"/>
                    <a:pt x="73449" y="162946"/>
                  </a:cubicBezTo>
                  <a:cubicBezTo>
                    <a:pt x="73449" y="155334"/>
                    <a:pt x="70157" y="150396"/>
                    <a:pt x="63368" y="147721"/>
                  </a:cubicBezTo>
                  <a:lnTo>
                    <a:pt x="51024" y="142989"/>
                  </a:lnTo>
                  <a:cubicBezTo>
                    <a:pt x="45057" y="140726"/>
                    <a:pt x="40942" y="139286"/>
                    <a:pt x="38679" y="138257"/>
                  </a:cubicBezTo>
                  <a:lnTo>
                    <a:pt x="26540" y="133525"/>
                  </a:lnTo>
                  <a:cubicBezTo>
                    <a:pt x="16871" y="129616"/>
                    <a:pt x="11933" y="123650"/>
                    <a:pt x="11933" y="116037"/>
                  </a:cubicBezTo>
                  <a:cubicBezTo>
                    <a:pt x="11933" y="102253"/>
                    <a:pt x="25923" y="87645"/>
                    <a:pt x="36004" y="82296"/>
                  </a:cubicBezTo>
                  <a:cubicBezTo>
                    <a:pt x="40942" y="83942"/>
                    <a:pt x="46909" y="84765"/>
                    <a:pt x="53698" y="84765"/>
                  </a:cubicBezTo>
                  <a:cubicBezTo>
                    <a:pt x="66660" y="84765"/>
                    <a:pt x="73243" y="82502"/>
                    <a:pt x="73243" y="77770"/>
                  </a:cubicBezTo>
                  <a:cubicBezTo>
                    <a:pt x="73243" y="73449"/>
                    <a:pt x="67483" y="71392"/>
                    <a:pt x="55961" y="71392"/>
                  </a:cubicBezTo>
                  <a:cubicBezTo>
                    <a:pt x="49789" y="71392"/>
                    <a:pt x="44234" y="72215"/>
                    <a:pt x="39296" y="73655"/>
                  </a:cubicBezTo>
                  <a:cubicBezTo>
                    <a:pt x="35593" y="69746"/>
                    <a:pt x="33741" y="64808"/>
                    <a:pt x="33741" y="58636"/>
                  </a:cubicBezTo>
                  <a:cubicBezTo>
                    <a:pt x="33741" y="43617"/>
                    <a:pt x="44440" y="30450"/>
                    <a:pt x="55138" y="25100"/>
                  </a:cubicBezTo>
                  <a:cubicBezTo>
                    <a:pt x="57813" y="27981"/>
                    <a:pt x="62133" y="29421"/>
                    <a:pt x="68306" y="29421"/>
                  </a:cubicBezTo>
                  <a:cubicBezTo>
                    <a:pt x="80856" y="29421"/>
                    <a:pt x="87028" y="26952"/>
                    <a:pt x="87028" y="22220"/>
                  </a:cubicBezTo>
                  <a:cubicBezTo>
                    <a:pt x="87028" y="17899"/>
                    <a:pt x="81267" y="15842"/>
                    <a:pt x="69540" y="15842"/>
                  </a:cubicBezTo>
                  <a:cubicBezTo>
                    <a:pt x="64808" y="15842"/>
                    <a:pt x="60693" y="16253"/>
                    <a:pt x="57196" y="16871"/>
                  </a:cubicBezTo>
                  <a:cubicBezTo>
                    <a:pt x="56784" y="15019"/>
                    <a:pt x="56578" y="13167"/>
                    <a:pt x="56578" y="11110"/>
                  </a:cubicBezTo>
                  <a:cubicBezTo>
                    <a:pt x="56578" y="9258"/>
                    <a:pt x="56990" y="6584"/>
                    <a:pt x="57607" y="3498"/>
                  </a:cubicBezTo>
                  <a:cubicBezTo>
                    <a:pt x="57607" y="1234"/>
                    <a:pt x="56578" y="0"/>
                    <a:pt x="54315" y="0"/>
                  </a:cubicBezTo>
                  <a:cubicBezTo>
                    <a:pt x="51229" y="0"/>
                    <a:pt x="49789" y="3703"/>
                    <a:pt x="49789" y="10904"/>
                  </a:cubicBezTo>
                  <a:cubicBezTo>
                    <a:pt x="49789" y="12344"/>
                    <a:pt x="50201" y="14608"/>
                    <a:pt x="51024" y="18105"/>
                  </a:cubicBezTo>
                  <a:cubicBezTo>
                    <a:pt x="34359" y="23249"/>
                    <a:pt x="16048" y="37239"/>
                    <a:pt x="16048" y="56990"/>
                  </a:cubicBezTo>
                  <a:close/>
                  <a:moveTo>
                    <a:pt x="69746" y="22014"/>
                  </a:moveTo>
                  <a:cubicBezTo>
                    <a:pt x="72626" y="22014"/>
                    <a:pt x="75301" y="22220"/>
                    <a:pt x="77564" y="22631"/>
                  </a:cubicBezTo>
                  <a:cubicBezTo>
                    <a:pt x="75095" y="23043"/>
                    <a:pt x="72009" y="23249"/>
                    <a:pt x="68511" y="23249"/>
                  </a:cubicBezTo>
                  <a:cubicBezTo>
                    <a:pt x="65837" y="23249"/>
                    <a:pt x="63779" y="23043"/>
                    <a:pt x="62339" y="22426"/>
                  </a:cubicBezTo>
                  <a:cubicBezTo>
                    <a:pt x="64191" y="22220"/>
                    <a:pt x="66660" y="22014"/>
                    <a:pt x="69746" y="22014"/>
                  </a:cubicBezTo>
                  <a:close/>
                  <a:moveTo>
                    <a:pt x="55756" y="77564"/>
                  </a:moveTo>
                  <a:cubicBezTo>
                    <a:pt x="58842" y="77564"/>
                    <a:pt x="61722" y="77770"/>
                    <a:pt x="63985" y="77975"/>
                  </a:cubicBezTo>
                  <a:cubicBezTo>
                    <a:pt x="61722" y="78593"/>
                    <a:pt x="58430" y="78798"/>
                    <a:pt x="54315" y="78798"/>
                  </a:cubicBezTo>
                  <a:cubicBezTo>
                    <a:pt x="51641" y="78798"/>
                    <a:pt x="49172" y="78593"/>
                    <a:pt x="47320" y="77975"/>
                  </a:cubicBezTo>
                  <a:cubicBezTo>
                    <a:pt x="49789" y="77770"/>
                    <a:pt x="52669" y="77564"/>
                    <a:pt x="55756" y="77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988517" y="1242336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994775" y="1108031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5010425" y="1516161"/>
              <a:ext cx="153523" cy="98364"/>
            </a:xfrm>
            <a:custGeom>
              <a:avLst/>
              <a:gdLst/>
              <a:ahLst/>
              <a:cxnLst/>
              <a:rect l="l" t="t" r="r" b="b"/>
              <a:pathLst>
                <a:path w="153523" h="98364">
                  <a:moveTo>
                    <a:pt x="87851" y="95916"/>
                  </a:moveTo>
                  <a:cubicBezTo>
                    <a:pt x="88283" y="97500"/>
                    <a:pt x="88427" y="98364"/>
                    <a:pt x="90731" y="98364"/>
                  </a:cubicBezTo>
                  <a:cubicBezTo>
                    <a:pt x="95916" y="98364"/>
                    <a:pt x="105565" y="97788"/>
                    <a:pt x="108590" y="97788"/>
                  </a:cubicBezTo>
                  <a:cubicBezTo>
                    <a:pt x="112190" y="97788"/>
                    <a:pt x="123567" y="98364"/>
                    <a:pt x="126736" y="98364"/>
                  </a:cubicBezTo>
                  <a:cubicBezTo>
                    <a:pt x="129184" y="98364"/>
                    <a:pt x="130336" y="97068"/>
                    <a:pt x="130336" y="94620"/>
                  </a:cubicBezTo>
                  <a:cubicBezTo>
                    <a:pt x="130336" y="93324"/>
                    <a:pt x="129904" y="92604"/>
                    <a:pt x="128896" y="92460"/>
                  </a:cubicBezTo>
                  <a:cubicBezTo>
                    <a:pt x="127312" y="92316"/>
                    <a:pt x="126160" y="92172"/>
                    <a:pt x="125296" y="92172"/>
                  </a:cubicBezTo>
                  <a:cubicBezTo>
                    <a:pt x="120831" y="92028"/>
                    <a:pt x="117087" y="92316"/>
                    <a:pt x="117087" y="90299"/>
                  </a:cubicBezTo>
                  <a:cubicBezTo>
                    <a:pt x="117087" y="90299"/>
                    <a:pt x="117231" y="89723"/>
                    <a:pt x="117663" y="87275"/>
                  </a:cubicBezTo>
                  <a:lnTo>
                    <a:pt x="136529" y="12242"/>
                  </a:lnTo>
                  <a:cubicBezTo>
                    <a:pt x="137249" y="9217"/>
                    <a:pt x="138545" y="7345"/>
                    <a:pt x="140418" y="6625"/>
                  </a:cubicBezTo>
                  <a:cubicBezTo>
                    <a:pt x="141138" y="6337"/>
                    <a:pt x="143730" y="6193"/>
                    <a:pt x="148051" y="6193"/>
                  </a:cubicBezTo>
                  <a:cubicBezTo>
                    <a:pt x="151507" y="6193"/>
                    <a:pt x="153523" y="5761"/>
                    <a:pt x="153523" y="2736"/>
                  </a:cubicBezTo>
                  <a:cubicBezTo>
                    <a:pt x="153523" y="288"/>
                    <a:pt x="151651" y="0"/>
                    <a:pt x="148627" y="0"/>
                  </a:cubicBezTo>
                  <a:lnTo>
                    <a:pt x="129184" y="0"/>
                  </a:lnTo>
                  <a:cubicBezTo>
                    <a:pt x="125008" y="0"/>
                    <a:pt x="124432" y="432"/>
                    <a:pt x="122559" y="3168"/>
                  </a:cubicBezTo>
                  <a:lnTo>
                    <a:pt x="68265" y="83098"/>
                  </a:lnTo>
                  <a:lnTo>
                    <a:pt x="54295" y="4321"/>
                  </a:lnTo>
                  <a:cubicBezTo>
                    <a:pt x="53575" y="288"/>
                    <a:pt x="53431" y="0"/>
                    <a:pt x="48678" y="0"/>
                  </a:cubicBezTo>
                  <a:lnTo>
                    <a:pt x="28372" y="0"/>
                  </a:lnTo>
                  <a:cubicBezTo>
                    <a:pt x="24771" y="0"/>
                    <a:pt x="23043" y="288"/>
                    <a:pt x="23043" y="3744"/>
                  </a:cubicBezTo>
                  <a:cubicBezTo>
                    <a:pt x="23043" y="5329"/>
                    <a:pt x="24915" y="6193"/>
                    <a:pt x="28516" y="6193"/>
                  </a:cubicBezTo>
                  <a:cubicBezTo>
                    <a:pt x="33556" y="6193"/>
                    <a:pt x="36437" y="5905"/>
                    <a:pt x="36437" y="7921"/>
                  </a:cubicBezTo>
                  <a:lnTo>
                    <a:pt x="17858" y="82378"/>
                  </a:lnTo>
                  <a:cubicBezTo>
                    <a:pt x="16418" y="89003"/>
                    <a:pt x="12386" y="91883"/>
                    <a:pt x="3600" y="92172"/>
                  </a:cubicBezTo>
                  <a:cubicBezTo>
                    <a:pt x="1152" y="92172"/>
                    <a:pt x="0" y="93324"/>
                    <a:pt x="0" y="95772"/>
                  </a:cubicBezTo>
                  <a:lnTo>
                    <a:pt x="0" y="96492"/>
                  </a:lnTo>
                  <a:cubicBezTo>
                    <a:pt x="432" y="97788"/>
                    <a:pt x="1296" y="98364"/>
                    <a:pt x="2736" y="98364"/>
                  </a:cubicBezTo>
                  <a:cubicBezTo>
                    <a:pt x="5473" y="98364"/>
                    <a:pt x="14834" y="97788"/>
                    <a:pt x="17570" y="97788"/>
                  </a:cubicBezTo>
                  <a:cubicBezTo>
                    <a:pt x="20451" y="97788"/>
                    <a:pt x="29812" y="98364"/>
                    <a:pt x="32692" y="98364"/>
                  </a:cubicBezTo>
                  <a:cubicBezTo>
                    <a:pt x="34996" y="98364"/>
                    <a:pt x="36149" y="97068"/>
                    <a:pt x="36149" y="94620"/>
                  </a:cubicBezTo>
                  <a:cubicBezTo>
                    <a:pt x="36149" y="93036"/>
                    <a:pt x="34852" y="92172"/>
                    <a:pt x="32404" y="92172"/>
                  </a:cubicBezTo>
                  <a:cubicBezTo>
                    <a:pt x="28228" y="92028"/>
                    <a:pt x="25779" y="91451"/>
                    <a:pt x="25059" y="90155"/>
                  </a:cubicBezTo>
                  <a:cubicBezTo>
                    <a:pt x="24339" y="88859"/>
                    <a:pt x="23907" y="87707"/>
                    <a:pt x="23907" y="86699"/>
                  </a:cubicBezTo>
                  <a:cubicBezTo>
                    <a:pt x="23907" y="85979"/>
                    <a:pt x="24051" y="84827"/>
                    <a:pt x="24483" y="83242"/>
                  </a:cubicBezTo>
                  <a:lnTo>
                    <a:pt x="42917" y="9793"/>
                  </a:lnTo>
                  <a:lnTo>
                    <a:pt x="57751" y="94044"/>
                  </a:lnTo>
                  <a:cubicBezTo>
                    <a:pt x="58183" y="96924"/>
                    <a:pt x="59335" y="98364"/>
                    <a:pt x="61208" y="98364"/>
                  </a:cubicBezTo>
                  <a:cubicBezTo>
                    <a:pt x="62792" y="98364"/>
                    <a:pt x="64232" y="97212"/>
                    <a:pt x="65816" y="95052"/>
                  </a:cubicBezTo>
                  <a:lnTo>
                    <a:pt x="124288" y="8497"/>
                  </a:lnTo>
                  <a:lnTo>
                    <a:pt x="104845" y="86555"/>
                  </a:lnTo>
                  <a:cubicBezTo>
                    <a:pt x="104125" y="89435"/>
                    <a:pt x="102541" y="91163"/>
                    <a:pt x="100381" y="91739"/>
                  </a:cubicBezTo>
                  <a:cubicBezTo>
                    <a:pt x="99660" y="92028"/>
                    <a:pt x="97212" y="92172"/>
                    <a:pt x="92748" y="92172"/>
                  </a:cubicBezTo>
                  <a:cubicBezTo>
                    <a:pt x="89579" y="92172"/>
                    <a:pt x="87851" y="92604"/>
                    <a:pt x="87851" y="95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5011749" y="1381855"/>
              <a:ext cx="58327" cy="101388"/>
            </a:xfrm>
            <a:custGeom>
              <a:avLst/>
              <a:gdLst/>
              <a:ahLst/>
              <a:cxnLst/>
              <a:rect l="l" t="t" r="r" b="b"/>
              <a:pathLst>
                <a:path w="58327" h="101388">
                  <a:moveTo>
                    <a:pt x="36581" y="36005"/>
                  </a:moveTo>
                  <a:cubicBezTo>
                    <a:pt x="30964" y="36005"/>
                    <a:pt x="25347" y="38309"/>
                    <a:pt x="19730" y="42917"/>
                  </a:cubicBezTo>
                  <a:lnTo>
                    <a:pt x="29092" y="5041"/>
                  </a:lnTo>
                  <a:cubicBezTo>
                    <a:pt x="29236" y="4753"/>
                    <a:pt x="29380" y="3888"/>
                    <a:pt x="29668" y="2592"/>
                  </a:cubicBezTo>
                  <a:cubicBezTo>
                    <a:pt x="29668" y="864"/>
                    <a:pt x="28660" y="0"/>
                    <a:pt x="26787" y="0"/>
                  </a:cubicBezTo>
                  <a:lnTo>
                    <a:pt x="8641" y="1440"/>
                  </a:lnTo>
                  <a:cubicBezTo>
                    <a:pt x="6193" y="1584"/>
                    <a:pt x="5041" y="2880"/>
                    <a:pt x="5041" y="5329"/>
                  </a:cubicBezTo>
                  <a:cubicBezTo>
                    <a:pt x="5041" y="6913"/>
                    <a:pt x="6481" y="7777"/>
                    <a:pt x="9361" y="7777"/>
                  </a:cubicBezTo>
                  <a:cubicBezTo>
                    <a:pt x="11809" y="7777"/>
                    <a:pt x="15554" y="7777"/>
                    <a:pt x="15554" y="9361"/>
                  </a:cubicBezTo>
                  <a:cubicBezTo>
                    <a:pt x="15554" y="9793"/>
                    <a:pt x="15410" y="10801"/>
                    <a:pt x="14978" y="12386"/>
                  </a:cubicBezTo>
                  <a:cubicBezTo>
                    <a:pt x="12818" y="21171"/>
                    <a:pt x="11089" y="27795"/>
                    <a:pt x="10081" y="32260"/>
                  </a:cubicBezTo>
                  <a:lnTo>
                    <a:pt x="720" y="70137"/>
                  </a:lnTo>
                  <a:cubicBezTo>
                    <a:pt x="288" y="72153"/>
                    <a:pt x="0" y="74601"/>
                    <a:pt x="0" y="77338"/>
                  </a:cubicBezTo>
                  <a:cubicBezTo>
                    <a:pt x="0" y="90731"/>
                    <a:pt x="8209" y="101389"/>
                    <a:pt x="21315" y="101389"/>
                  </a:cubicBezTo>
                  <a:cubicBezTo>
                    <a:pt x="31108" y="101389"/>
                    <a:pt x="39749" y="96924"/>
                    <a:pt x="47382" y="88139"/>
                  </a:cubicBezTo>
                  <a:cubicBezTo>
                    <a:pt x="54727" y="79642"/>
                    <a:pt x="58327" y="70281"/>
                    <a:pt x="58327" y="60344"/>
                  </a:cubicBezTo>
                  <a:cubicBezTo>
                    <a:pt x="58327" y="46662"/>
                    <a:pt x="49830" y="36005"/>
                    <a:pt x="36581" y="36005"/>
                  </a:cubicBezTo>
                  <a:close/>
                  <a:moveTo>
                    <a:pt x="11089" y="82378"/>
                  </a:moveTo>
                  <a:cubicBezTo>
                    <a:pt x="11089" y="78490"/>
                    <a:pt x="12818" y="69849"/>
                    <a:pt x="16418" y="56311"/>
                  </a:cubicBezTo>
                  <a:cubicBezTo>
                    <a:pt x="16850" y="54439"/>
                    <a:pt x="17858" y="52567"/>
                    <a:pt x="19730" y="50406"/>
                  </a:cubicBezTo>
                  <a:cubicBezTo>
                    <a:pt x="25059" y="44214"/>
                    <a:pt x="30532" y="41189"/>
                    <a:pt x="36149" y="41189"/>
                  </a:cubicBezTo>
                  <a:cubicBezTo>
                    <a:pt x="42629" y="41189"/>
                    <a:pt x="45942" y="45654"/>
                    <a:pt x="45942" y="54439"/>
                  </a:cubicBezTo>
                  <a:cubicBezTo>
                    <a:pt x="45942" y="62792"/>
                    <a:pt x="41477" y="76906"/>
                    <a:pt x="38597" y="82666"/>
                  </a:cubicBezTo>
                  <a:cubicBezTo>
                    <a:pt x="35716" y="88715"/>
                    <a:pt x="29236" y="96204"/>
                    <a:pt x="21459" y="96204"/>
                  </a:cubicBezTo>
                  <a:cubicBezTo>
                    <a:pt x="14546" y="96204"/>
                    <a:pt x="11089" y="89867"/>
                    <a:pt x="11089" y="823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5183619" y="1052664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5327439" y="1053693"/>
              <a:ext cx="112334" cy="615162"/>
            </a:xfrm>
            <a:custGeom>
              <a:avLst/>
              <a:gdLst/>
              <a:ahLst/>
              <a:cxnLst/>
              <a:rect l="l" t="t" r="r" b="b"/>
              <a:pathLst>
                <a:path w="112334" h="615162">
                  <a:moveTo>
                    <a:pt x="112334" y="358811"/>
                  </a:moveTo>
                  <a:lnTo>
                    <a:pt x="112334" y="256352"/>
                  </a:lnTo>
                  <a:cubicBezTo>
                    <a:pt x="112334" y="188458"/>
                    <a:pt x="89497" y="118918"/>
                    <a:pt x="63985" y="71186"/>
                  </a:cubicBezTo>
                  <a:cubicBezTo>
                    <a:pt x="47114" y="40119"/>
                    <a:pt x="28392" y="16665"/>
                    <a:pt x="8024" y="1029"/>
                  </a:cubicBezTo>
                  <a:cubicBezTo>
                    <a:pt x="7201" y="411"/>
                    <a:pt x="6172" y="0"/>
                    <a:pt x="5143" y="0"/>
                  </a:cubicBezTo>
                  <a:cubicBezTo>
                    <a:pt x="1646" y="0"/>
                    <a:pt x="0" y="1646"/>
                    <a:pt x="0" y="5144"/>
                  </a:cubicBezTo>
                  <a:cubicBezTo>
                    <a:pt x="0" y="6789"/>
                    <a:pt x="617" y="8230"/>
                    <a:pt x="2057" y="9258"/>
                  </a:cubicBezTo>
                  <a:cubicBezTo>
                    <a:pt x="18722" y="21808"/>
                    <a:pt x="33741" y="41559"/>
                    <a:pt x="47526" y="68923"/>
                  </a:cubicBezTo>
                  <a:cubicBezTo>
                    <a:pt x="72009" y="117683"/>
                    <a:pt x="90114" y="186195"/>
                    <a:pt x="90114" y="256352"/>
                  </a:cubicBezTo>
                  <a:lnTo>
                    <a:pt x="90114" y="358811"/>
                  </a:lnTo>
                  <a:cubicBezTo>
                    <a:pt x="90114" y="390700"/>
                    <a:pt x="86411" y="422796"/>
                    <a:pt x="79210" y="455097"/>
                  </a:cubicBezTo>
                  <a:cubicBezTo>
                    <a:pt x="66454" y="512704"/>
                    <a:pt x="39708" y="577512"/>
                    <a:pt x="2057" y="605904"/>
                  </a:cubicBezTo>
                  <a:cubicBezTo>
                    <a:pt x="617" y="606933"/>
                    <a:pt x="0" y="608373"/>
                    <a:pt x="0" y="610019"/>
                  </a:cubicBezTo>
                  <a:cubicBezTo>
                    <a:pt x="0" y="613517"/>
                    <a:pt x="1646" y="615163"/>
                    <a:pt x="5143" y="615163"/>
                  </a:cubicBezTo>
                  <a:cubicBezTo>
                    <a:pt x="6172" y="615163"/>
                    <a:pt x="7201" y="614751"/>
                    <a:pt x="8024" y="614134"/>
                  </a:cubicBezTo>
                  <a:cubicBezTo>
                    <a:pt x="25923" y="600349"/>
                    <a:pt x="43000" y="579981"/>
                    <a:pt x="59047" y="552618"/>
                  </a:cubicBezTo>
                  <a:cubicBezTo>
                    <a:pt x="87439" y="504063"/>
                    <a:pt x="112334" y="431025"/>
                    <a:pt x="112334" y="3588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5560176" y="1350370"/>
              <a:ext cx="21808" cy="21808"/>
            </a:xfrm>
            <a:custGeom>
              <a:avLst/>
              <a:gdLst/>
              <a:ahLst/>
              <a:cxnLst/>
              <a:rect l="l" t="t" r="r" b="b"/>
              <a:pathLst>
                <a:path w="21808" h="21808">
                  <a:moveTo>
                    <a:pt x="21808" y="10904"/>
                  </a:moveTo>
                  <a:cubicBezTo>
                    <a:pt x="21808" y="4938"/>
                    <a:pt x="16871" y="0"/>
                    <a:pt x="10904" y="0"/>
                  </a:cubicBezTo>
                  <a:cubicBezTo>
                    <a:pt x="4938" y="0"/>
                    <a:pt x="0" y="4938"/>
                    <a:pt x="0" y="10904"/>
                  </a:cubicBezTo>
                  <a:cubicBezTo>
                    <a:pt x="0" y="16871"/>
                    <a:pt x="4938" y="21808"/>
                    <a:pt x="10904" y="21808"/>
                  </a:cubicBezTo>
                  <a:cubicBezTo>
                    <a:pt x="16871" y="21808"/>
                    <a:pt x="21808" y="16871"/>
                    <a:pt x="21808" y="109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592556" y="1637783"/>
              <a:ext cx="574014" cy="68820"/>
            </a:xfrm>
            <a:custGeom>
              <a:avLst/>
              <a:gdLst/>
              <a:ahLst/>
              <a:cxnLst/>
              <a:rect l="l" t="t" r="r" b="b"/>
              <a:pathLst>
                <a:path w="574014" h="68820">
                  <a:moveTo>
                    <a:pt x="0" y="68820"/>
                  </a:moveTo>
                  <a:lnTo>
                    <a:pt x="574015" y="68820"/>
                  </a:lnTo>
                  <a:lnTo>
                    <a:pt x="574015" y="8950"/>
                  </a:lnTo>
                  <a:cubicBezTo>
                    <a:pt x="574015" y="3086"/>
                    <a:pt x="570929" y="0"/>
                    <a:pt x="564756" y="0"/>
                  </a:cubicBezTo>
                  <a:cubicBezTo>
                    <a:pt x="558584" y="0"/>
                    <a:pt x="555498" y="3086"/>
                    <a:pt x="555498" y="8950"/>
                  </a:cubicBezTo>
                  <a:lnTo>
                    <a:pt x="555498" y="50921"/>
                  </a:lnTo>
                  <a:lnTo>
                    <a:pt x="18517" y="50921"/>
                  </a:lnTo>
                  <a:lnTo>
                    <a:pt x="18517" y="8950"/>
                  </a:lnTo>
                  <a:cubicBezTo>
                    <a:pt x="18517" y="3086"/>
                    <a:pt x="15431" y="0"/>
                    <a:pt x="9258" y="0"/>
                  </a:cubicBezTo>
                  <a:cubicBezTo>
                    <a:pt x="3086" y="0"/>
                    <a:pt x="0" y="3086"/>
                    <a:pt x="0" y="8950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693328" y="11143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50201" y="480197"/>
                  </a:moveTo>
                  <a:lnTo>
                    <a:pt x="13167" y="480197"/>
                  </a:lnTo>
                  <a:lnTo>
                    <a:pt x="13167" y="13579"/>
                  </a:lnTo>
                  <a:lnTo>
                    <a:pt x="50201" y="13579"/>
                  </a:lnTo>
                  <a:cubicBezTo>
                    <a:pt x="54521" y="13579"/>
                    <a:pt x="56784" y="11316"/>
                    <a:pt x="56784" y="6789"/>
                  </a:cubicBezTo>
                  <a:cubicBezTo>
                    <a:pt x="56784" y="2263"/>
                    <a:pt x="54521" y="0"/>
                    <a:pt x="50201" y="0"/>
                  </a:cubicBezTo>
                  <a:lnTo>
                    <a:pt x="0" y="0"/>
                  </a:lnTo>
                  <a:lnTo>
                    <a:pt x="0" y="493776"/>
                  </a:lnTo>
                  <a:lnTo>
                    <a:pt x="50201" y="493776"/>
                  </a:lnTo>
                  <a:cubicBezTo>
                    <a:pt x="54521" y="493776"/>
                    <a:pt x="56784" y="491513"/>
                    <a:pt x="56784" y="486987"/>
                  </a:cubicBezTo>
                  <a:cubicBezTo>
                    <a:pt x="56784" y="483283"/>
                    <a:pt x="53904" y="480197"/>
                    <a:pt x="50201" y="4801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5759578" y="1149155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5759578" y="1395223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794765" y="872200"/>
              <a:ext cx="178006" cy="147546"/>
            </a:xfrm>
            <a:custGeom>
              <a:avLst/>
              <a:gdLst/>
              <a:ahLst/>
              <a:cxnLst/>
              <a:rect l="l" t="t" r="r" b="b"/>
              <a:pathLst>
                <a:path w="178006" h="147546">
                  <a:moveTo>
                    <a:pt x="174334" y="0"/>
                  </a:moveTo>
                  <a:cubicBezTo>
                    <a:pt x="170661" y="0"/>
                    <a:pt x="157916" y="648"/>
                    <a:pt x="154243" y="648"/>
                  </a:cubicBezTo>
                  <a:cubicBezTo>
                    <a:pt x="149923" y="648"/>
                    <a:pt x="134801" y="0"/>
                    <a:pt x="130480" y="0"/>
                  </a:cubicBezTo>
                  <a:cubicBezTo>
                    <a:pt x="127240" y="0"/>
                    <a:pt x="125512" y="1728"/>
                    <a:pt x="125512" y="5185"/>
                  </a:cubicBezTo>
                  <a:cubicBezTo>
                    <a:pt x="125512" y="7129"/>
                    <a:pt x="126592" y="8209"/>
                    <a:pt x="128968" y="8425"/>
                  </a:cubicBezTo>
                  <a:cubicBezTo>
                    <a:pt x="134153" y="9073"/>
                    <a:pt x="136745" y="10801"/>
                    <a:pt x="136745" y="14042"/>
                  </a:cubicBezTo>
                  <a:cubicBezTo>
                    <a:pt x="136745" y="15986"/>
                    <a:pt x="135449" y="18362"/>
                    <a:pt x="132857" y="21171"/>
                  </a:cubicBezTo>
                  <a:lnTo>
                    <a:pt x="99156" y="57463"/>
                  </a:lnTo>
                  <a:cubicBezTo>
                    <a:pt x="92892" y="42773"/>
                    <a:pt x="86843" y="28300"/>
                    <a:pt x="80578" y="13610"/>
                  </a:cubicBezTo>
                  <a:cubicBezTo>
                    <a:pt x="80794" y="13178"/>
                    <a:pt x="81010" y="12746"/>
                    <a:pt x="81658" y="12314"/>
                  </a:cubicBezTo>
                  <a:cubicBezTo>
                    <a:pt x="83602" y="10153"/>
                    <a:pt x="87275" y="8857"/>
                    <a:pt x="92460" y="8425"/>
                  </a:cubicBezTo>
                  <a:cubicBezTo>
                    <a:pt x="95916" y="7993"/>
                    <a:pt x="97644" y="6265"/>
                    <a:pt x="97644" y="3456"/>
                  </a:cubicBezTo>
                  <a:cubicBezTo>
                    <a:pt x="97644" y="1080"/>
                    <a:pt x="96348" y="0"/>
                    <a:pt x="93540" y="0"/>
                  </a:cubicBezTo>
                  <a:cubicBezTo>
                    <a:pt x="88355" y="0"/>
                    <a:pt x="71721" y="648"/>
                    <a:pt x="66536" y="648"/>
                  </a:cubicBezTo>
                  <a:cubicBezTo>
                    <a:pt x="62000" y="648"/>
                    <a:pt x="47094" y="0"/>
                    <a:pt x="42557" y="0"/>
                  </a:cubicBezTo>
                  <a:cubicBezTo>
                    <a:pt x="39317" y="0"/>
                    <a:pt x="37805" y="1728"/>
                    <a:pt x="37805" y="5185"/>
                  </a:cubicBezTo>
                  <a:cubicBezTo>
                    <a:pt x="37805" y="7345"/>
                    <a:pt x="39749" y="8425"/>
                    <a:pt x="43637" y="8425"/>
                  </a:cubicBezTo>
                  <a:cubicBezTo>
                    <a:pt x="53359" y="8425"/>
                    <a:pt x="56383" y="8425"/>
                    <a:pt x="58975" y="14690"/>
                  </a:cubicBezTo>
                  <a:lnTo>
                    <a:pt x="84035" y="73665"/>
                  </a:lnTo>
                  <a:lnTo>
                    <a:pt x="39101" y="121839"/>
                  </a:lnTo>
                  <a:cubicBezTo>
                    <a:pt x="38453" y="122487"/>
                    <a:pt x="37589" y="123351"/>
                    <a:pt x="36509" y="123999"/>
                  </a:cubicBezTo>
                  <a:cubicBezTo>
                    <a:pt x="27651" y="133289"/>
                    <a:pt x="17498" y="138473"/>
                    <a:pt x="5617" y="139121"/>
                  </a:cubicBezTo>
                  <a:cubicBezTo>
                    <a:pt x="1944" y="139337"/>
                    <a:pt x="0" y="141282"/>
                    <a:pt x="0" y="144522"/>
                  </a:cubicBezTo>
                  <a:cubicBezTo>
                    <a:pt x="648" y="146466"/>
                    <a:pt x="864" y="147546"/>
                    <a:pt x="3672" y="147546"/>
                  </a:cubicBezTo>
                  <a:cubicBezTo>
                    <a:pt x="7345" y="147546"/>
                    <a:pt x="20091" y="146898"/>
                    <a:pt x="23763" y="146898"/>
                  </a:cubicBezTo>
                  <a:cubicBezTo>
                    <a:pt x="28300" y="146898"/>
                    <a:pt x="43205" y="147546"/>
                    <a:pt x="47742" y="147546"/>
                  </a:cubicBezTo>
                  <a:cubicBezTo>
                    <a:pt x="50982" y="147546"/>
                    <a:pt x="52495" y="145818"/>
                    <a:pt x="52495" y="142362"/>
                  </a:cubicBezTo>
                  <a:cubicBezTo>
                    <a:pt x="52495" y="140418"/>
                    <a:pt x="51414" y="139337"/>
                    <a:pt x="49038" y="139121"/>
                  </a:cubicBezTo>
                  <a:cubicBezTo>
                    <a:pt x="43853" y="138689"/>
                    <a:pt x="41261" y="136745"/>
                    <a:pt x="41261" y="133505"/>
                  </a:cubicBezTo>
                  <a:cubicBezTo>
                    <a:pt x="41261" y="131344"/>
                    <a:pt x="43205" y="128320"/>
                    <a:pt x="46878" y="124432"/>
                  </a:cubicBezTo>
                  <a:cubicBezTo>
                    <a:pt x="60272" y="110174"/>
                    <a:pt x="73881" y="95916"/>
                    <a:pt x="87059" y="81442"/>
                  </a:cubicBezTo>
                  <a:cubicBezTo>
                    <a:pt x="94404" y="98940"/>
                    <a:pt x="101965" y="116223"/>
                    <a:pt x="109094" y="133937"/>
                  </a:cubicBezTo>
                  <a:cubicBezTo>
                    <a:pt x="108878" y="134369"/>
                    <a:pt x="108662" y="134801"/>
                    <a:pt x="108014" y="135449"/>
                  </a:cubicBezTo>
                  <a:cubicBezTo>
                    <a:pt x="106069" y="137393"/>
                    <a:pt x="102613" y="138473"/>
                    <a:pt x="97428" y="139121"/>
                  </a:cubicBezTo>
                  <a:cubicBezTo>
                    <a:pt x="94188" y="139553"/>
                    <a:pt x="92460" y="141282"/>
                    <a:pt x="92460" y="144090"/>
                  </a:cubicBezTo>
                  <a:cubicBezTo>
                    <a:pt x="92460" y="146466"/>
                    <a:pt x="93756" y="147546"/>
                    <a:pt x="96564" y="147546"/>
                  </a:cubicBezTo>
                  <a:lnTo>
                    <a:pt x="123567" y="146898"/>
                  </a:lnTo>
                  <a:cubicBezTo>
                    <a:pt x="128104" y="146898"/>
                    <a:pt x="143226" y="147546"/>
                    <a:pt x="147114" y="147546"/>
                  </a:cubicBezTo>
                  <a:cubicBezTo>
                    <a:pt x="150355" y="147546"/>
                    <a:pt x="152083" y="145818"/>
                    <a:pt x="152083" y="142578"/>
                  </a:cubicBezTo>
                  <a:cubicBezTo>
                    <a:pt x="152083" y="140418"/>
                    <a:pt x="150571" y="139337"/>
                    <a:pt x="147330" y="139121"/>
                  </a:cubicBezTo>
                  <a:cubicBezTo>
                    <a:pt x="140634" y="139121"/>
                    <a:pt x="136313" y="138905"/>
                    <a:pt x="134801" y="138041"/>
                  </a:cubicBezTo>
                  <a:cubicBezTo>
                    <a:pt x="133289" y="137177"/>
                    <a:pt x="131560" y="134585"/>
                    <a:pt x="129832" y="130264"/>
                  </a:cubicBezTo>
                  <a:lnTo>
                    <a:pt x="102397" y="64808"/>
                  </a:lnTo>
                  <a:cubicBezTo>
                    <a:pt x="117087" y="49254"/>
                    <a:pt x="128104" y="37589"/>
                    <a:pt x="135233" y="29596"/>
                  </a:cubicBezTo>
                  <a:cubicBezTo>
                    <a:pt x="140418" y="24195"/>
                    <a:pt x="143874" y="20523"/>
                    <a:pt x="145818" y="19010"/>
                  </a:cubicBezTo>
                  <a:cubicBezTo>
                    <a:pt x="153811" y="12314"/>
                    <a:pt x="162668" y="8857"/>
                    <a:pt x="172390" y="8425"/>
                  </a:cubicBezTo>
                  <a:cubicBezTo>
                    <a:pt x="176926" y="8209"/>
                    <a:pt x="178006" y="7129"/>
                    <a:pt x="178006" y="3024"/>
                  </a:cubicBezTo>
                  <a:cubicBezTo>
                    <a:pt x="177358" y="1080"/>
                    <a:pt x="177142" y="0"/>
                    <a:pt x="17433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935961" y="1244863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929048" y="149093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6017632" y="1114386"/>
              <a:ext cx="56784" cy="493776"/>
            </a:xfrm>
            <a:custGeom>
              <a:avLst/>
              <a:gdLst/>
              <a:ahLst/>
              <a:cxnLst/>
              <a:rect l="l" t="t" r="r" b="b"/>
              <a:pathLst>
                <a:path w="56784" h="493776">
                  <a:moveTo>
                    <a:pt x="6584" y="493776"/>
                  </a:moveTo>
                  <a:lnTo>
                    <a:pt x="56784" y="493776"/>
                  </a:lnTo>
                  <a:lnTo>
                    <a:pt x="56784" y="0"/>
                  </a:lnTo>
                  <a:lnTo>
                    <a:pt x="6584" y="0"/>
                  </a:lnTo>
                  <a:cubicBezTo>
                    <a:pt x="2263" y="0"/>
                    <a:pt x="0" y="2263"/>
                    <a:pt x="0" y="6789"/>
                  </a:cubicBezTo>
                  <a:cubicBezTo>
                    <a:pt x="0" y="11316"/>
                    <a:pt x="2263" y="13579"/>
                    <a:pt x="6584" y="13579"/>
                  </a:cubicBezTo>
                  <a:lnTo>
                    <a:pt x="43617" y="13579"/>
                  </a:lnTo>
                  <a:lnTo>
                    <a:pt x="43617" y="480197"/>
                  </a:lnTo>
                  <a:lnTo>
                    <a:pt x="6584" y="480197"/>
                  </a:lnTo>
                  <a:cubicBezTo>
                    <a:pt x="2263" y="480197"/>
                    <a:pt x="0" y="482460"/>
                    <a:pt x="0" y="486987"/>
                  </a:cubicBezTo>
                  <a:cubicBezTo>
                    <a:pt x="0" y="491513"/>
                    <a:pt x="2263" y="493776"/>
                    <a:pt x="6584" y="493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0" name="MathFormula 320"/>
          <p:cNvGrpSpPr/>
          <p:nvPr/>
        </p:nvGrpSpPr>
        <p:grpSpPr>
          <a:xfrm>
            <a:off x="5598511" y="1781112"/>
            <a:ext cx="570023" cy="257071"/>
            <a:chOff x="5598511" y="1781112"/>
            <a:chExt cx="570023" cy="257071"/>
          </a:xfrm>
        </p:grpSpPr>
        <p:sp>
          <p:nvSpPr>
            <p:cNvPr id="209" name="MathGlyph 209"/>
            <p:cNvSpPr/>
            <p:nvPr/>
          </p:nvSpPr>
          <p:spPr>
            <a:xfrm>
              <a:off x="5600528" y="1781112"/>
              <a:ext cx="83242" cy="97932"/>
            </a:xfrm>
            <a:custGeom>
              <a:avLst/>
              <a:gdLst/>
              <a:ahLst/>
              <a:cxnLst/>
              <a:rect l="l" t="t" r="r" b="b"/>
              <a:pathLst>
                <a:path w="83242" h="97932">
                  <a:moveTo>
                    <a:pt x="34852" y="5617"/>
                  </a:moveTo>
                  <a:lnTo>
                    <a:pt x="51846" y="5617"/>
                  </a:lnTo>
                  <a:cubicBezTo>
                    <a:pt x="62072" y="5617"/>
                    <a:pt x="68697" y="7777"/>
                    <a:pt x="72009" y="11953"/>
                  </a:cubicBezTo>
                  <a:cubicBezTo>
                    <a:pt x="76618" y="17570"/>
                    <a:pt x="77194" y="22899"/>
                    <a:pt x="78490" y="33124"/>
                  </a:cubicBezTo>
                  <a:lnTo>
                    <a:pt x="83242" y="33124"/>
                  </a:lnTo>
                  <a:lnTo>
                    <a:pt x="79066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cubicBezTo>
                    <a:pt x="3744" y="97644"/>
                    <a:pt x="11089" y="97500"/>
                    <a:pt x="22179" y="97500"/>
                  </a:cubicBezTo>
                  <a:cubicBezTo>
                    <a:pt x="34708" y="97500"/>
                    <a:pt x="42773" y="97644"/>
                    <a:pt x="46662" y="97932"/>
                  </a:cubicBezTo>
                  <a:lnTo>
                    <a:pt x="46662" y="92316"/>
                  </a:lnTo>
                  <a:lnTo>
                    <a:pt x="41333" y="92316"/>
                  </a:lnTo>
                  <a:cubicBezTo>
                    <a:pt x="33700" y="92316"/>
                    <a:pt x="29524" y="91595"/>
                    <a:pt x="28804" y="90011"/>
                  </a:cubicBezTo>
                  <a:cubicBezTo>
                    <a:pt x="28516" y="89291"/>
                    <a:pt x="28372" y="87995"/>
                    <a:pt x="28372" y="86123"/>
                  </a:cubicBezTo>
                  <a:lnTo>
                    <a:pt x="28372" y="51702"/>
                  </a:lnTo>
                  <a:lnTo>
                    <a:pt x="40037" y="51702"/>
                  </a:lnTo>
                  <a:cubicBezTo>
                    <a:pt x="46230" y="51702"/>
                    <a:pt x="50262" y="52855"/>
                    <a:pt x="51990" y="55015"/>
                  </a:cubicBezTo>
                  <a:cubicBezTo>
                    <a:pt x="53719" y="57175"/>
                    <a:pt x="54583" y="61496"/>
                    <a:pt x="54583" y="68265"/>
                  </a:cubicBezTo>
                  <a:lnTo>
                    <a:pt x="59191" y="68265"/>
                  </a:lnTo>
                  <a:lnTo>
                    <a:pt x="59191" y="29524"/>
                  </a:lnTo>
                  <a:lnTo>
                    <a:pt x="54583" y="29524"/>
                  </a:lnTo>
                  <a:cubicBezTo>
                    <a:pt x="54583" y="36149"/>
                    <a:pt x="53719" y="40613"/>
                    <a:pt x="51990" y="42773"/>
                  </a:cubicBezTo>
                  <a:cubicBezTo>
                    <a:pt x="50262" y="44934"/>
                    <a:pt x="46230" y="46086"/>
                    <a:pt x="40037" y="46086"/>
                  </a:cubicBezTo>
                  <a:lnTo>
                    <a:pt x="28372" y="46086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5693851" y="1814524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5765860" y="1815388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5823179" y="1814524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5886259" y="1814524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598511" y="1936651"/>
              <a:ext cx="102396" cy="101532"/>
            </a:xfrm>
            <a:custGeom>
              <a:avLst/>
              <a:gdLst/>
              <a:ahLst/>
              <a:cxnLst/>
              <a:rect l="l" t="t" r="r" b="b"/>
              <a:pathLst>
                <a:path w="102396" h="101532">
                  <a:moveTo>
                    <a:pt x="86843" y="14690"/>
                  </a:moveTo>
                  <a:cubicBezTo>
                    <a:pt x="89147" y="8785"/>
                    <a:pt x="94332" y="5761"/>
                    <a:pt x="102397" y="5617"/>
                  </a:cubicBezTo>
                  <a:lnTo>
                    <a:pt x="102397" y="0"/>
                  </a:lnTo>
                  <a:cubicBezTo>
                    <a:pt x="96204" y="432"/>
                    <a:pt x="91451" y="576"/>
                    <a:pt x="87995" y="432"/>
                  </a:cubicBezTo>
                  <a:lnTo>
                    <a:pt x="71145" y="0"/>
                  </a:lnTo>
                  <a:lnTo>
                    <a:pt x="71145" y="5473"/>
                  </a:lnTo>
                  <a:cubicBezTo>
                    <a:pt x="78202" y="5617"/>
                    <a:pt x="81658" y="7921"/>
                    <a:pt x="81658" y="12098"/>
                  </a:cubicBezTo>
                  <a:cubicBezTo>
                    <a:pt x="81658" y="12674"/>
                    <a:pt x="81370" y="13538"/>
                    <a:pt x="80938" y="14690"/>
                  </a:cubicBezTo>
                  <a:lnTo>
                    <a:pt x="55447" y="81946"/>
                  </a:lnTo>
                  <a:lnTo>
                    <a:pt x="28660" y="11521"/>
                  </a:lnTo>
                  <a:cubicBezTo>
                    <a:pt x="28228" y="10081"/>
                    <a:pt x="27939" y="9217"/>
                    <a:pt x="27939" y="9073"/>
                  </a:cubicBezTo>
                  <a:cubicBezTo>
                    <a:pt x="27939" y="6769"/>
                    <a:pt x="31828" y="5617"/>
                    <a:pt x="39605" y="5617"/>
                  </a:cubicBezTo>
                  <a:lnTo>
                    <a:pt x="39605" y="0"/>
                  </a:lnTo>
                  <a:cubicBezTo>
                    <a:pt x="33556" y="432"/>
                    <a:pt x="26643" y="576"/>
                    <a:pt x="18722" y="432"/>
                  </a:cubicBezTo>
                  <a:lnTo>
                    <a:pt x="0" y="0"/>
                  </a:lnTo>
                  <a:lnTo>
                    <a:pt x="0" y="5617"/>
                  </a:lnTo>
                  <a:cubicBezTo>
                    <a:pt x="5329" y="5617"/>
                    <a:pt x="8785" y="5905"/>
                    <a:pt x="10369" y="6337"/>
                  </a:cubicBezTo>
                  <a:cubicBezTo>
                    <a:pt x="11953" y="6769"/>
                    <a:pt x="13106" y="8209"/>
                    <a:pt x="13970" y="10657"/>
                  </a:cubicBezTo>
                  <a:lnTo>
                    <a:pt x="47094" y="98076"/>
                  </a:lnTo>
                  <a:cubicBezTo>
                    <a:pt x="47958" y="100381"/>
                    <a:pt x="49254" y="101533"/>
                    <a:pt x="51126" y="101533"/>
                  </a:cubicBezTo>
                  <a:cubicBezTo>
                    <a:pt x="52999" y="101533"/>
                    <a:pt x="54295" y="100525"/>
                    <a:pt x="55015" y="9850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707821" y="1970496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772629" y="1970496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5834413" y="1946445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5891732" y="1970496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963741" y="1971360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067434" y="1936651"/>
              <a:ext cx="101100" cy="98364"/>
            </a:xfrm>
            <a:custGeom>
              <a:avLst/>
              <a:gdLst/>
              <a:ahLst/>
              <a:cxnLst/>
              <a:rect l="l" t="t" r="r" b="b"/>
              <a:pathLst>
                <a:path w="101100" h="98364">
                  <a:moveTo>
                    <a:pt x="81946" y="97932"/>
                  </a:moveTo>
                  <a:lnTo>
                    <a:pt x="101101" y="98364"/>
                  </a:lnTo>
                  <a:lnTo>
                    <a:pt x="101101" y="92748"/>
                  </a:lnTo>
                  <a:lnTo>
                    <a:pt x="97788" y="92748"/>
                  </a:lnTo>
                  <a:cubicBezTo>
                    <a:pt x="90587" y="92748"/>
                    <a:pt x="87851" y="92172"/>
                    <a:pt x="84971" y="87995"/>
                  </a:cubicBezTo>
                  <a:lnTo>
                    <a:pt x="55015" y="42917"/>
                  </a:lnTo>
                  <a:lnTo>
                    <a:pt x="74313" y="14546"/>
                  </a:lnTo>
                  <a:cubicBezTo>
                    <a:pt x="78346" y="8641"/>
                    <a:pt x="85259" y="5761"/>
                    <a:pt x="95052" y="5617"/>
                  </a:cubicBezTo>
                  <a:lnTo>
                    <a:pt x="95052" y="0"/>
                  </a:lnTo>
                  <a:lnTo>
                    <a:pt x="78778" y="432"/>
                  </a:lnTo>
                  <a:cubicBezTo>
                    <a:pt x="72585" y="576"/>
                    <a:pt x="66392" y="432"/>
                    <a:pt x="59911" y="0"/>
                  </a:cubicBezTo>
                  <a:lnTo>
                    <a:pt x="59911" y="5473"/>
                  </a:lnTo>
                  <a:cubicBezTo>
                    <a:pt x="65816" y="5761"/>
                    <a:pt x="68841" y="7777"/>
                    <a:pt x="68841" y="11521"/>
                  </a:cubicBezTo>
                  <a:cubicBezTo>
                    <a:pt x="68841" y="12242"/>
                    <a:pt x="68409" y="13250"/>
                    <a:pt x="67544" y="14546"/>
                  </a:cubicBezTo>
                  <a:lnTo>
                    <a:pt x="51846" y="37877"/>
                  </a:lnTo>
                  <a:lnTo>
                    <a:pt x="33988" y="11089"/>
                  </a:lnTo>
                  <a:cubicBezTo>
                    <a:pt x="33268" y="10225"/>
                    <a:pt x="32980" y="9649"/>
                    <a:pt x="32980" y="9217"/>
                  </a:cubicBezTo>
                  <a:cubicBezTo>
                    <a:pt x="32980" y="7057"/>
                    <a:pt x="36149" y="5761"/>
                    <a:pt x="42341" y="5473"/>
                  </a:cubicBezTo>
                  <a:lnTo>
                    <a:pt x="42341" y="0"/>
                  </a:lnTo>
                  <a:cubicBezTo>
                    <a:pt x="36437" y="432"/>
                    <a:pt x="29236" y="576"/>
                    <a:pt x="20883" y="432"/>
                  </a:cubicBezTo>
                  <a:lnTo>
                    <a:pt x="1872" y="0"/>
                  </a:lnTo>
                  <a:lnTo>
                    <a:pt x="1872" y="5617"/>
                  </a:lnTo>
                  <a:lnTo>
                    <a:pt x="5185" y="5617"/>
                  </a:lnTo>
                  <a:cubicBezTo>
                    <a:pt x="12098" y="5617"/>
                    <a:pt x="15266" y="6193"/>
                    <a:pt x="17858" y="10225"/>
                  </a:cubicBezTo>
                  <a:lnTo>
                    <a:pt x="43925" y="49542"/>
                  </a:lnTo>
                  <a:lnTo>
                    <a:pt x="20739" y="83674"/>
                  </a:lnTo>
                  <a:cubicBezTo>
                    <a:pt x="16850" y="89579"/>
                    <a:pt x="10225" y="92748"/>
                    <a:pt x="0" y="92748"/>
                  </a:cubicBezTo>
                  <a:lnTo>
                    <a:pt x="0" y="98364"/>
                  </a:lnTo>
                  <a:cubicBezTo>
                    <a:pt x="17426" y="97932"/>
                    <a:pt x="29236" y="97932"/>
                    <a:pt x="35140" y="98364"/>
                  </a:cubicBezTo>
                  <a:lnTo>
                    <a:pt x="35140" y="92892"/>
                  </a:lnTo>
                  <a:cubicBezTo>
                    <a:pt x="29236" y="92748"/>
                    <a:pt x="26211" y="90731"/>
                    <a:pt x="26211" y="86843"/>
                  </a:cubicBezTo>
                  <a:cubicBezTo>
                    <a:pt x="26211" y="86123"/>
                    <a:pt x="26643" y="84971"/>
                    <a:pt x="27507" y="83674"/>
                  </a:cubicBezTo>
                  <a:lnTo>
                    <a:pt x="47238" y="54583"/>
                  </a:lnTo>
                  <a:lnTo>
                    <a:pt x="69273" y="87851"/>
                  </a:lnTo>
                  <a:lnTo>
                    <a:pt x="69849" y="89147"/>
                  </a:lnTo>
                  <a:cubicBezTo>
                    <a:pt x="69849" y="91307"/>
                    <a:pt x="66824" y="92604"/>
                    <a:pt x="60632" y="92892"/>
                  </a:cubicBezTo>
                  <a:lnTo>
                    <a:pt x="60632" y="98364"/>
                  </a:lnTo>
                  <a:cubicBezTo>
                    <a:pt x="66536" y="97932"/>
                    <a:pt x="73737" y="97788"/>
                    <a:pt x="81946" y="97932"/>
                  </a:cubicBezTo>
                  <a:close/>
                </a:path>
              </a:pathLst>
            </a:custGeom>
            <a:solidFill>
              <a:srgbClr val="FF4136"/>
            </a:solidFill>
            <a:ln w="0">
              <a:noFill/>
            </a:ln>
          </p:spPr>
        </p:sp>
      </p:grpSp>
      <p:grpSp>
        <p:nvGrpSpPr>
          <p:cNvPr id="322" name="MathFormula 322"/>
          <p:cNvGrpSpPr/>
          <p:nvPr/>
        </p:nvGrpSpPr>
        <p:grpSpPr>
          <a:xfrm>
            <a:off x="1043161" y="1854705"/>
            <a:ext cx="835880" cy="259088"/>
            <a:chOff x="1043161" y="1854705"/>
            <a:chExt cx="835880" cy="259088"/>
          </a:xfrm>
        </p:grpSpPr>
        <p:sp>
          <p:nvSpPr>
            <p:cNvPr id="210" name="MathGlyph 210"/>
            <p:cNvSpPr/>
            <p:nvPr/>
          </p:nvSpPr>
          <p:spPr>
            <a:xfrm>
              <a:off x="1045465" y="1856289"/>
              <a:ext cx="96780" cy="98364"/>
            </a:xfrm>
            <a:custGeom>
              <a:avLst/>
              <a:gdLst/>
              <a:ahLst/>
              <a:cxnLst/>
              <a:rect l="l" t="t" r="r" b="b"/>
              <a:pathLst>
                <a:path w="96780" h="98364">
                  <a:moveTo>
                    <a:pt x="52711" y="98364"/>
                  </a:moveTo>
                  <a:cubicBezTo>
                    <a:pt x="65528" y="98364"/>
                    <a:pt x="76042" y="93468"/>
                    <a:pt x="84539" y="83530"/>
                  </a:cubicBezTo>
                  <a:cubicBezTo>
                    <a:pt x="92748" y="74169"/>
                    <a:pt x="96780" y="62936"/>
                    <a:pt x="96780" y="49974"/>
                  </a:cubicBezTo>
                  <a:cubicBezTo>
                    <a:pt x="96780" y="36725"/>
                    <a:pt x="92748" y="25203"/>
                    <a:pt x="84827" y="15554"/>
                  </a:cubicBezTo>
                  <a:cubicBezTo>
                    <a:pt x="76330" y="5185"/>
                    <a:pt x="65528" y="0"/>
                    <a:pt x="52711" y="0"/>
                  </a:cubicBez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6049"/>
                    <a:pt x="13106" y="6769"/>
                  </a:cubicBezTo>
                  <a:cubicBezTo>
                    <a:pt x="14114" y="7489"/>
                    <a:pt x="14690" y="9073"/>
                    <a:pt x="14690" y="11665"/>
                  </a:cubicBezTo>
                  <a:lnTo>
                    <a:pt x="14690" y="86699"/>
                  </a:lnTo>
                  <a:cubicBezTo>
                    <a:pt x="14690" y="89291"/>
                    <a:pt x="14114" y="91019"/>
                    <a:pt x="13106" y="91739"/>
                  </a:cubicBezTo>
                  <a:cubicBezTo>
                    <a:pt x="12098" y="92460"/>
                    <a:pt x="9073" y="92748"/>
                    <a:pt x="4033" y="92748"/>
                  </a:cubicBezTo>
                  <a:lnTo>
                    <a:pt x="0" y="92748"/>
                  </a:lnTo>
                  <a:lnTo>
                    <a:pt x="0" y="98364"/>
                  </a:lnTo>
                  <a:close/>
                  <a:moveTo>
                    <a:pt x="48822" y="92748"/>
                  </a:moveTo>
                  <a:lnTo>
                    <a:pt x="34420" y="92748"/>
                  </a:lnTo>
                  <a:cubicBezTo>
                    <a:pt x="28804" y="92748"/>
                    <a:pt x="28084" y="92892"/>
                    <a:pt x="28084" y="87707"/>
                  </a:cubicBezTo>
                  <a:lnTo>
                    <a:pt x="28084" y="10657"/>
                  </a:lnTo>
                  <a:cubicBezTo>
                    <a:pt x="28084" y="5473"/>
                    <a:pt x="28804" y="5617"/>
                    <a:pt x="34420" y="5617"/>
                  </a:cubicBezTo>
                  <a:lnTo>
                    <a:pt x="48678" y="5617"/>
                  </a:lnTo>
                  <a:cubicBezTo>
                    <a:pt x="59335" y="5617"/>
                    <a:pt x="67832" y="9937"/>
                    <a:pt x="74169" y="18578"/>
                  </a:cubicBezTo>
                  <a:cubicBezTo>
                    <a:pt x="78922" y="25347"/>
                    <a:pt x="81370" y="35716"/>
                    <a:pt x="81370" y="49974"/>
                  </a:cubicBezTo>
                  <a:cubicBezTo>
                    <a:pt x="81370" y="75177"/>
                    <a:pt x="71865" y="92748"/>
                    <a:pt x="48822" y="9274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1155207" y="1860033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1195244" y="1890133"/>
              <a:ext cx="47093" cy="66104"/>
            </a:xfrm>
            <a:custGeom>
              <a:avLst/>
              <a:gdLst/>
              <a:ahLst/>
              <a:cxnLst/>
              <a:rect l="l" t="t" r="r" b="b"/>
              <a:pathLst>
                <a:path w="47093" h="66104">
                  <a:moveTo>
                    <a:pt x="47094" y="45798"/>
                  </a:moveTo>
                  <a:cubicBezTo>
                    <a:pt x="47094" y="34852"/>
                    <a:pt x="39605" y="27939"/>
                    <a:pt x="24771" y="25059"/>
                  </a:cubicBezTo>
                  <a:cubicBezTo>
                    <a:pt x="18002" y="23763"/>
                    <a:pt x="13682" y="22179"/>
                    <a:pt x="11377" y="20595"/>
                  </a:cubicBezTo>
                  <a:cubicBezTo>
                    <a:pt x="9073" y="19010"/>
                    <a:pt x="7921" y="16706"/>
                    <a:pt x="7921" y="13970"/>
                  </a:cubicBezTo>
                  <a:cubicBezTo>
                    <a:pt x="7921" y="7201"/>
                    <a:pt x="12962" y="3888"/>
                    <a:pt x="23043" y="3888"/>
                  </a:cubicBezTo>
                  <a:cubicBezTo>
                    <a:pt x="32836" y="3888"/>
                    <a:pt x="38165" y="9361"/>
                    <a:pt x="38885" y="20451"/>
                  </a:cubicBezTo>
                  <a:cubicBezTo>
                    <a:pt x="39029" y="21603"/>
                    <a:pt x="39749" y="22179"/>
                    <a:pt x="41189" y="22179"/>
                  </a:cubicBezTo>
                  <a:cubicBezTo>
                    <a:pt x="42773" y="22179"/>
                    <a:pt x="43637" y="20883"/>
                    <a:pt x="43637" y="18290"/>
                  </a:cubicBezTo>
                  <a:lnTo>
                    <a:pt x="43637" y="4033"/>
                  </a:lnTo>
                  <a:cubicBezTo>
                    <a:pt x="43637" y="1296"/>
                    <a:pt x="42917" y="0"/>
                    <a:pt x="41477" y="0"/>
                  </a:cubicBezTo>
                  <a:cubicBezTo>
                    <a:pt x="39893" y="0"/>
                    <a:pt x="37733" y="2592"/>
                    <a:pt x="36293" y="3744"/>
                  </a:cubicBezTo>
                  <a:cubicBezTo>
                    <a:pt x="32692" y="1296"/>
                    <a:pt x="28228" y="0"/>
                    <a:pt x="23043" y="0"/>
                  </a:cubicBezTo>
                  <a:cubicBezTo>
                    <a:pt x="10225" y="0"/>
                    <a:pt x="0" y="5761"/>
                    <a:pt x="0" y="18002"/>
                  </a:cubicBezTo>
                  <a:cubicBezTo>
                    <a:pt x="0" y="22899"/>
                    <a:pt x="2016" y="27075"/>
                    <a:pt x="6193" y="30388"/>
                  </a:cubicBezTo>
                  <a:cubicBezTo>
                    <a:pt x="11233" y="34564"/>
                    <a:pt x="15986" y="35428"/>
                    <a:pt x="25059" y="37013"/>
                  </a:cubicBezTo>
                  <a:cubicBezTo>
                    <a:pt x="34420" y="38885"/>
                    <a:pt x="39173" y="43061"/>
                    <a:pt x="39173" y="49542"/>
                  </a:cubicBezTo>
                  <a:cubicBezTo>
                    <a:pt x="39173" y="57751"/>
                    <a:pt x="34132" y="61928"/>
                    <a:pt x="23907" y="61928"/>
                  </a:cubicBezTo>
                  <a:cubicBezTo>
                    <a:pt x="13970" y="61928"/>
                    <a:pt x="7633" y="55303"/>
                    <a:pt x="4897" y="42197"/>
                  </a:cubicBezTo>
                  <a:cubicBezTo>
                    <a:pt x="4465" y="40325"/>
                    <a:pt x="3744" y="39317"/>
                    <a:pt x="2448" y="39317"/>
                  </a:cubicBezTo>
                  <a:cubicBezTo>
                    <a:pt x="864" y="39317"/>
                    <a:pt x="0" y="40757"/>
                    <a:pt x="0" y="43493"/>
                  </a:cubicBezTo>
                  <a:lnTo>
                    <a:pt x="0" y="62072"/>
                  </a:lnTo>
                  <a:cubicBezTo>
                    <a:pt x="0" y="64808"/>
                    <a:pt x="720" y="66104"/>
                    <a:pt x="2160" y="66104"/>
                  </a:cubicBezTo>
                  <a:cubicBezTo>
                    <a:pt x="2592" y="66104"/>
                    <a:pt x="3312" y="65672"/>
                    <a:pt x="4465" y="64664"/>
                  </a:cubicBezTo>
                  <a:cubicBezTo>
                    <a:pt x="7057" y="62360"/>
                    <a:pt x="5905" y="62792"/>
                    <a:pt x="8497" y="60200"/>
                  </a:cubicBezTo>
                  <a:cubicBezTo>
                    <a:pt x="12674" y="64088"/>
                    <a:pt x="17858" y="66104"/>
                    <a:pt x="23907" y="66104"/>
                  </a:cubicBezTo>
                  <a:cubicBezTo>
                    <a:pt x="37589" y="66104"/>
                    <a:pt x="47094" y="59047"/>
                    <a:pt x="47094" y="4579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1251267" y="1890997"/>
              <a:ext cx="71000" cy="91595"/>
            </a:xfrm>
            <a:custGeom>
              <a:avLst/>
              <a:gdLst/>
              <a:ahLst/>
              <a:cxnLst/>
              <a:rect l="l" t="t" r="r" b="b"/>
              <a:pathLst>
                <a:path w="71000" h="91595">
                  <a:moveTo>
                    <a:pt x="38885" y="65528"/>
                  </a:moveTo>
                  <a:cubicBezTo>
                    <a:pt x="47814" y="65528"/>
                    <a:pt x="55447" y="62360"/>
                    <a:pt x="61640" y="55879"/>
                  </a:cubicBezTo>
                  <a:cubicBezTo>
                    <a:pt x="67832" y="49398"/>
                    <a:pt x="71001" y="41765"/>
                    <a:pt x="71001" y="32692"/>
                  </a:cubicBezTo>
                  <a:cubicBezTo>
                    <a:pt x="71001" y="23907"/>
                    <a:pt x="68121" y="16418"/>
                    <a:pt x="62504" y="10081"/>
                  </a:cubicBezTo>
                  <a:cubicBezTo>
                    <a:pt x="56599" y="3312"/>
                    <a:pt x="49398" y="0"/>
                    <a:pt x="40757" y="0"/>
                  </a:cubicBezTo>
                  <a:cubicBezTo>
                    <a:pt x="33412" y="0"/>
                    <a:pt x="27075" y="2880"/>
                    <a:pt x="21603" y="8497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329" y="7057"/>
                    <a:pt x="8497" y="7345"/>
                    <a:pt x="9505" y="8065"/>
                  </a:cubicBezTo>
                  <a:cubicBezTo>
                    <a:pt x="10513" y="8785"/>
                    <a:pt x="11089" y="10657"/>
                    <a:pt x="11089" y="13682"/>
                  </a:cubicBezTo>
                  <a:lnTo>
                    <a:pt x="11089" y="80218"/>
                  </a:lnTo>
                  <a:cubicBezTo>
                    <a:pt x="11089" y="82954"/>
                    <a:pt x="10513" y="84683"/>
                    <a:pt x="9505" y="85259"/>
                  </a:cubicBezTo>
                  <a:cubicBezTo>
                    <a:pt x="8497" y="85835"/>
                    <a:pt x="5329" y="85979"/>
                    <a:pt x="0" y="85979"/>
                  </a:cubicBezTo>
                  <a:lnTo>
                    <a:pt x="0" y="91595"/>
                  </a:lnTo>
                  <a:lnTo>
                    <a:pt x="16418" y="91163"/>
                  </a:lnTo>
                  <a:lnTo>
                    <a:pt x="32980" y="91595"/>
                  </a:lnTo>
                  <a:lnTo>
                    <a:pt x="32980" y="85979"/>
                  </a:lnTo>
                  <a:cubicBezTo>
                    <a:pt x="27651" y="85979"/>
                    <a:pt x="24627" y="85835"/>
                    <a:pt x="23619" y="85259"/>
                  </a:cubicBezTo>
                  <a:cubicBezTo>
                    <a:pt x="22611" y="84683"/>
                    <a:pt x="22035" y="82954"/>
                    <a:pt x="22035" y="80218"/>
                  </a:cubicBezTo>
                  <a:lnTo>
                    <a:pt x="22035" y="57319"/>
                  </a:lnTo>
                  <a:cubicBezTo>
                    <a:pt x="25203" y="61784"/>
                    <a:pt x="31396" y="65528"/>
                    <a:pt x="38885" y="65528"/>
                  </a:cubicBezTo>
                  <a:close/>
                  <a:moveTo>
                    <a:pt x="39749" y="4753"/>
                  </a:moveTo>
                  <a:cubicBezTo>
                    <a:pt x="45654" y="4753"/>
                    <a:pt x="50262" y="8065"/>
                    <a:pt x="53863" y="14690"/>
                  </a:cubicBezTo>
                  <a:cubicBezTo>
                    <a:pt x="56599" y="20307"/>
                    <a:pt x="58039" y="26211"/>
                    <a:pt x="58039" y="32692"/>
                  </a:cubicBezTo>
                  <a:cubicBezTo>
                    <a:pt x="58039" y="39461"/>
                    <a:pt x="56455" y="45654"/>
                    <a:pt x="53287" y="51270"/>
                  </a:cubicBezTo>
                  <a:cubicBezTo>
                    <a:pt x="49542" y="58039"/>
                    <a:pt x="44502" y="61352"/>
                    <a:pt x="38309" y="61352"/>
                  </a:cubicBezTo>
                  <a:cubicBezTo>
                    <a:pt x="32260" y="61352"/>
                    <a:pt x="27507" y="58471"/>
                    <a:pt x="23907" y="52855"/>
                  </a:cubicBezTo>
                  <a:cubicBezTo>
                    <a:pt x="22611" y="50982"/>
                    <a:pt x="22035" y="49110"/>
                    <a:pt x="22035" y="47238"/>
                  </a:cubicBezTo>
                  <a:lnTo>
                    <a:pt x="22035" y="15698"/>
                  </a:lnTo>
                  <a:cubicBezTo>
                    <a:pt x="26211" y="8353"/>
                    <a:pt x="32116" y="4753"/>
                    <a:pt x="39749" y="4753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1332061" y="1854705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1371954" y="1890133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1444251" y="1890133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507331" y="1890133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571851" y="1890997"/>
              <a:ext cx="112478" cy="63655"/>
            </a:xfrm>
            <a:custGeom>
              <a:avLst/>
              <a:gdLst/>
              <a:ahLst/>
              <a:cxnLst/>
              <a:rect l="l" t="t" r="r" b="b"/>
              <a:pathLst>
                <a:path w="112478" h="63655">
                  <a:moveTo>
                    <a:pt x="40757" y="4177"/>
                  </a:moveTo>
                  <a:cubicBezTo>
                    <a:pt x="47382" y="4177"/>
                    <a:pt x="50694" y="9217"/>
                    <a:pt x="50694" y="19442"/>
                  </a:cubicBezTo>
                  <a:lnTo>
                    <a:pt x="50694" y="52279"/>
                  </a:lnTo>
                  <a:cubicBezTo>
                    <a:pt x="50694" y="55015"/>
                    <a:pt x="50262" y="56743"/>
                    <a:pt x="49254" y="57319"/>
                  </a:cubicBezTo>
                  <a:cubicBezTo>
                    <a:pt x="48246" y="57895"/>
                    <a:pt x="44934" y="58183"/>
                    <a:pt x="39605" y="58183"/>
                  </a:cubicBezTo>
                  <a:lnTo>
                    <a:pt x="39605" y="63656"/>
                  </a:lnTo>
                  <a:lnTo>
                    <a:pt x="56311" y="63224"/>
                  </a:lnTo>
                  <a:lnTo>
                    <a:pt x="72873" y="63656"/>
                  </a:lnTo>
                  <a:lnTo>
                    <a:pt x="72873" y="58183"/>
                  </a:lnTo>
                  <a:cubicBezTo>
                    <a:pt x="67544" y="58183"/>
                    <a:pt x="64376" y="57895"/>
                    <a:pt x="63368" y="57319"/>
                  </a:cubicBezTo>
                  <a:cubicBezTo>
                    <a:pt x="62360" y="56743"/>
                    <a:pt x="61784" y="55015"/>
                    <a:pt x="61784" y="52279"/>
                  </a:cubicBezTo>
                  <a:lnTo>
                    <a:pt x="61784" y="26355"/>
                  </a:lnTo>
                  <a:cubicBezTo>
                    <a:pt x="61784" y="14834"/>
                    <a:pt x="69273" y="4177"/>
                    <a:pt x="80362" y="4177"/>
                  </a:cubicBezTo>
                  <a:cubicBezTo>
                    <a:pt x="87131" y="4177"/>
                    <a:pt x="90443" y="9217"/>
                    <a:pt x="90443" y="19442"/>
                  </a:cubicBezTo>
                  <a:lnTo>
                    <a:pt x="90443" y="52279"/>
                  </a:lnTo>
                  <a:cubicBezTo>
                    <a:pt x="90443" y="55015"/>
                    <a:pt x="89867" y="56743"/>
                    <a:pt x="88859" y="57319"/>
                  </a:cubicBezTo>
                  <a:cubicBezTo>
                    <a:pt x="87851" y="57895"/>
                    <a:pt x="84539" y="58183"/>
                    <a:pt x="79210" y="58183"/>
                  </a:cubicBezTo>
                  <a:lnTo>
                    <a:pt x="79210" y="63656"/>
                  </a:lnTo>
                  <a:lnTo>
                    <a:pt x="95916" y="63224"/>
                  </a:lnTo>
                  <a:lnTo>
                    <a:pt x="112478" y="63656"/>
                  </a:lnTo>
                  <a:lnTo>
                    <a:pt x="112478" y="58183"/>
                  </a:lnTo>
                  <a:cubicBezTo>
                    <a:pt x="107869" y="58183"/>
                    <a:pt x="104845" y="58039"/>
                    <a:pt x="103405" y="57607"/>
                  </a:cubicBezTo>
                  <a:cubicBezTo>
                    <a:pt x="101965" y="57175"/>
                    <a:pt x="101389" y="56167"/>
                    <a:pt x="101389" y="54439"/>
                  </a:cubicBezTo>
                  <a:lnTo>
                    <a:pt x="101389" y="27507"/>
                  </a:lnTo>
                  <a:cubicBezTo>
                    <a:pt x="101389" y="20739"/>
                    <a:pt x="101101" y="15986"/>
                    <a:pt x="100669" y="13250"/>
                  </a:cubicBezTo>
                  <a:cubicBezTo>
                    <a:pt x="99228" y="4465"/>
                    <a:pt x="92748" y="0"/>
                    <a:pt x="81370" y="0"/>
                  </a:cubicBezTo>
                  <a:cubicBezTo>
                    <a:pt x="72297" y="0"/>
                    <a:pt x="65528" y="4177"/>
                    <a:pt x="60920" y="12674"/>
                  </a:cubicBezTo>
                  <a:cubicBezTo>
                    <a:pt x="58903" y="4177"/>
                    <a:pt x="52567" y="0"/>
                    <a:pt x="41765" y="0"/>
                  </a:cubicBezTo>
                  <a:cubicBezTo>
                    <a:pt x="32692" y="0"/>
                    <a:pt x="25779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706" y="63224"/>
                  </a:lnTo>
                  <a:lnTo>
                    <a:pt x="33268" y="63656"/>
                  </a:lnTo>
                  <a:lnTo>
                    <a:pt x="33268" y="58183"/>
                  </a:lnTo>
                  <a:cubicBezTo>
                    <a:pt x="27939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668" y="4177"/>
                    <a:pt x="40757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691242" y="1890133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755762" y="1890997"/>
              <a:ext cx="72441" cy="63655"/>
            </a:xfrm>
            <a:custGeom>
              <a:avLst/>
              <a:gdLst/>
              <a:ahLst/>
              <a:cxnLst/>
              <a:rect l="l" t="t" r="r" b="b"/>
              <a:pathLst>
                <a:path w="72441" h="63655">
                  <a:moveTo>
                    <a:pt x="40613" y="4177"/>
                  </a:moveTo>
                  <a:cubicBezTo>
                    <a:pt x="47094" y="4177"/>
                    <a:pt x="50406" y="9217"/>
                    <a:pt x="50406" y="19442"/>
                  </a:cubicBezTo>
                  <a:lnTo>
                    <a:pt x="50406" y="52279"/>
                  </a:lnTo>
                  <a:cubicBezTo>
                    <a:pt x="50406" y="55015"/>
                    <a:pt x="49974" y="56743"/>
                    <a:pt x="48966" y="57319"/>
                  </a:cubicBezTo>
                  <a:cubicBezTo>
                    <a:pt x="47958" y="57895"/>
                    <a:pt x="44790" y="58183"/>
                    <a:pt x="39461" y="58183"/>
                  </a:cubicBezTo>
                  <a:lnTo>
                    <a:pt x="39461" y="63656"/>
                  </a:lnTo>
                  <a:lnTo>
                    <a:pt x="56023" y="63224"/>
                  </a:lnTo>
                  <a:lnTo>
                    <a:pt x="72441" y="63656"/>
                  </a:lnTo>
                  <a:lnTo>
                    <a:pt x="72441" y="58183"/>
                  </a:lnTo>
                  <a:cubicBezTo>
                    <a:pt x="67832" y="58183"/>
                    <a:pt x="64808" y="58039"/>
                    <a:pt x="63368" y="57607"/>
                  </a:cubicBezTo>
                  <a:cubicBezTo>
                    <a:pt x="61928" y="57175"/>
                    <a:pt x="61352" y="56167"/>
                    <a:pt x="61352" y="54439"/>
                  </a:cubicBezTo>
                  <a:lnTo>
                    <a:pt x="61352" y="27507"/>
                  </a:lnTo>
                  <a:cubicBezTo>
                    <a:pt x="61352" y="20739"/>
                    <a:pt x="61208" y="15986"/>
                    <a:pt x="60776" y="13250"/>
                  </a:cubicBezTo>
                  <a:cubicBezTo>
                    <a:pt x="59335" y="4465"/>
                    <a:pt x="52855" y="0"/>
                    <a:pt x="41477" y="0"/>
                  </a:cubicBezTo>
                  <a:cubicBezTo>
                    <a:pt x="32404" y="0"/>
                    <a:pt x="25635" y="4321"/>
                    <a:pt x="21171" y="12962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089"/>
                    <a:pt x="11089" y="14402"/>
                  </a:cubicBezTo>
                  <a:lnTo>
                    <a:pt x="11089" y="52279"/>
                  </a:lnTo>
                  <a:cubicBezTo>
                    <a:pt x="11089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lnTo>
                    <a:pt x="32980" y="63656"/>
                  </a:lnTo>
                  <a:lnTo>
                    <a:pt x="32980" y="58183"/>
                  </a:lnTo>
                  <a:cubicBezTo>
                    <a:pt x="27651" y="58183"/>
                    <a:pt x="24627" y="57895"/>
                    <a:pt x="23619" y="57319"/>
                  </a:cubicBezTo>
                  <a:cubicBezTo>
                    <a:pt x="22611" y="56743"/>
                    <a:pt x="22035" y="55015"/>
                    <a:pt x="22035" y="52279"/>
                  </a:cubicBezTo>
                  <a:lnTo>
                    <a:pt x="22035" y="26355"/>
                  </a:lnTo>
                  <a:cubicBezTo>
                    <a:pt x="22035" y="14690"/>
                    <a:pt x="29380" y="4177"/>
                    <a:pt x="40613" y="417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833964" y="1866082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043161" y="2012261"/>
              <a:ext cx="102396" cy="101532"/>
            </a:xfrm>
            <a:custGeom>
              <a:avLst/>
              <a:gdLst/>
              <a:ahLst/>
              <a:cxnLst/>
              <a:rect l="l" t="t" r="r" b="b"/>
              <a:pathLst>
                <a:path w="102396" h="101532">
                  <a:moveTo>
                    <a:pt x="86843" y="14690"/>
                  </a:moveTo>
                  <a:cubicBezTo>
                    <a:pt x="89147" y="8785"/>
                    <a:pt x="94332" y="5761"/>
                    <a:pt x="102397" y="5617"/>
                  </a:cubicBezTo>
                  <a:lnTo>
                    <a:pt x="102397" y="0"/>
                  </a:lnTo>
                  <a:cubicBezTo>
                    <a:pt x="96204" y="432"/>
                    <a:pt x="91451" y="576"/>
                    <a:pt x="87995" y="432"/>
                  </a:cubicBezTo>
                  <a:lnTo>
                    <a:pt x="71145" y="0"/>
                  </a:lnTo>
                  <a:lnTo>
                    <a:pt x="71145" y="5473"/>
                  </a:lnTo>
                  <a:cubicBezTo>
                    <a:pt x="78202" y="5617"/>
                    <a:pt x="81658" y="7921"/>
                    <a:pt x="81658" y="12098"/>
                  </a:cubicBezTo>
                  <a:cubicBezTo>
                    <a:pt x="81658" y="12674"/>
                    <a:pt x="81370" y="13538"/>
                    <a:pt x="80938" y="14690"/>
                  </a:cubicBezTo>
                  <a:lnTo>
                    <a:pt x="55447" y="81946"/>
                  </a:lnTo>
                  <a:lnTo>
                    <a:pt x="28660" y="11521"/>
                  </a:lnTo>
                  <a:cubicBezTo>
                    <a:pt x="28228" y="10081"/>
                    <a:pt x="27939" y="9217"/>
                    <a:pt x="27939" y="9073"/>
                  </a:cubicBezTo>
                  <a:cubicBezTo>
                    <a:pt x="27939" y="6769"/>
                    <a:pt x="31828" y="5617"/>
                    <a:pt x="39605" y="5617"/>
                  </a:cubicBezTo>
                  <a:lnTo>
                    <a:pt x="39605" y="0"/>
                  </a:lnTo>
                  <a:cubicBezTo>
                    <a:pt x="33556" y="432"/>
                    <a:pt x="26643" y="576"/>
                    <a:pt x="18722" y="432"/>
                  </a:cubicBezTo>
                  <a:lnTo>
                    <a:pt x="0" y="0"/>
                  </a:lnTo>
                  <a:lnTo>
                    <a:pt x="0" y="5617"/>
                  </a:lnTo>
                  <a:cubicBezTo>
                    <a:pt x="5329" y="5617"/>
                    <a:pt x="8785" y="5905"/>
                    <a:pt x="10369" y="6337"/>
                  </a:cubicBezTo>
                  <a:cubicBezTo>
                    <a:pt x="11953" y="6769"/>
                    <a:pt x="13106" y="8209"/>
                    <a:pt x="13970" y="10657"/>
                  </a:cubicBezTo>
                  <a:lnTo>
                    <a:pt x="47094" y="98076"/>
                  </a:lnTo>
                  <a:cubicBezTo>
                    <a:pt x="47958" y="100381"/>
                    <a:pt x="49254" y="101533"/>
                    <a:pt x="51126" y="101533"/>
                  </a:cubicBezTo>
                  <a:cubicBezTo>
                    <a:pt x="52999" y="101533"/>
                    <a:pt x="54295" y="100525"/>
                    <a:pt x="55015" y="9850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152471" y="2046105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217279" y="2046105"/>
              <a:ext cx="54870" cy="66104"/>
            </a:xfrm>
            <a:custGeom>
              <a:avLst/>
              <a:gdLst/>
              <a:ahLst/>
              <a:cxnLst/>
              <a:rect l="l" t="t" r="r" b="b"/>
              <a:pathLst>
                <a:path w="54870" h="66104">
                  <a:moveTo>
                    <a:pt x="31252" y="4609"/>
                  </a:moveTo>
                  <a:cubicBezTo>
                    <a:pt x="37301" y="4609"/>
                    <a:pt x="41909" y="6049"/>
                    <a:pt x="45078" y="8929"/>
                  </a:cubicBezTo>
                  <a:cubicBezTo>
                    <a:pt x="41621" y="9361"/>
                    <a:pt x="39173" y="12530"/>
                    <a:pt x="39173" y="15842"/>
                  </a:cubicBezTo>
                  <a:cubicBezTo>
                    <a:pt x="39173" y="20595"/>
                    <a:pt x="41477" y="22899"/>
                    <a:pt x="46230" y="22899"/>
                  </a:cubicBezTo>
                  <a:cubicBezTo>
                    <a:pt x="50982" y="22899"/>
                    <a:pt x="53287" y="20451"/>
                    <a:pt x="53287" y="15698"/>
                  </a:cubicBezTo>
                  <a:cubicBezTo>
                    <a:pt x="53287" y="5473"/>
                    <a:pt x="42197" y="0"/>
                    <a:pt x="31108" y="0"/>
                  </a:cubicBezTo>
                  <a:cubicBezTo>
                    <a:pt x="22179" y="0"/>
                    <a:pt x="14834" y="3168"/>
                    <a:pt x="8929" y="9793"/>
                  </a:cubicBezTo>
                  <a:cubicBezTo>
                    <a:pt x="3024" y="16418"/>
                    <a:pt x="0" y="24339"/>
                    <a:pt x="0" y="33412"/>
                  </a:cubicBezTo>
                  <a:cubicBezTo>
                    <a:pt x="0" y="42197"/>
                    <a:pt x="3024" y="49974"/>
                    <a:pt x="8929" y="56455"/>
                  </a:cubicBezTo>
                  <a:cubicBezTo>
                    <a:pt x="14834" y="62936"/>
                    <a:pt x="22035" y="66104"/>
                    <a:pt x="30820" y="66104"/>
                  </a:cubicBezTo>
                  <a:cubicBezTo>
                    <a:pt x="38021" y="66104"/>
                    <a:pt x="43637" y="64088"/>
                    <a:pt x="47670" y="59911"/>
                  </a:cubicBezTo>
                  <a:cubicBezTo>
                    <a:pt x="50982" y="56599"/>
                    <a:pt x="53143" y="53287"/>
                    <a:pt x="54295" y="49830"/>
                  </a:cubicBezTo>
                  <a:cubicBezTo>
                    <a:pt x="54727" y="48534"/>
                    <a:pt x="54871" y="47670"/>
                    <a:pt x="54871" y="47094"/>
                  </a:cubicBezTo>
                  <a:cubicBezTo>
                    <a:pt x="54871" y="45798"/>
                    <a:pt x="54007" y="45222"/>
                    <a:pt x="52423" y="45222"/>
                  </a:cubicBezTo>
                  <a:cubicBezTo>
                    <a:pt x="51270" y="45222"/>
                    <a:pt x="50550" y="45798"/>
                    <a:pt x="50118" y="46950"/>
                  </a:cubicBezTo>
                  <a:cubicBezTo>
                    <a:pt x="47094" y="56599"/>
                    <a:pt x="41189" y="61496"/>
                    <a:pt x="32116" y="61496"/>
                  </a:cubicBezTo>
                  <a:cubicBezTo>
                    <a:pt x="27939" y="61496"/>
                    <a:pt x="23907" y="59623"/>
                    <a:pt x="19874" y="55735"/>
                  </a:cubicBezTo>
                  <a:cubicBezTo>
                    <a:pt x="15122" y="51270"/>
                    <a:pt x="12818" y="43781"/>
                    <a:pt x="12818" y="33124"/>
                  </a:cubicBezTo>
                  <a:cubicBezTo>
                    <a:pt x="12818" y="18722"/>
                    <a:pt x="18290" y="4609"/>
                    <a:pt x="31252" y="4609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279063" y="2022054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336382" y="2046105"/>
              <a:ext cx="63799" cy="66104"/>
            </a:xfrm>
            <a:custGeom>
              <a:avLst/>
              <a:gdLst/>
              <a:ahLst/>
              <a:cxnLst/>
              <a:rect l="l" t="t" r="r" b="b"/>
              <a:pathLst>
                <a:path w="63799" h="66104">
                  <a:moveTo>
                    <a:pt x="31828" y="66104"/>
                  </a:moveTo>
                  <a:cubicBezTo>
                    <a:pt x="40757" y="66104"/>
                    <a:pt x="48246" y="62936"/>
                    <a:pt x="54439" y="56599"/>
                  </a:cubicBezTo>
                  <a:cubicBezTo>
                    <a:pt x="60632" y="50262"/>
                    <a:pt x="63800" y="42629"/>
                    <a:pt x="63800" y="33700"/>
                  </a:cubicBezTo>
                  <a:cubicBezTo>
                    <a:pt x="63800" y="24627"/>
                    <a:pt x="60776" y="16706"/>
                    <a:pt x="54727" y="10081"/>
                  </a:cubicBezTo>
                  <a:cubicBezTo>
                    <a:pt x="48678" y="3456"/>
                    <a:pt x="41045" y="0"/>
                    <a:pt x="31972" y="0"/>
                  </a:cubicBezTo>
                  <a:cubicBezTo>
                    <a:pt x="22899" y="0"/>
                    <a:pt x="15410" y="3456"/>
                    <a:pt x="9217" y="10081"/>
                  </a:cubicBezTo>
                  <a:cubicBezTo>
                    <a:pt x="3024" y="16706"/>
                    <a:pt x="0" y="24627"/>
                    <a:pt x="0" y="33700"/>
                  </a:cubicBezTo>
                  <a:cubicBezTo>
                    <a:pt x="0" y="42629"/>
                    <a:pt x="3024" y="50262"/>
                    <a:pt x="9217" y="56599"/>
                  </a:cubicBezTo>
                  <a:cubicBezTo>
                    <a:pt x="15410" y="62936"/>
                    <a:pt x="23043" y="66104"/>
                    <a:pt x="31828" y="66104"/>
                  </a:cubicBezTo>
                  <a:close/>
                  <a:moveTo>
                    <a:pt x="31972" y="61496"/>
                  </a:moveTo>
                  <a:cubicBezTo>
                    <a:pt x="25059" y="61496"/>
                    <a:pt x="19874" y="58471"/>
                    <a:pt x="16274" y="52279"/>
                  </a:cubicBezTo>
                  <a:cubicBezTo>
                    <a:pt x="13970" y="48246"/>
                    <a:pt x="12818" y="41621"/>
                    <a:pt x="12818" y="32548"/>
                  </a:cubicBezTo>
                  <a:cubicBezTo>
                    <a:pt x="12818" y="23763"/>
                    <a:pt x="13970" y="17426"/>
                    <a:pt x="16130" y="13394"/>
                  </a:cubicBezTo>
                  <a:cubicBezTo>
                    <a:pt x="19586" y="7201"/>
                    <a:pt x="24771" y="4177"/>
                    <a:pt x="31828" y="4177"/>
                  </a:cubicBezTo>
                  <a:cubicBezTo>
                    <a:pt x="38597" y="4177"/>
                    <a:pt x="43781" y="7201"/>
                    <a:pt x="47382" y="13106"/>
                  </a:cubicBezTo>
                  <a:cubicBezTo>
                    <a:pt x="49830" y="17138"/>
                    <a:pt x="50982" y="23619"/>
                    <a:pt x="50982" y="32548"/>
                  </a:cubicBezTo>
                  <a:cubicBezTo>
                    <a:pt x="50982" y="49254"/>
                    <a:pt x="46086" y="61496"/>
                    <a:pt x="31972" y="61496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408391" y="2046969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</p:grpSp>
      <p:grpSp>
        <p:nvGrpSpPr>
          <p:cNvPr id="324" name="MathFormula 324"/>
          <p:cNvGrpSpPr/>
          <p:nvPr/>
        </p:nvGrpSpPr>
        <p:grpSpPr>
          <a:xfrm>
            <a:off x="3893810" y="1854705"/>
            <a:ext cx="638719" cy="257504"/>
            <a:chOff x="3893810" y="1854705"/>
            <a:chExt cx="638719" cy="257504"/>
          </a:xfrm>
        </p:grpSpPr>
        <p:sp>
          <p:nvSpPr>
            <p:cNvPr id="211" name="MathGlyph 211"/>
            <p:cNvSpPr/>
            <p:nvPr/>
          </p:nvSpPr>
          <p:spPr>
            <a:xfrm>
              <a:off x="3893810" y="1856721"/>
              <a:ext cx="83242" cy="97932"/>
            </a:xfrm>
            <a:custGeom>
              <a:avLst/>
              <a:gdLst/>
              <a:ahLst/>
              <a:cxnLst/>
              <a:rect l="l" t="t" r="r" b="b"/>
              <a:pathLst>
                <a:path w="83242" h="97932">
                  <a:moveTo>
                    <a:pt x="34852" y="5617"/>
                  </a:moveTo>
                  <a:lnTo>
                    <a:pt x="51846" y="5617"/>
                  </a:lnTo>
                  <a:cubicBezTo>
                    <a:pt x="62072" y="5617"/>
                    <a:pt x="68697" y="7777"/>
                    <a:pt x="72009" y="11953"/>
                  </a:cubicBezTo>
                  <a:cubicBezTo>
                    <a:pt x="76618" y="17570"/>
                    <a:pt x="77194" y="22899"/>
                    <a:pt x="78490" y="33124"/>
                  </a:cubicBezTo>
                  <a:lnTo>
                    <a:pt x="83242" y="33124"/>
                  </a:lnTo>
                  <a:lnTo>
                    <a:pt x="79066" y="0"/>
                  </a:ln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5905"/>
                    <a:pt x="13106" y="6625"/>
                  </a:cubicBezTo>
                  <a:cubicBezTo>
                    <a:pt x="14114" y="7345"/>
                    <a:pt x="14690" y="9073"/>
                    <a:pt x="14690" y="11665"/>
                  </a:cubicBezTo>
                  <a:lnTo>
                    <a:pt x="14690" y="86267"/>
                  </a:lnTo>
                  <a:cubicBezTo>
                    <a:pt x="14690" y="88859"/>
                    <a:pt x="14114" y="90587"/>
                    <a:pt x="13106" y="91307"/>
                  </a:cubicBezTo>
                  <a:cubicBezTo>
                    <a:pt x="12098" y="92028"/>
                    <a:pt x="9073" y="92316"/>
                    <a:pt x="4033" y="92316"/>
                  </a:cubicBezTo>
                  <a:lnTo>
                    <a:pt x="0" y="92316"/>
                  </a:lnTo>
                  <a:lnTo>
                    <a:pt x="0" y="97932"/>
                  </a:lnTo>
                  <a:cubicBezTo>
                    <a:pt x="3744" y="97644"/>
                    <a:pt x="11089" y="97500"/>
                    <a:pt x="22179" y="97500"/>
                  </a:cubicBezTo>
                  <a:cubicBezTo>
                    <a:pt x="34708" y="97500"/>
                    <a:pt x="42773" y="97644"/>
                    <a:pt x="46662" y="97932"/>
                  </a:cubicBezTo>
                  <a:lnTo>
                    <a:pt x="46662" y="92316"/>
                  </a:lnTo>
                  <a:lnTo>
                    <a:pt x="41333" y="92316"/>
                  </a:lnTo>
                  <a:cubicBezTo>
                    <a:pt x="33700" y="92316"/>
                    <a:pt x="29524" y="91595"/>
                    <a:pt x="28804" y="90011"/>
                  </a:cubicBezTo>
                  <a:cubicBezTo>
                    <a:pt x="28516" y="89291"/>
                    <a:pt x="28372" y="87995"/>
                    <a:pt x="28372" y="86123"/>
                  </a:cubicBezTo>
                  <a:lnTo>
                    <a:pt x="28372" y="51702"/>
                  </a:lnTo>
                  <a:lnTo>
                    <a:pt x="40037" y="51702"/>
                  </a:lnTo>
                  <a:cubicBezTo>
                    <a:pt x="46230" y="51702"/>
                    <a:pt x="50262" y="52855"/>
                    <a:pt x="51990" y="55015"/>
                  </a:cubicBezTo>
                  <a:cubicBezTo>
                    <a:pt x="53719" y="57175"/>
                    <a:pt x="54583" y="61496"/>
                    <a:pt x="54583" y="68265"/>
                  </a:cubicBezTo>
                  <a:lnTo>
                    <a:pt x="59191" y="68265"/>
                  </a:lnTo>
                  <a:lnTo>
                    <a:pt x="59191" y="29524"/>
                  </a:lnTo>
                  <a:lnTo>
                    <a:pt x="54583" y="29524"/>
                  </a:lnTo>
                  <a:cubicBezTo>
                    <a:pt x="54583" y="36149"/>
                    <a:pt x="53719" y="40613"/>
                    <a:pt x="51990" y="42773"/>
                  </a:cubicBezTo>
                  <a:cubicBezTo>
                    <a:pt x="50262" y="44934"/>
                    <a:pt x="46230" y="46086"/>
                    <a:pt x="40037" y="46086"/>
                  </a:cubicBezTo>
                  <a:lnTo>
                    <a:pt x="28372" y="46086"/>
                  </a:lnTo>
                  <a:lnTo>
                    <a:pt x="28372" y="10657"/>
                  </a:lnTo>
                  <a:cubicBezTo>
                    <a:pt x="28372" y="5473"/>
                    <a:pt x="29236" y="5617"/>
                    <a:pt x="34852" y="56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987853" y="1854705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4027170" y="1890133"/>
              <a:ext cx="55734" cy="66104"/>
            </a:xfrm>
            <a:custGeom>
              <a:avLst/>
              <a:gdLst/>
              <a:ahLst/>
              <a:cxnLst/>
              <a:rect l="l" t="t" r="r" b="b"/>
              <a:pathLst>
                <a:path w="55734" h="66104">
                  <a:moveTo>
                    <a:pt x="55735" y="28372"/>
                  </a:moveTo>
                  <a:cubicBezTo>
                    <a:pt x="55735" y="11809"/>
                    <a:pt x="46086" y="0"/>
                    <a:pt x="29956" y="0"/>
                  </a:cubicBezTo>
                  <a:cubicBezTo>
                    <a:pt x="21315" y="0"/>
                    <a:pt x="14114" y="3312"/>
                    <a:pt x="8209" y="10081"/>
                  </a:cubicBezTo>
                  <a:cubicBezTo>
                    <a:pt x="2736" y="16418"/>
                    <a:pt x="0" y="24051"/>
                    <a:pt x="0" y="32836"/>
                  </a:cubicBezTo>
                  <a:cubicBezTo>
                    <a:pt x="0" y="41909"/>
                    <a:pt x="3024" y="49542"/>
                    <a:pt x="9073" y="56167"/>
                  </a:cubicBezTo>
                  <a:cubicBezTo>
                    <a:pt x="15122" y="62792"/>
                    <a:pt x="22611" y="66104"/>
                    <a:pt x="31540" y="66104"/>
                  </a:cubicBezTo>
                  <a:cubicBezTo>
                    <a:pt x="39749" y="66104"/>
                    <a:pt x="46086" y="63224"/>
                    <a:pt x="50406" y="57607"/>
                  </a:cubicBezTo>
                  <a:cubicBezTo>
                    <a:pt x="54007" y="52855"/>
                    <a:pt x="55735" y="49398"/>
                    <a:pt x="55735" y="47094"/>
                  </a:cubicBezTo>
                  <a:cubicBezTo>
                    <a:pt x="55735" y="45654"/>
                    <a:pt x="54871" y="44934"/>
                    <a:pt x="53287" y="44934"/>
                  </a:cubicBezTo>
                  <a:cubicBezTo>
                    <a:pt x="52135" y="44934"/>
                    <a:pt x="51414" y="45654"/>
                    <a:pt x="50982" y="47238"/>
                  </a:cubicBezTo>
                  <a:cubicBezTo>
                    <a:pt x="47814" y="56743"/>
                    <a:pt x="41621" y="61496"/>
                    <a:pt x="32404" y="61496"/>
                  </a:cubicBezTo>
                  <a:cubicBezTo>
                    <a:pt x="25923" y="61496"/>
                    <a:pt x="20883" y="58471"/>
                    <a:pt x="16994" y="52279"/>
                  </a:cubicBezTo>
                  <a:cubicBezTo>
                    <a:pt x="14258" y="47814"/>
                    <a:pt x="12962" y="41045"/>
                    <a:pt x="12818" y="31828"/>
                  </a:cubicBezTo>
                  <a:lnTo>
                    <a:pt x="51702" y="31828"/>
                  </a:lnTo>
                  <a:cubicBezTo>
                    <a:pt x="54871" y="31828"/>
                    <a:pt x="55735" y="31540"/>
                    <a:pt x="55735" y="28372"/>
                  </a:cubicBezTo>
                  <a:close/>
                  <a:moveTo>
                    <a:pt x="42917" y="14258"/>
                  </a:moveTo>
                  <a:cubicBezTo>
                    <a:pt x="44502" y="19010"/>
                    <a:pt x="45222" y="23619"/>
                    <a:pt x="45222" y="27795"/>
                  </a:cubicBezTo>
                  <a:lnTo>
                    <a:pt x="12962" y="27795"/>
                  </a:lnTo>
                  <a:cubicBezTo>
                    <a:pt x="13394" y="18290"/>
                    <a:pt x="15842" y="11809"/>
                    <a:pt x="20163" y="8497"/>
                  </a:cubicBezTo>
                  <a:cubicBezTo>
                    <a:pt x="23763" y="5617"/>
                    <a:pt x="26931" y="4177"/>
                    <a:pt x="29956" y="4177"/>
                  </a:cubicBezTo>
                  <a:cubicBezTo>
                    <a:pt x="36437" y="4177"/>
                    <a:pt x="40757" y="7489"/>
                    <a:pt x="42917" y="1425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4088810" y="1892582"/>
              <a:ext cx="72585" cy="62071"/>
            </a:xfrm>
            <a:custGeom>
              <a:avLst/>
              <a:gdLst/>
              <a:ahLst/>
              <a:cxnLst/>
              <a:rect l="l" t="t" r="r" b="b"/>
              <a:pathLst>
                <a:path w="72585" h="62071">
                  <a:moveTo>
                    <a:pt x="58471" y="61640"/>
                  </a:moveTo>
                  <a:cubicBezTo>
                    <a:pt x="61784" y="61496"/>
                    <a:pt x="66536" y="61640"/>
                    <a:pt x="72585" y="62072"/>
                  </a:cubicBezTo>
                  <a:lnTo>
                    <a:pt x="72585" y="56599"/>
                  </a:lnTo>
                  <a:cubicBezTo>
                    <a:pt x="64952" y="56599"/>
                    <a:pt x="62072" y="56455"/>
                    <a:pt x="59047" y="52423"/>
                  </a:cubicBezTo>
                  <a:lnTo>
                    <a:pt x="40325" y="28228"/>
                  </a:lnTo>
                  <a:cubicBezTo>
                    <a:pt x="46518" y="20595"/>
                    <a:pt x="50694" y="15410"/>
                    <a:pt x="52999" y="12674"/>
                  </a:cubicBezTo>
                  <a:cubicBezTo>
                    <a:pt x="57031" y="8065"/>
                    <a:pt x="62648" y="5617"/>
                    <a:pt x="69993" y="5473"/>
                  </a:cubicBezTo>
                  <a:lnTo>
                    <a:pt x="69993" y="0"/>
                  </a:lnTo>
                  <a:cubicBezTo>
                    <a:pt x="65960" y="288"/>
                    <a:pt x="61928" y="432"/>
                    <a:pt x="57895" y="432"/>
                  </a:cubicBezTo>
                  <a:cubicBezTo>
                    <a:pt x="52567" y="432"/>
                    <a:pt x="47814" y="288"/>
                    <a:pt x="43637" y="0"/>
                  </a:cubicBezTo>
                  <a:lnTo>
                    <a:pt x="43637" y="5473"/>
                  </a:lnTo>
                  <a:cubicBezTo>
                    <a:pt x="46374" y="5761"/>
                    <a:pt x="47814" y="7057"/>
                    <a:pt x="47814" y="9361"/>
                  </a:cubicBezTo>
                  <a:cubicBezTo>
                    <a:pt x="47814" y="10657"/>
                    <a:pt x="47094" y="12242"/>
                    <a:pt x="45798" y="13970"/>
                  </a:cubicBezTo>
                  <a:lnTo>
                    <a:pt x="37445" y="24339"/>
                  </a:lnTo>
                  <a:lnTo>
                    <a:pt x="26787" y="10657"/>
                  </a:lnTo>
                  <a:cubicBezTo>
                    <a:pt x="26067" y="9649"/>
                    <a:pt x="25635" y="8929"/>
                    <a:pt x="25635" y="8497"/>
                  </a:cubicBezTo>
                  <a:cubicBezTo>
                    <a:pt x="25635" y="6625"/>
                    <a:pt x="27363" y="5617"/>
                    <a:pt x="30676" y="5473"/>
                  </a:cubicBezTo>
                  <a:lnTo>
                    <a:pt x="30676" y="0"/>
                  </a:lnTo>
                  <a:lnTo>
                    <a:pt x="14690" y="432"/>
                  </a:lnTo>
                  <a:cubicBezTo>
                    <a:pt x="10945" y="576"/>
                    <a:pt x="6337" y="432"/>
                    <a:pt x="720" y="0"/>
                  </a:cubicBezTo>
                  <a:lnTo>
                    <a:pt x="720" y="5473"/>
                  </a:lnTo>
                  <a:cubicBezTo>
                    <a:pt x="5905" y="5473"/>
                    <a:pt x="9217" y="5905"/>
                    <a:pt x="10657" y="6625"/>
                  </a:cubicBezTo>
                  <a:cubicBezTo>
                    <a:pt x="12098" y="7345"/>
                    <a:pt x="14402" y="9793"/>
                    <a:pt x="17570" y="13970"/>
                  </a:cubicBezTo>
                  <a:lnTo>
                    <a:pt x="31252" y="31828"/>
                  </a:lnTo>
                  <a:cubicBezTo>
                    <a:pt x="24195" y="40901"/>
                    <a:pt x="19874" y="46374"/>
                    <a:pt x="18290" y="48246"/>
                  </a:cubicBezTo>
                  <a:cubicBezTo>
                    <a:pt x="13682" y="53863"/>
                    <a:pt x="7633" y="56599"/>
                    <a:pt x="0" y="56599"/>
                  </a:cubicBezTo>
                  <a:lnTo>
                    <a:pt x="0" y="62072"/>
                  </a:lnTo>
                  <a:cubicBezTo>
                    <a:pt x="5329" y="61640"/>
                    <a:pt x="9361" y="61496"/>
                    <a:pt x="12386" y="61640"/>
                  </a:cubicBezTo>
                  <a:lnTo>
                    <a:pt x="26355" y="62072"/>
                  </a:lnTo>
                  <a:lnTo>
                    <a:pt x="26355" y="56599"/>
                  </a:lnTo>
                  <a:cubicBezTo>
                    <a:pt x="23619" y="56167"/>
                    <a:pt x="22323" y="54871"/>
                    <a:pt x="22323" y="52711"/>
                  </a:cubicBezTo>
                  <a:cubicBezTo>
                    <a:pt x="22323" y="52135"/>
                    <a:pt x="22467" y="51414"/>
                    <a:pt x="22755" y="50694"/>
                  </a:cubicBezTo>
                  <a:cubicBezTo>
                    <a:pt x="23619" y="48822"/>
                    <a:pt x="27507" y="43925"/>
                    <a:pt x="34420" y="35716"/>
                  </a:cubicBezTo>
                  <a:lnTo>
                    <a:pt x="44790" y="49254"/>
                  </a:lnTo>
                  <a:cubicBezTo>
                    <a:pt x="46374" y="51270"/>
                    <a:pt x="47238" y="52711"/>
                    <a:pt x="47670" y="53575"/>
                  </a:cubicBezTo>
                  <a:cubicBezTo>
                    <a:pt x="47670" y="55447"/>
                    <a:pt x="45942" y="56455"/>
                    <a:pt x="42485" y="56599"/>
                  </a:cubicBezTo>
                  <a:lnTo>
                    <a:pt x="42485" y="62072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4167876" y="1860033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207193" y="1854705"/>
              <a:ext cx="71000" cy="101532"/>
            </a:xfrm>
            <a:custGeom>
              <a:avLst/>
              <a:gdLst/>
              <a:ahLst/>
              <a:cxnLst/>
              <a:rect l="l" t="t" r="r" b="b"/>
              <a:pathLst>
                <a:path w="71000" h="101532">
                  <a:moveTo>
                    <a:pt x="38885" y="101533"/>
                  </a:moveTo>
                  <a:cubicBezTo>
                    <a:pt x="47814" y="101533"/>
                    <a:pt x="55447" y="98364"/>
                    <a:pt x="61640" y="91883"/>
                  </a:cubicBezTo>
                  <a:cubicBezTo>
                    <a:pt x="67832" y="85403"/>
                    <a:pt x="71001" y="77770"/>
                    <a:pt x="71001" y="68697"/>
                  </a:cubicBezTo>
                  <a:cubicBezTo>
                    <a:pt x="71001" y="59911"/>
                    <a:pt x="68121" y="52135"/>
                    <a:pt x="62216" y="45654"/>
                  </a:cubicBezTo>
                  <a:cubicBezTo>
                    <a:pt x="56311" y="39173"/>
                    <a:pt x="49110" y="35860"/>
                    <a:pt x="40325" y="35860"/>
                  </a:cubicBezTo>
                  <a:cubicBezTo>
                    <a:pt x="33268" y="35860"/>
                    <a:pt x="26931" y="38597"/>
                    <a:pt x="21603" y="44214"/>
                  </a:cubicBezTo>
                  <a:lnTo>
                    <a:pt x="21603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185" y="7057"/>
                    <a:pt x="8353" y="7489"/>
                    <a:pt x="9505" y="8353"/>
                  </a:cubicBezTo>
                  <a:cubicBezTo>
                    <a:pt x="10657" y="9217"/>
                    <a:pt x="11089" y="11233"/>
                    <a:pt x="11089" y="14546"/>
                  </a:cubicBezTo>
                  <a:lnTo>
                    <a:pt x="11089" y="99948"/>
                  </a:lnTo>
                  <a:lnTo>
                    <a:pt x="15554" y="99948"/>
                  </a:lnTo>
                  <a:lnTo>
                    <a:pt x="20307" y="91595"/>
                  </a:lnTo>
                  <a:cubicBezTo>
                    <a:pt x="24915" y="98220"/>
                    <a:pt x="31108" y="101533"/>
                    <a:pt x="38885" y="101533"/>
                  </a:cubicBezTo>
                  <a:close/>
                  <a:moveTo>
                    <a:pt x="38309" y="97212"/>
                  </a:moveTo>
                  <a:cubicBezTo>
                    <a:pt x="32404" y="97212"/>
                    <a:pt x="27507" y="94476"/>
                    <a:pt x="23907" y="88859"/>
                  </a:cubicBezTo>
                  <a:cubicBezTo>
                    <a:pt x="22611" y="86987"/>
                    <a:pt x="22035" y="84971"/>
                    <a:pt x="22035" y="83098"/>
                  </a:cubicBezTo>
                  <a:lnTo>
                    <a:pt x="22035" y="53863"/>
                  </a:lnTo>
                  <a:cubicBezTo>
                    <a:pt x="22035" y="51990"/>
                    <a:pt x="22467" y="50406"/>
                    <a:pt x="23475" y="48966"/>
                  </a:cubicBezTo>
                  <a:cubicBezTo>
                    <a:pt x="27651" y="43061"/>
                    <a:pt x="32980" y="40181"/>
                    <a:pt x="39749" y="40181"/>
                  </a:cubicBezTo>
                  <a:cubicBezTo>
                    <a:pt x="45654" y="40181"/>
                    <a:pt x="50406" y="43061"/>
                    <a:pt x="54151" y="48966"/>
                  </a:cubicBezTo>
                  <a:cubicBezTo>
                    <a:pt x="56743" y="53287"/>
                    <a:pt x="58039" y="59767"/>
                    <a:pt x="58039" y="68553"/>
                  </a:cubicBezTo>
                  <a:cubicBezTo>
                    <a:pt x="58039" y="84107"/>
                    <a:pt x="52567" y="97212"/>
                    <a:pt x="38309" y="97212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287987" y="1860033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328024" y="1854705"/>
              <a:ext cx="31971" cy="99948"/>
            </a:xfrm>
            <a:custGeom>
              <a:avLst/>
              <a:gdLst/>
              <a:ahLst/>
              <a:cxnLst/>
              <a:rect l="l" t="t" r="r" b="b"/>
              <a:pathLst>
                <a:path w="31971" h="99948">
                  <a:moveTo>
                    <a:pt x="15986" y="99516"/>
                  </a:moveTo>
                  <a:lnTo>
                    <a:pt x="31972" y="99948"/>
                  </a:lnTo>
                  <a:lnTo>
                    <a:pt x="31972" y="94332"/>
                  </a:lnTo>
                  <a:cubicBezTo>
                    <a:pt x="26787" y="94332"/>
                    <a:pt x="23619" y="94188"/>
                    <a:pt x="22611" y="93612"/>
                  </a:cubicBezTo>
                  <a:cubicBezTo>
                    <a:pt x="21603" y="93036"/>
                    <a:pt x="21171" y="91307"/>
                    <a:pt x="21171" y="88571"/>
                  </a:cubicBezTo>
                  <a:lnTo>
                    <a:pt x="21171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209" y="7489"/>
                    <a:pt x="9217" y="8353"/>
                  </a:cubicBezTo>
                  <a:cubicBezTo>
                    <a:pt x="10225" y="9217"/>
                    <a:pt x="10801" y="11233"/>
                    <a:pt x="10801" y="14546"/>
                  </a:cubicBezTo>
                  <a:lnTo>
                    <a:pt x="10801" y="88571"/>
                  </a:lnTo>
                  <a:cubicBezTo>
                    <a:pt x="10801" y="91307"/>
                    <a:pt x="10369" y="93036"/>
                    <a:pt x="9361" y="93612"/>
                  </a:cubicBezTo>
                  <a:cubicBezTo>
                    <a:pt x="8353" y="94188"/>
                    <a:pt x="5185" y="94332"/>
                    <a:pt x="0" y="94332"/>
                  </a:cubicBezTo>
                  <a:lnTo>
                    <a:pt x="0" y="99948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368061" y="1860033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406082" y="1866082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462105" y="1892582"/>
              <a:ext cx="70424" cy="91595"/>
            </a:xfrm>
            <a:custGeom>
              <a:avLst/>
              <a:gdLst/>
              <a:ahLst/>
              <a:cxnLst/>
              <a:rect l="l" t="t" r="r" b="b"/>
              <a:pathLst>
                <a:path w="70424" h="91595">
                  <a:moveTo>
                    <a:pt x="13538" y="91595"/>
                  </a:moveTo>
                  <a:cubicBezTo>
                    <a:pt x="21459" y="91595"/>
                    <a:pt x="27795" y="86123"/>
                    <a:pt x="32260" y="75033"/>
                  </a:cubicBezTo>
                  <a:lnTo>
                    <a:pt x="57175" y="14258"/>
                  </a:lnTo>
                  <a:cubicBezTo>
                    <a:pt x="59623" y="8497"/>
                    <a:pt x="63944" y="5617"/>
                    <a:pt x="70425" y="5617"/>
                  </a:cubicBezTo>
                  <a:lnTo>
                    <a:pt x="70425" y="0"/>
                  </a:lnTo>
                  <a:cubicBezTo>
                    <a:pt x="65672" y="432"/>
                    <a:pt x="61928" y="576"/>
                    <a:pt x="59191" y="432"/>
                  </a:cubicBezTo>
                  <a:lnTo>
                    <a:pt x="46374" y="0"/>
                  </a:lnTo>
                  <a:lnTo>
                    <a:pt x="46374" y="5473"/>
                  </a:lnTo>
                  <a:cubicBezTo>
                    <a:pt x="50838" y="5617"/>
                    <a:pt x="52999" y="7489"/>
                    <a:pt x="52999" y="11089"/>
                  </a:cubicBezTo>
                  <a:cubicBezTo>
                    <a:pt x="52999" y="11953"/>
                    <a:pt x="52711" y="12962"/>
                    <a:pt x="52135" y="14258"/>
                  </a:cubicBezTo>
                  <a:lnTo>
                    <a:pt x="38453" y="47958"/>
                  </a:lnTo>
                  <a:lnTo>
                    <a:pt x="23187" y="11089"/>
                  </a:lnTo>
                  <a:cubicBezTo>
                    <a:pt x="22755" y="9937"/>
                    <a:pt x="22467" y="9073"/>
                    <a:pt x="22323" y="8641"/>
                  </a:cubicBezTo>
                  <a:cubicBezTo>
                    <a:pt x="22323" y="6625"/>
                    <a:pt x="25059" y="5617"/>
                    <a:pt x="30388" y="5617"/>
                  </a:cubicBezTo>
                  <a:lnTo>
                    <a:pt x="30388" y="0"/>
                  </a:lnTo>
                  <a:lnTo>
                    <a:pt x="14258" y="432"/>
                  </a:lnTo>
                  <a:cubicBezTo>
                    <a:pt x="10801" y="576"/>
                    <a:pt x="6049" y="432"/>
                    <a:pt x="0" y="0"/>
                  </a:cubicBezTo>
                  <a:lnTo>
                    <a:pt x="0" y="5617"/>
                  </a:lnTo>
                  <a:cubicBezTo>
                    <a:pt x="7633" y="5617"/>
                    <a:pt x="9505" y="5329"/>
                    <a:pt x="11521" y="10225"/>
                  </a:cubicBezTo>
                  <a:lnTo>
                    <a:pt x="32692" y="61928"/>
                  </a:lnTo>
                  <a:lnTo>
                    <a:pt x="29236" y="69993"/>
                  </a:lnTo>
                  <a:cubicBezTo>
                    <a:pt x="25347" y="79210"/>
                    <a:pt x="22611" y="87275"/>
                    <a:pt x="13538" y="87275"/>
                  </a:cubicBezTo>
                  <a:cubicBezTo>
                    <a:pt x="11521" y="87275"/>
                    <a:pt x="9793" y="86699"/>
                    <a:pt x="8209" y="85691"/>
                  </a:cubicBezTo>
                  <a:cubicBezTo>
                    <a:pt x="11521" y="84971"/>
                    <a:pt x="13106" y="82810"/>
                    <a:pt x="13106" y="79354"/>
                  </a:cubicBezTo>
                  <a:cubicBezTo>
                    <a:pt x="13106" y="75033"/>
                    <a:pt x="10945" y="72873"/>
                    <a:pt x="6481" y="72873"/>
                  </a:cubicBezTo>
                  <a:cubicBezTo>
                    <a:pt x="2160" y="72873"/>
                    <a:pt x="0" y="75033"/>
                    <a:pt x="0" y="79498"/>
                  </a:cubicBezTo>
                  <a:cubicBezTo>
                    <a:pt x="0" y="86555"/>
                    <a:pt x="6481" y="91595"/>
                    <a:pt x="13538" y="9159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894386" y="2012261"/>
              <a:ext cx="121263" cy="98364"/>
            </a:xfrm>
            <a:custGeom>
              <a:avLst/>
              <a:gdLst/>
              <a:ahLst/>
              <a:cxnLst/>
              <a:rect l="l" t="t" r="r" b="b"/>
              <a:pathLst>
                <a:path w="121263" h="98364">
                  <a:moveTo>
                    <a:pt x="19874" y="82810"/>
                  </a:moveTo>
                  <a:lnTo>
                    <a:pt x="19874" y="8785"/>
                  </a:lnTo>
                  <a:lnTo>
                    <a:pt x="53287" y="94908"/>
                  </a:lnTo>
                  <a:cubicBezTo>
                    <a:pt x="54151" y="97212"/>
                    <a:pt x="55303" y="98364"/>
                    <a:pt x="56599" y="98364"/>
                  </a:cubicBezTo>
                  <a:cubicBezTo>
                    <a:pt x="57895" y="98364"/>
                    <a:pt x="58903" y="97356"/>
                    <a:pt x="59767" y="95340"/>
                  </a:cubicBezTo>
                  <a:lnTo>
                    <a:pt x="93900" y="7633"/>
                  </a:lnTo>
                  <a:lnTo>
                    <a:pt x="93900" y="86699"/>
                  </a:lnTo>
                  <a:cubicBezTo>
                    <a:pt x="93900" y="89291"/>
                    <a:pt x="93324" y="91019"/>
                    <a:pt x="92316" y="91739"/>
                  </a:cubicBezTo>
                  <a:cubicBezTo>
                    <a:pt x="91307" y="92460"/>
                    <a:pt x="88283" y="92748"/>
                    <a:pt x="83242" y="92748"/>
                  </a:cubicBezTo>
                  <a:lnTo>
                    <a:pt x="79210" y="92748"/>
                  </a:lnTo>
                  <a:lnTo>
                    <a:pt x="79210" y="98364"/>
                  </a:lnTo>
                  <a:cubicBezTo>
                    <a:pt x="83098" y="98076"/>
                    <a:pt x="90155" y="97932"/>
                    <a:pt x="100237" y="97932"/>
                  </a:cubicBezTo>
                  <a:cubicBezTo>
                    <a:pt x="110318" y="97932"/>
                    <a:pt x="117375" y="98076"/>
                    <a:pt x="121263" y="98364"/>
                  </a:cubicBezTo>
                  <a:lnTo>
                    <a:pt x="121263" y="92748"/>
                  </a:lnTo>
                  <a:lnTo>
                    <a:pt x="117231" y="92748"/>
                  </a:lnTo>
                  <a:cubicBezTo>
                    <a:pt x="112190" y="92748"/>
                    <a:pt x="109166" y="92460"/>
                    <a:pt x="108158" y="91739"/>
                  </a:cubicBezTo>
                  <a:cubicBezTo>
                    <a:pt x="107149" y="91019"/>
                    <a:pt x="106573" y="89291"/>
                    <a:pt x="106573" y="86699"/>
                  </a:cubicBezTo>
                  <a:lnTo>
                    <a:pt x="106573" y="11665"/>
                  </a:lnTo>
                  <a:cubicBezTo>
                    <a:pt x="106573" y="9073"/>
                    <a:pt x="107149" y="7489"/>
                    <a:pt x="108158" y="6769"/>
                  </a:cubicBezTo>
                  <a:cubicBezTo>
                    <a:pt x="109166" y="6049"/>
                    <a:pt x="112190" y="5617"/>
                    <a:pt x="117231" y="5617"/>
                  </a:cubicBezTo>
                  <a:lnTo>
                    <a:pt x="121263" y="5617"/>
                  </a:lnTo>
                  <a:lnTo>
                    <a:pt x="121263" y="0"/>
                  </a:lnTo>
                  <a:lnTo>
                    <a:pt x="96636" y="0"/>
                  </a:lnTo>
                  <a:cubicBezTo>
                    <a:pt x="92748" y="0"/>
                    <a:pt x="92460" y="144"/>
                    <a:pt x="91307" y="3024"/>
                  </a:cubicBezTo>
                  <a:lnTo>
                    <a:pt x="60632" y="81802"/>
                  </a:lnTo>
                  <a:lnTo>
                    <a:pt x="30244" y="3456"/>
                  </a:lnTo>
                  <a:cubicBezTo>
                    <a:pt x="28948" y="576"/>
                    <a:pt x="28516" y="0"/>
                    <a:pt x="24627" y="0"/>
                  </a:cubicBezTo>
                  <a:lnTo>
                    <a:pt x="0" y="0"/>
                  </a:lnTo>
                  <a:lnTo>
                    <a:pt x="0" y="5617"/>
                  </a:lnTo>
                  <a:lnTo>
                    <a:pt x="4033" y="5617"/>
                  </a:lnTo>
                  <a:cubicBezTo>
                    <a:pt x="9073" y="5617"/>
                    <a:pt x="12098" y="6049"/>
                    <a:pt x="13106" y="6769"/>
                  </a:cubicBezTo>
                  <a:cubicBezTo>
                    <a:pt x="14114" y="7489"/>
                    <a:pt x="14690" y="9073"/>
                    <a:pt x="14690" y="11665"/>
                  </a:cubicBezTo>
                  <a:lnTo>
                    <a:pt x="14690" y="82810"/>
                  </a:lnTo>
                  <a:cubicBezTo>
                    <a:pt x="14690" y="85259"/>
                    <a:pt x="14114" y="87275"/>
                    <a:pt x="12962" y="89147"/>
                  </a:cubicBezTo>
                  <a:cubicBezTo>
                    <a:pt x="11377" y="91595"/>
                    <a:pt x="7057" y="92748"/>
                    <a:pt x="0" y="92748"/>
                  </a:cubicBezTo>
                  <a:lnTo>
                    <a:pt x="0" y="98364"/>
                  </a:lnTo>
                  <a:lnTo>
                    <a:pt x="17282" y="97932"/>
                  </a:lnTo>
                  <a:lnTo>
                    <a:pt x="34564" y="98364"/>
                  </a:lnTo>
                  <a:lnTo>
                    <a:pt x="34564" y="92748"/>
                  </a:lnTo>
                  <a:cubicBezTo>
                    <a:pt x="24051" y="92748"/>
                    <a:pt x="19874" y="91019"/>
                    <a:pt x="19874" y="82810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025730" y="2046105"/>
              <a:ext cx="64952" cy="66104"/>
            </a:xfrm>
            <a:custGeom>
              <a:avLst/>
              <a:gdLst/>
              <a:ahLst/>
              <a:cxnLst/>
              <a:rect l="l" t="t" r="r" b="b"/>
              <a:pathLst>
                <a:path w="64952" h="66104">
                  <a:moveTo>
                    <a:pt x="64952" y="51414"/>
                  </a:moveTo>
                  <a:lnTo>
                    <a:pt x="64952" y="42917"/>
                  </a:lnTo>
                  <a:lnTo>
                    <a:pt x="60344" y="42917"/>
                  </a:lnTo>
                  <a:lnTo>
                    <a:pt x="60344" y="51414"/>
                  </a:lnTo>
                  <a:cubicBezTo>
                    <a:pt x="60344" y="57031"/>
                    <a:pt x="58759" y="59911"/>
                    <a:pt x="55735" y="59911"/>
                  </a:cubicBezTo>
                  <a:cubicBezTo>
                    <a:pt x="52855" y="59911"/>
                    <a:pt x="51126" y="56311"/>
                    <a:pt x="51126" y="53431"/>
                  </a:cubicBezTo>
                  <a:lnTo>
                    <a:pt x="51126" y="25059"/>
                  </a:lnTo>
                  <a:cubicBezTo>
                    <a:pt x="51126" y="20019"/>
                    <a:pt x="50550" y="16274"/>
                    <a:pt x="49542" y="13682"/>
                  </a:cubicBezTo>
                  <a:cubicBezTo>
                    <a:pt x="46086" y="5185"/>
                    <a:pt x="36149" y="0"/>
                    <a:pt x="26067" y="0"/>
                  </a:cubicBezTo>
                  <a:cubicBezTo>
                    <a:pt x="14978" y="0"/>
                    <a:pt x="4033" y="6193"/>
                    <a:pt x="4033" y="16562"/>
                  </a:cubicBezTo>
                  <a:cubicBezTo>
                    <a:pt x="4033" y="21315"/>
                    <a:pt x="6481" y="23763"/>
                    <a:pt x="11233" y="23763"/>
                  </a:cubicBezTo>
                  <a:cubicBezTo>
                    <a:pt x="15986" y="23763"/>
                    <a:pt x="18290" y="21459"/>
                    <a:pt x="18290" y="16706"/>
                  </a:cubicBezTo>
                  <a:cubicBezTo>
                    <a:pt x="18290" y="12530"/>
                    <a:pt x="16130" y="10081"/>
                    <a:pt x="11665" y="9649"/>
                  </a:cubicBezTo>
                  <a:cubicBezTo>
                    <a:pt x="14834" y="6049"/>
                    <a:pt x="19586" y="4177"/>
                    <a:pt x="25779" y="4177"/>
                  </a:cubicBezTo>
                  <a:cubicBezTo>
                    <a:pt x="34708" y="4177"/>
                    <a:pt x="40181" y="12386"/>
                    <a:pt x="40181" y="21747"/>
                  </a:cubicBezTo>
                  <a:lnTo>
                    <a:pt x="40181" y="26499"/>
                  </a:lnTo>
                  <a:cubicBezTo>
                    <a:pt x="28948" y="27219"/>
                    <a:pt x="20451" y="28948"/>
                    <a:pt x="14546" y="31684"/>
                  </a:cubicBezTo>
                  <a:cubicBezTo>
                    <a:pt x="4897" y="36149"/>
                    <a:pt x="0" y="42341"/>
                    <a:pt x="0" y="50550"/>
                  </a:cubicBezTo>
                  <a:cubicBezTo>
                    <a:pt x="0" y="54295"/>
                    <a:pt x="1440" y="57463"/>
                    <a:pt x="4177" y="59911"/>
                  </a:cubicBezTo>
                  <a:cubicBezTo>
                    <a:pt x="8785" y="64088"/>
                    <a:pt x="15122" y="66104"/>
                    <a:pt x="23187" y="66104"/>
                  </a:cubicBezTo>
                  <a:cubicBezTo>
                    <a:pt x="31684" y="66104"/>
                    <a:pt x="37733" y="62504"/>
                    <a:pt x="41477" y="55159"/>
                  </a:cubicBezTo>
                  <a:cubicBezTo>
                    <a:pt x="42485" y="60632"/>
                    <a:pt x="46518" y="65384"/>
                    <a:pt x="52711" y="65384"/>
                  </a:cubicBezTo>
                  <a:cubicBezTo>
                    <a:pt x="60344" y="65384"/>
                    <a:pt x="64952" y="59335"/>
                    <a:pt x="64952" y="51414"/>
                  </a:cubicBezTo>
                  <a:close/>
                  <a:moveTo>
                    <a:pt x="24195" y="61928"/>
                  </a:moveTo>
                  <a:cubicBezTo>
                    <a:pt x="17570" y="61928"/>
                    <a:pt x="12098" y="57031"/>
                    <a:pt x="12098" y="50406"/>
                  </a:cubicBezTo>
                  <a:cubicBezTo>
                    <a:pt x="12098" y="37013"/>
                    <a:pt x="26067" y="31252"/>
                    <a:pt x="40181" y="30532"/>
                  </a:cubicBezTo>
                  <a:lnTo>
                    <a:pt x="40181" y="44214"/>
                  </a:lnTo>
                  <a:cubicBezTo>
                    <a:pt x="40181" y="53863"/>
                    <a:pt x="33844" y="61928"/>
                    <a:pt x="24195" y="61928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095867" y="2022054"/>
              <a:ext cx="45077" cy="90155"/>
            </a:xfrm>
            <a:custGeom>
              <a:avLst/>
              <a:gdLst/>
              <a:ahLst/>
              <a:cxnLst/>
              <a:rect l="l" t="t" r="r" b="b"/>
              <a:pathLst>
                <a:path w="45077" h="90155">
                  <a:moveTo>
                    <a:pt x="45078" y="70425"/>
                  </a:moveTo>
                  <a:lnTo>
                    <a:pt x="45078" y="61784"/>
                  </a:lnTo>
                  <a:lnTo>
                    <a:pt x="40469" y="61784"/>
                  </a:lnTo>
                  <a:lnTo>
                    <a:pt x="40469" y="70137"/>
                  </a:lnTo>
                  <a:cubicBezTo>
                    <a:pt x="40469" y="77338"/>
                    <a:pt x="37877" y="85403"/>
                    <a:pt x="31540" y="85403"/>
                  </a:cubicBezTo>
                  <a:cubicBezTo>
                    <a:pt x="25635" y="85403"/>
                    <a:pt x="22755" y="80506"/>
                    <a:pt x="22755" y="70713"/>
                  </a:cubicBezTo>
                  <a:lnTo>
                    <a:pt x="22755" y="31684"/>
                  </a:lnTo>
                  <a:lnTo>
                    <a:pt x="42773" y="31684"/>
                  </a:lnTo>
                  <a:lnTo>
                    <a:pt x="42773" y="26211"/>
                  </a:lnTo>
                  <a:lnTo>
                    <a:pt x="22755" y="26211"/>
                  </a:lnTo>
                  <a:lnTo>
                    <a:pt x="22755" y="0"/>
                  </a:lnTo>
                  <a:lnTo>
                    <a:pt x="18146" y="0"/>
                  </a:lnTo>
                  <a:cubicBezTo>
                    <a:pt x="18002" y="4753"/>
                    <a:pt x="17570" y="8929"/>
                    <a:pt x="16562" y="12674"/>
                  </a:cubicBezTo>
                  <a:cubicBezTo>
                    <a:pt x="14114" y="22179"/>
                    <a:pt x="8497" y="27075"/>
                    <a:pt x="0" y="27507"/>
                  </a:cubicBezTo>
                  <a:lnTo>
                    <a:pt x="0" y="31684"/>
                  </a:lnTo>
                  <a:lnTo>
                    <a:pt x="11953" y="31684"/>
                  </a:lnTo>
                  <a:lnTo>
                    <a:pt x="11953" y="70425"/>
                  </a:lnTo>
                  <a:cubicBezTo>
                    <a:pt x="11953" y="78922"/>
                    <a:pt x="14546" y="84395"/>
                    <a:pt x="19586" y="87131"/>
                  </a:cubicBezTo>
                  <a:cubicBezTo>
                    <a:pt x="23475" y="89147"/>
                    <a:pt x="27075" y="90155"/>
                    <a:pt x="30676" y="90155"/>
                  </a:cubicBezTo>
                  <a:cubicBezTo>
                    <a:pt x="40181" y="90155"/>
                    <a:pt x="45078" y="80650"/>
                    <a:pt x="45078" y="70425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153186" y="2046969"/>
              <a:ext cx="48390" cy="63655"/>
            </a:xfrm>
            <a:custGeom>
              <a:avLst/>
              <a:gdLst/>
              <a:ahLst/>
              <a:cxnLst/>
              <a:rect l="l" t="t" r="r" b="b"/>
              <a:pathLst>
                <a:path w="48390" h="63655">
                  <a:moveTo>
                    <a:pt x="48390" y="9217"/>
                  </a:moveTo>
                  <a:cubicBezTo>
                    <a:pt x="48390" y="3600"/>
                    <a:pt x="43061" y="0"/>
                    <a:pt x="37445" y="0"/>
                  </a:cubicBezTo>
                  <a:cubicBezTo>
                    <a:pt x="30100" y="0"/>
                    <a:pt x="24483" y="4321"/>
                    <a:pt x="20739" y="13106"/>
                  </a:cubicBezTo>
                  <a:lnTo>
                    <a:pt x="20739" y="0"/>
                  </a:lnTo>
                  <a:lnTo>
                    <a:pt x="0" y="1584"/>
                  </a:lnTo>
                  <a:lnTo>
                    <a:pt x="0" y="7057"/>
                  </a:lnTo>
                  <a:cubicBezTo>
                    <a:pt x="5041" y="7057"/>
                    <a:pt x="8065" y="7489"/>
                    <a:pt x="9217" y="8353"/>
                  </a:cubicBezTo>
                  <a:cubicBezTo>
                    <a:pt x="10369" y="9217"/>
                    <a:pt x="10945" y="11089"/>
                    <a:pt x="10945" y="14402"/>
                  </a:cubicBezTo>
                  <a:lnTo>
                    <a:pt x="10945" y="52279"/>
                  </a:lnTo>
                  <a:cubicBezTo>
                    <a:pt x="10945" y="55015"/>
                    <a:pt x="10513" y="56743"/>
                    <a:pt x="9505" y="57319"/>
                  </a:cubicBezTo>
                  <a:cubicBezTo>
                    <a:pt x="8497" y="57895"/>
                    <a:pt x="5329" y="58183"/>
                    <a:pt x="0" y="58183"/>
                  </a:cubicBezTo>
                  <a:lnTo>
                    <a:pt x="0" y="63656"/>
                  </a:lnTo>
                  <a:lnTo>
                    <a:pt x="16562" y="63224"/>
                  </a:lnTo>
                  <a:cubicBezTo>
                    <a:pt x="22611" y="63080"/>
                    <a:pt x="28804" y="63224"/>
                    <a:pt x="34996" y="63656"/>
                  </a:cubicBezTo>
                  <a:lnTo>
                    <a:pt x="34996" y="58183"/>
                  </a:lnTo>
                  <a:lnTo>
                    <a:pt x="31540" y="58183"/>
                  </a:lnTo>
                  <a:cubicBezTo>
                    <a:pt x="26787" y="58183"/>
                    <a:pt x="23763" y="57751"/>
                    <a:pt x="22755" y="57031"/>
                  </a:cubicBezTo>
                  <a:cubicBezTo>
                    <a:pt x="21747" y="56311"/>
                    <a:pt x="21315" y="54583"/>
                    <a:pt x="21315" y="51990"/>
                  </a:cubicBezTo>
                  <a:lnTo>
                    <a:pt x="21315" y="30244"/>
                  </a:lnTo>
                  <a:cubicBezTo>
                    <a:pt x="21315" y="24051"/>
                    <a:pt x="22467" y="18434"/>
                    <a:pt x="24627" y="13682"/>
                  </a:cubicBezTo>
                  <a:cubicBezTo>
                    <a:pt x="27507" y="7489"/>
                    <a:pt x="31684" y="4321"/>
                    <a:pt x="37301" y="4177"/>
                  </a:cubicBezTo>
                  <a:cubicBezTo>
                    <a:pt x="35860" y="5617"/>
                    <a:pt x="35140" y="7345"/>
                    <a:pt x="35140" y="9361"/>
                  </a:cubicBezTo>
                  <a:cubicBezTo>
                    <a:pt x="35140" y="13826"/>
                    <a:pt x="37301" y="15986"/>
                    <a:pt x="41765" y="15986"/>
                  </a:cubicBezTo>
                  <a:cubicBezTo>
                    <a:pt x="45654" y="15986"/>
                    <a:pt x="48390" y="12962"/>
                    <a:pt x="48390" y="9217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210361" y="2016005"/>
              <a:ext cx="30819" cy="94619"/>
            </a:xfrm>
            <a:custGeom>
              <a:avLst/>
              <a:gdLst/>
              <a:ahLst/>
              <a:cxnLst/>
              <a:rect l="l" t="t" r="r" b="b"/>
              <a:pathLst>
                <a:path w="30819" h="94619">
                  <a:moveTo>
                    <a:pt x="23187" y="8065"/>
                  </a:moveTo>
                  <a:cubicBezTo>
                    <a:pt x="23187" y="3744"/>
                    <a:pt x="19586" y="0"/>
                    <a:pt x="15266" y="0"/>
                  </a:cubicBezTo>
                  <a:cubicBezTo>
                    <a:pt x="10945" y="0"/>
                    <a:pt x="7201" y="3744"/>
                    <a:pt x="7201" y="8065"/>
                  </a:cubicBezTo>
                  <a:cubicBezTo>
                    <a:pt x="7201" y="12386"/>
                    <a:pt x="10801" y="16274"/>
                    <a:pt x="15122" y="16274"/>
                  </a:cubicBezTo>
                  <a:cubicBezTo>
                    <a:pt x="19586" y="16274"/>
                    <a:pt x="23187" y="12530"/>
                    <a:pt x="23187" y="8065"/>
                  </a:cubicBezTo>
                  <a:close/>
                  <a:moveTo>
                    <a:pt x="15842" y="94188"/>
                  </a:moveTo>
                  <a:lnTo>
                    <a:pt x="30820" y="94620"/>
                  </a:lnTo>
                  <a:lnTo>
                    <a:pt x="30820" y="89003"/>
                  </a:lnTo>
                  <a:cubicBezTo>
                    <a:pt x="26067" y="89003"/>
                    <a:pt x="23187" y="88715"/>
                    <a:pt x="22323" y="88139"/>
                  </a:cubicBezTo>
                  <a:cubicBezTo>
                    <a:pt x="21459" y="87563"/>
                    <a:pt x="21171" y="85979"/>
                    <a:pt x="21171" y="83386"/>
                  </a:cubicBezTo>
                  <a:lnTo>
                    <a:pt x="21171" y="30532"/>
                  </a:lnTo>
                  <a:lnTo>
                    <a:pt x="576" y="32260"/>
                  </a:lnTo>
                  <a:lnTo>
                    <a:pt x="576" y="37733"/>
                  </a:lnTo>
                  <a:cubicBezTo>
                    <a:pt x="5329" y="37733"/>
                    <a:pt x="8353" y="38165"/>
                    <a:pt x="9361" y="38885"/>
                  </a:cubicBezTo>
                  <a:cubicBezTo>
                    <a:pt x="10369" y="39605"/>
                    <a:pt x="10801" y="41621"/>
                    <a:pt x="10801" y="44934"/>
                  </a:cubicBezTo>
                  <a:lnTo>
                    <a:pt x="10801" y="83242"/>
                  </a:lnTo>
                  <a:cubicBezTo>
                    <a:pt x="10801" y="85979"/>
                    <a:pt x="10369" y="87707"/>
                    <a:pt x="9361" y="88283"/>
                  </a:cubicBezTo>
                  <a:cubicBezTo>
                    <a:pt x="8353" y="88859"/>
                    <a:pt x="5185" y="89003"/>
                    <a:pt x="0" y="89003"/>
                  </a:cubicBezTo>
                  <a:lnTo>
                    <a:pt x="0" y="94620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247374" y="2048553"/>
              <a:ext cx="72585" cy="62071"/>
            </a:xfrm>
            <a:custGeom>
              <a:avLst/>
              <a:gdLst/>
              <a:ahLst/>
              <a:cxnLst/>
              <a:rect l="l" t="t" r="r" b="b"/>
              <a:pathLst>
                <a:path w="72585" h="62071">
                  <a:moveTo>
                    <a:pt x="58471" y="61640"/>
                  </a:moveTo>
                  <a:cubicBezTo>
                    <a:pt x="61784" y="61496"/>
                    <a:pt x="66536" y="61640"/>
                    <a:pt x="72585" y="62072"/>
                  </a:cubicBezTo>
                  <a:lnTo>
                    <a:pt x="72585" y="56599"/>
                  </a:lnTo>
                  <a:cubicBezTo>
                    <a:pt x="64952" y="56599"/>
                    <a:pt x="62072" y="56455"/>
                    <a:pt x="59047" y="52423"/>
                  </a:cubicBezTo>
                  <a:lnTo>
                    <a:pt x="40325" y="28228"/>
                  </a:lnTo>
                  <a:cubicBezTo>
                    <a:pt x="46518" y="20595"/>
                    <a:pt x="50694" y="15410"/>
                    <a:pt x="52999" y="12674"/>
                  </a:cubicBezTo>
                  <a:cubicBezTo>
                    <a:pt x="57031" y="8065"/>
                    <a:pt x="62648" y="5617"/>
                    <a:pt x="69993" y="5473"/>
                  </a:cubicBezTo>
                  <a:lnTo>
                    <a:pt x="69993" y="0"/>
                  </a:lnTo>
                  <a:cubicBezTo>
                    <a:pt x="65960" y="288"/>
                    <a:pt x="61928" y="432"/>
                    <a:pt x="57895" y="432"/>
                  </a:cubicBezTo>
                  <a:cubicBezTo>
                    <a:pt x="52567" y="432"/>
                    <a:pt x="47814" y="288"/>
                    <a:pt x="43637" y="0"/>
                  </a:cubicBezTo>
                  <a:lnTo>
                    <a:pt x="43637" y="5473"/>
                  </a:lnTo>
                  <a:cubicBezTo>
                    <a:pt x="46374" y="5761"/>
                    <a:pt x="47814" y="7057"/>
                    <a:pt x="47814" y="9361"/>
                  </a:cubicBezTo>
                  <a:cubicBezTo>
                    <a:pt x="47814" y="10657"/>
                    <a:pt x="47094" y="12242"/>
                    <a:pt x="45798" y="13970"/>
                  </a:cubicBezTo>
                  <a:lnTo>
                    <a:pt x="37445" y="24339"/>
                  </a:lnTo>
                  <a:lnTo>
                    <a:pt x="26787" y="10657"/>
                  </a:lnTo>
                  <a:cubicBezTo>
                    <a:pt x="26067" y="9649"/>
                    <a:pt x="25635" y="8929"/>
                    <a:pt x="25635" y="8497"/>
                  </a:cubicBezTo>
                  <a:cubicBezTo>
                    <a:pt x="25635" y="6625"/>
                    <a:pt x="27363" y="5617"/>
                    <a:pt x="30676" y="5473"/>
                  </a:cubicBezTo>
                  <a:lnTo>
                    <a:pt x="30676" y="0"/>
                  </a:lnTo>
                  <a:lnTo>
                    <a:pt x="14690" y="432"/>
                  </a:lnTo>
                  <a:cubicBezTo>
                    <a:pt x="10945" y="576"/>
                    <a:pt x="6337" y="432"/>
                    <a:pt x="720" y="0"/>
                  </a:cubicBezTo>
                  <a:lnTo>
                    <a:pt x="720" y="5473"/>
                  </a:lnTo>
                  <a:cubicBezTo>
                    <a:pt x="5905" y="5473"/>
                    <a:pt x="9217" y="5905"/>
                    <a:pt x="10657" y="6625"/>
                  </a:cubicBezTo>
                  <a:cubicBezTo>
                    <a:pt x="12098" y="7345"/>
                    <a:pt x="14402" y="9793"/>
                    <a:pt x="17570" y="13970"/>
                  </a:cubicBezTo>
                  <a:lnTo>
                    <a:pt x="31252" y="31828"/>
                  </a:lnTo>
                  <a:cubicBezTo>
                    <a:pt x="24195" y="40901"/>
                    <a:pt x="19874" y="46374"/>
                    <a:pt x="18290" y="48246"/>
                  </a:cubicBezTo>
                  <a:cubicBezTo>
                    <a:pt x="13682" y="53863"/>
                    <a:pt x="7633" y="56599"/>
                    <a:pt x="0" y="56599"/>
                  </a:cubicBezTo>
                  <a:lnTo>
                    <a:pt x="0" y="62072"/>
                  </a:lnTo>
                  <a:cubicBezTo>
                    <a:pt x="5329" y="61640"/>
                    <a:pt x="9361" y="61496"/>
                    <a:pt x="12386" y="61640"/>
                  </a:cubicBezTo>
                  <a:lnTo>
                    <a:pt x="26355" y="62072"/>
                  </a:lnTo>
                  <a:lnTo>
                    <a:pt x="26355" y="56599"/>
                  </a:lnTo>
                  <a:cubicBezTo>
                    <a:pt x="23619" y="56167"/>
                    <a:pt x="22323" y="54871"/>
                    <a:pt x="22323" y="52711"/>
                  </a:cubicBezTo>
                  <a:cubicBezTo>
                    <a:pt x="22323" y="52135"/>
                    <a:pt x="22467" y="51414"/>
                    <a:pt x="22755" y="50694"/>
                  </a:cubicBezTo>
                  <a:cubicBezTo>
                    <a:pt x="23619" y="48822"/>
                    <a:pt x="27507" y="43925"/>
                    <a:pt x="34420" y="35716"/>
                  </a:cubicBezTo>
                  <a:lnTo>
                    <a:pt x="44790" y="49254"/>
                  </a:lnTo>
                  <a:cubicBezTo>
                    <a:pt x="46374" y="51270"/>
                    <a:pt x="47238" y="52711"/>
                    <a:pt x="47670" y="53575"/>
                  </a:cubicBezTo>
                  <a:cubicBezTo>
                    <a:pt x="47670" y="55447"/>
                    <a:pt x="45942" y="56455"/>
                    <a:pt x="42485" y="56599"/>
                  </a:cubicBezTo>
                  <a:lnTo>
                    <a:pt x="42485" y="62072"/>
                  </a:ln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</p:grpSp>
      <p:grpSp>
        <p:nvGrpSpPr>
          <p:cNvPr id="326" name="MathFormula 326"/>
          <p:cNvGrpSpPr/>
          <p:nvPr/>
        </p:nvGrpSpPr>
        <p:grpSpPr>
          <a:xfrm>
            <a:off x="287487" y="2219119"/>
            <a:ext cx="965335" cy="354664"/>
            <a:chOff x="287487" y="2219119"/>
            <a:chExt cx="965335" cy="354664"/>
          </a:xfrm>
        </p:grpSpPr>
        <p:sp>
          <p:nvSpPr>
            <p:cNvPr id="212" name="MathGlyph 212"/>
            <p:cNvSpPr/>
            <p:nvPr/>
          </p:nvSpPr>
          <p:spPr>
            <a:xfrm>
              <a:off x="287487" y="2219119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432208" y="231544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86850" y="228475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805714" y="2219119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971544" y="2219119"/>
              <a:ext cx="188046" cy="141137"/>
            </a:xfrm>
            <a:custGeom>
              <a:avLst/>
              <a:gdLst/>
              <a:ahLst/>
              <a:cxnLst/>
              <a:rect l="l" t="t" r="r" b="b"/>
              <a:pathLst>
                <a:path w="188046" h="141137">
                  <a:moveTo>
                    <a:pt x="188046" y="3703"/>
                  </a:moveTo>
                  <a:cubicBezTo>
                    <a:pt x="188046" y="2469"/>
                    <a:pt x="187223" y="0"/>
                    <a:pt x="183932" y="0"/>
                  </a:cubicBezTo>
                  <a:cubicBezTo>
                    <a:pt x="176731" y="0"/>
                    <a:pt x="168913" y="617"/>
                    <a:pt x="161506" y="617"/>
                  </a:cubicBezTo>
                  <a:lnTo>
                    <a:pt x="134760" y="0"/>
                  </a:lnTo>
                  <a:cubicBezTo>
                    <a:pt x="133114" y="0"/>
                    <a:pt x="128999" y="0"/>
                    <a:pt x="128999" y="5761"/>
                  </a:cubicBezTo>
                  <a:cubicBezTo>
                    <a:pt x="128999" y="9464"/>
                    <a:pt x="132291" y="9670"/>
                    <a:pt x="134142" y="9670"/>
                  </a:cubicBezTo>
                  <a:cubicBezTo>
                    <a:pt x="140315" y="9876"/>
                    <a:pt x="145664" y="11521"/>
                    <a:pt x="146487" y="11727"/>
                  </a:cubicBezTo>
                  <a:lnTo>
                    <a:pt x="107191" y="50612"/>
                  </a:lnTo>
                  <a:lnTo>
                    <a:pt x="88262" y="10904"/>
                  </a:lnTo>
                  <a:cubicBezTo>
                    <a:pt x="90320" y="10493"/>
                    <a:pt x="96698" y="9670"/>
                    <a:pt x="100195" y="9670"/>
                  </a:cubicBezTo>
                  <a:cubicBezTo>
                    <a:pt x="102459" y="9670"/>
                    <a:pt x="106162" y="9670"/>
                    <a:pt x="106162" y="3909"/>
                  </a:cubicBezTo>
                  <a:cubicBezTo>
                    <a:pt x="106162" y="1029"/>
                    <a:pt x="104310" y="0"/>
                    <a:pt x="101636" y="0"/>
                  </a:cubicBezTo>
                  <a:lnTo>
                    <a:pt x="70363" y="617"/>
                  </a:lnTo>
                  <a:lnTo>
                    <a:pt x="56167" y="411"/>
                  </a:lnTo>
                  <a:cubicBezTo>
                    <a:pt x="51435" y="411"/>
                    <a:pt x="46497" y="0"/>
                    <a:pt x="41765" y="0"/>
                  </a:cubicBezTo>
                  <a:cubicBezTo>
                    <a:pt x="39914" y="0"/>
                    <a:pt x="36005" y="0"/>
                    <a:pt x="36005" y="5761"/>
                  </a:cubicBezTo>
                  <a:cubicBezTo>
                    <a:pt x="36005" y="9670"/>
                    <a:pt x="38679" y="9670"/>
                    <a:pt x="44440" y="9670"/>
                  </a:cubicBezTo>
                  <a:cubicBezTo>
                    <a:pt x="47320" y="9670"/>
                    <a:pt x="49583" y="9670"/>
                    <a:pt x="52464" y="9876"/>
                  </a:cubicBezTo>
                  <a:cubicBezTo>
                    <a:pt x="55344" y="10287"/>
                    <a:pt x="55550" y="10493"/>
                    <a:pt x="56784" y="12962"/>
                  </a:cubicBezTo>
                  <a:lnTo>
                    <a:pt x="85176" y="72420"/>
                  </a:lnTo>
                  <a:lnTo>
                    <a:pt x="33536" y="123444"/>
                  </a:lnTo>
                  <a:cubicBezTo>
                    <a:pt x="29832" y="126942"/>
                    <a:pt x="25512" y="131262"/>
                    <a:pt x="7201" y="131468"/>
                  </a:cubicBezTo>
                  <a:cubicBezTo>
                    <a:pt x="3498" y="131468"/>
                    <a:pt x="0" y="131468"/>
                    <a:pt x="0" y="137434"/>
                  </a:cubicBezTo>
                  <a:cubicBezTo>
                    <a:pt x="0" y="138875"/>
                    <a:pt x="1029" y="141138"/>
                    <a:pt x="4115" y="141138"/>
                  </a:cubicBezTo>
                  <a:cubicBezTo>
                    <a:pt x="9053" y="141138"/>
                    <a:pt x="21603" y="140520"/>
                    <a:pt x="26540" y="140520"/>
                  </a:cubicBezTo>
                  <a:lnTo>
                    <a:pt x="53287" y="141138"/>
                  </a:lnTo>
                  <a:cubicBezTo>
                    <a:pt x="54933" y="141138"/>
                    <a:pt x="59047" y="141138"/>
                    <a:pt x="59047" y="135171"/>
                  </a:cubicBezTo>
                  <a:cubicBezTo>
                    <a:pt x="59047" y="131468"/>
                    <a:pt x="55344" y="131468"/>
                    <a:pt x="53698" y="131468"/>
                  </a:cubicBezTo>
                  <a:cubicBezTo>
                    <a:pt x="49583" y="131468"/>
                    <a:pt x="45469" y="130851"/>
                    <a:pt x="41559" y="129410"/>
                  </a:cubicBezTo>
                  <a:lnTo>
                    <a:pt x="89497" y="81679"/>
                  </a:lnTo>
                  <a:lnTo>
                    <a:pt x="112746" y="130233"/>
                  </a:lnTo>
                  <a:cubicBezTo>
                    <a:pt x="112746" y="130233"/>
                    <a:pt x="105750" y="131468"/>
                    <a:pt x="100813" y="131468"/>
                  </a:cubicBezTo>
                  <a:cubicBezTo>
                    <a:pt x="98755" y="131468"/>
                    <a:pt x="94846" y="131468"/>
                    <a:pt x="94846" y="137434"/>
                  </a:cubicBezTo>
                  <a:cubicBezTo>
                    <a:pt x="94846" y="138052"/>
                    <a:pt x="95052" y="141138"/>
                    <a:pt x="99372" y="141138"/>
                  </a:cubicBezTo>
                  <a:lnTo>
                    <a:pt x="130851" y="140520"/>
                  </a:lnTo>
                  <a:lnTo>
                    <a:pt x="145047" y="140726"/>
                  </a:lnTo>
                  <a:cubicBezTo>
                    <a:pt x="149779" y="140726"/>
                    <a:pt x="154716" y="141138"/>
                    <a:pt x="159448" y="141138"/>
                  </a:cubicBezTo>
                  <a:cubicBezTo>
                    <a:pt x="161094" y="141138"/>
                    <a:pt x="165209" y="141138"/>
                    <a:pt x="165209" y="135171"/>
                  </a:cubicBezTo>
                  <a:cubicBezTo>
                    <a:pt x="165209" y="131468"/>
                    <a:pt x="161917" y="131468"/>
                    <a:pt x="156980" y="131468"/>
                  </a:cubicBezTo>
                  <a:cubicBezTo>
                    <a:pt x="154099" y="131468"/>
                    <a:pt x="152042" y="131468"/>
                    <a:pt x="148956" y="131262"/>
                  </a:cubicBezTo>
                  <a:cubicBezTo>
                    <a:pt x="145870" y="130851"/>
                    <a:pt x="145664" y="130645"/>
                    <a:pt x="144224" y="127970"/>
                  </a:cubicBezTo>
                  <a:lnTo>
                    <a:pt x="111717" y="59870"/>
                  </a:lnTo>
                  <a:cubicBezTo>
                    <a:pt x="125090" y="46703"/>
                    <a:pt x="138463" y="33536"/>
                    <a:pt x="151630" y="20163"/>
                  </a:cubicBezTo>
                  <a:cubicBezTo>
                    <a:pt x="159860" y="12344"/>
                    <a:pt x="162329" y="9876"/>
                    <a:pt x="183726" y="9670"/>
                  </a:cubicBezTo>
                  <a:cubicBezTo>
                    <a:pt x="187635" y="9670"/>
                    <a:pt x="188046" y="4321"/>
                    <a:pt x="188046" y="370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052522" y="2369853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182657" y="2470350"/>
              <a:ext cx="70165" cy="103433"/>
            </a:xfrm>
            <a:custGeom>
              <a:avLst/>
              <a:gdLst/>
              <a:ahLst/>
              <a:cxnLst/>
              <a:rect l="l" t="t" r="r" b="b"/>
              <a:pathLst>
                <a:path w="70165" h="103433">
                  <a:moveTo>
                    <a:pt x="70166" y="52171"/>
                  </a:moveTo>
                  <a:cubicBezTo>
                    <a:pt x="70166" y="35083"/>
                    <a:pt x="67141" y="22078"/>
                    <a:pt x="61244" y="13156"/>
                  </a:cubicBezTo>
                  <a:cubicBezTo>
                    <a:pt x="56405" y="5595"/>
                    <a:pt x="46727" y="0"/>
                    <a:pt x="35083" y="0"/>
                  </a:cubicBezTo>
                  <a:cubicBezTo>
                    <a:pt x="30244" y="0"/>
                    <a:pt x="25858" y="756"/>
                    <a:pt x="22078" y="2420"/>
                  </a:cubicBezTo>
                  <a:cubicBezTo>
                    <a:pt x="5444" y="9376"/>
                    <a:pt x="0" y="28732"/>
                    <a:pt x="0" y="52171"/>
                  </a:cubicBezTo>
                  <a:cubicBezTo>
                    <a:pt x="0" y="57312"/>
                    <a:pt x="302" y="62151"/>
                    <a:pt x="756" y="66839"/>
                  </a:cubicBezTo>
                  <a:cubicBezTo>
                    <a:pt x="3327" y="86648"/>
                    <a:pt x="12551" y="103434"/>
                    <a:pt x="35083" y="103434"/>
                  </a:cubicBezTo>
                  <a:cubicBezTo>
                    <a:pt x="39922" y="103434"/>
                    <a:pt x="44307" y="102678"/>
                    <a:pt x="48088" y="101014"/>
                  </a:cubicBezTo>
                  <a:cubicBezTo>
                    <a:pt x="64722" y="94209"/>
                    <a:pt x="70166" y="75307"/>
                    <a:pt x="70166" y="52171"/>
                  </a:cubicBezTo>
                  <a:close/>
                  <a:moveTo>
                    <a:pt x="52927" y="18600"/>
                  </a:moveTo>
                  <a:cubicBezTo>
                    <a:pt x="54590" y="24195"/>
                    <a:pt x="55497" y="34629"/>
                    <a:pt x="55497" y="50205"/>
                  </a:cubicBezTo>
                  <a:cubicBezTo>
                    <a:pt x="55497" y="65024"/>
                    <a:pt x="54892" y="75458"/>
                    <a:pt x="53531" y="81658"/>
                  </a:cubicBezTo>
                  <a:cubicBezTo>
                    <a:pt x="51717" y="90580"/>
                    <a:pt x="45366" y="97990"/>
                    <a:pt x="35083" y="97990"/>
                  </a:cubicBezTo>
                  <a:cubicBezTo>
                    <a:pt x="31302" y="97990"/>
                    <a:pt x="27522" y="96780"/>
                    <a:pt x="24044" y="94209"/>
                  </a:cubicBezTo>
                  <a:cubicBezTo>
                    <a:pt x="19356" y="90731"/>
                    <a:pt x="16483" y="83926"/>
                    <a:pt x="15273" y="73492"/>
                  </a:cubicBezTo>
                  <a:cubicBezTo>
                    <a:pt x="14819" y="70014"/>
                    <a:pt x="14668" y="62302"/>
                    <a:pt x="14668" y="50205"/>
                  </a:cubicBezTo>
                  <a:cubicBezTo>
                    <a:pt x="14668" y="35536"/>
                    <a:pt x="15424" y="25405"/>
                    <a:pt x="16937" y="19961"/>
                  </a:cubicBezTo>
                  <a:cubicBezTo>
                    <a:pt x="19507" y="10283"/>
                    <a:pt x="25556" y="5444"/>
                    <a:pt x="35083" y="5444"/>
                  </a:cubicBezTo>
                  <a:cubicBezTo>
                    <a:pt x="44156" y="5444"/>
                    <a:pt x="50810" y="11341"/>
                    <a:pt x="52927" y="18600"/>
                  </a:cubicBezTo>
                  <a:close/>
                </a:path>
              </a:pathLst>
            </a:custGeom>
            <a:solidFill>
              <a:srgbClr val="0074D9"/>
            </a:solidFill>
            <a:ln w="0">
              <a:noFill/>
            </a:ln>
          </p:spPr>
        </p:sp>
      </p:grpSp>
      <p:grpSp>
        <p:nvGrpSpPr>
          <p:cNvPr id="328" name="MathFormula 328"/>
          <p:cNvGrpSpPr/>
          <p:nvPr/>
        </p:nvGrpSpPr>
        <p:grpSpPr>
          <a:xfrm>
            <a:off x="2226043" y="2369853"/>
            <a:ext cx="2759318" cy="908204"/>
            <a:chOff x="2226043" y="2369853"/>
            <a:chExt cx="2759318" cy="908204"/>
          </a:xfrm>
        </p:grpSpPr>
        <p:sp>
          <p:nvSpPr>
            <p:cNvPr id="213" name="MathGlyph 213"/>
            <p:cNvSpPr/>
            <p:nvPr/>
          </p:nvSpPr>
          <p:spPr>
            <a:xfrm>
              <a:off x="3901155" y="2369853"/>
              <a:ext cx="131560" cy="147546"/>
            </a:xfrm>
            <a:custGeom>
              <a:avLst/>
              <a:gdLst/>
              <a:ahLst/>
              <a:cxnLst/>
              <a:rect l="l" t="t" r="r" b="b"/>
              <a:pathLst>
                <a:path w="131560" h="147546">
                  <a:moveTo>
                    <a:pt x="74745" y="118599"/>
                  </a:moveTo>
                  <a:cubicBezTo>
                    <a:pt x="88787" y="117519"/>
                    <a:pt x="101101" y="113198"/>
                    <a:pt x="112118" y="106069"/>
                  </a:cubicBezTo>
                  <a:cubicBezTo>
                    <a:pt x="125080" y="97428"/>
                    <a:pt x="131560" y="86627"/>
                    <a:pt x="131560" y="73881"/>
                  </a:cubicBezTo>
                  <a:cubicBezTo>
                    <a:pt x="131560" y="61136"/>
                    <a:pt x="125080" y="50334"/>
                    <a:pt x="112118" y="41693"/>
                  </a:cubicBezTo>
                  <a:cubicBezTo>
                    <a:pt x="101101" y="34348"/>
                    <a:pt x="88787" y="30028"/>
                    <a:pt x="74745" y="28948"/>
                  </a:cubicBezTo>
                  <a:lnTo>
                    <a:pt x="74745" y="17714"/>
                  </a:lnTo>
                  <a:cubicBezTo>
                    <a:pt x="74745" y="14906"/>
                    <a:pt x="74961" y="13178"/>
                    <a:pt x="75609" y="12098"/>
                  </a:cubicBezTo>
                  <a:cubicBezTo>
                    <a:pt x="76690" y="9721"/>
                    <a:pt x="82738" y="8425"/>
                    <a:pt x="94188" y="8425"/>
                  </a:cubicBezTo>
                  <a:lnTo>
                    <a:pt x="102181" y="8425"/>
                  </a:lnTo>
                  <a:lnTo>
                    <a:pt x="102181" y="0"/>
                  </a:lnTo>
                  <a:cubicBezTo>
                    <a:pt x="96348" y="432"/>
                    <a:pt x="84035" y="648"/>
                    <a:pt x="65240" y="648"/>
                  </a:cubicBezTo>
                  <a:cubicBezTo>
                    <a:pt x="46230" y="648"/>
                    <a:pt x="33916" y="432"/>
                    <a:pt x="28084" y="0"/>
                  </a:cubicBezTo>
                  <a:lnTo>
                    <a:pt x="28084" y="8425"/>
                  </a:lnTo>
                  <a:lnTo>
                    <a:pt x="36077" y="8425"/>
                  </a:lnTo>
                  <a:cubicBezTo>
                    <a:pt x="47526" y="8425"/>
                    <a:pt x="53791" y="9505"/>
                    <a:pt x="54871" y="11881"/>
                  </a:cubicBezTo>
                  <a:cubicBezTo>
                    <a:pt x="55303" y="12962"/>
                    <a:pt x="55519" y="14906"/>
                    <a:pt x="55519" y="17714"/>
                  </a:cubicBezTo>
                  <a:lnTo>
                    <a:pt x="55519" y="28948"/>
                  </a:lnTo>
                  <a:cubicBezTo>
                    <a:pt x="41693" y="30460"/>
                    <a:pt x="29596" y="34780"/>
                    <a:pt x="19010" y="41909"/>
                  </a:cubicBezTo>
                  <a:cubicBezTo>
                    <a:pt x="6265" y="50334"/>
                    <a:pt x="0" y="60920"/>
                    <a:pt x="0" y="73665"/>
                  </a:cubicBezTo>
                  <a:cubicBezTo>
                    <a:pt x="0" y="86411"/>
                    <a:pt x="6265" y="96996"/>
                    <a:pt x="18794" y="105637"/>
                  </a:cubicBezTo>
                  <a:cubicBezTo>
                    <a:pt x="29380" y="112766"/>
                    <a:pt x="41693" y="117087"/>
                    <a:pt x="55519" y="118599"/>
                  </a:cubicBezTo>
                  <a:lnTo>
                    <a:pt x="55519" y="129832"/>
                  </a:lnTo>
                  <a:cubicBezTo>
                    <a:pt x="55519" y="132641"/>
                    <a:pt x="55303" y="134369"/>
                    <a:pt x="54871" y="135449"/>
                  </a:cubicBezTo>
                  <a:cubicBezTo>
                    <a:pt x="53791" y="137825"/>
                    <a:pt x="47526" y="139121"/>
                    <a:pt x="36077" y="139121"/>
                  </a:cubicBezTo>
                  <a:lnTo>
                    <a:pt x="28084" y="139121"/>
                  </a:lnTo>
                  <a:lnTo>
                    <a:pt x="28084" y="147546"/>
                  </a:lnTo>
                  <a:cubicBezTo>
                    <a:pt x="33916" y="147114"/>
                    <a:pt x="46230" y="146898"/>
                    <a:pt x="65024" y="146898"/>
                  </a:cubicBezTo>
                  <a:cubicBezTo>
                    <a:pt x="84035" y="146898"/>
                    <a:pt x="96348" y="147114"/>
                    <a:pt x="102181" y="147546"/>
                  </a:cubicBezTo>
                  <a:lnTo>
                    <a:pt x="102181" y="139121"/>
                  </a:lnTo>
                  <a:lnTo>
                    <a:pt x="94188" y="139121"/>
                  </a:lnTo>
                  <a:cubicBezTo>
                    <a:pt x="82738" y="139121"/>
                    <a:pt x="76690" y="138041"/>
                    <a:pt x="75609" y="135665"/>
                  </a:cubicBezTo>
                  <a:cubicBezTo>
                    <a:pt x="74961" y="134585"/>
                    <a:pt x="74745" y="132641"/>
                    <a:pt x="74745" y="129832"/>
                  </a:cubicBezTo>
                  <a:close/>
                  <a:moveTo>
                    <a:pt x="74745" y="35428"/>
                  </a:moveTo>
                  <a:cubicBezTo>
                    <a:pt x="97212" y="38237"/>
                    <a:pt x="108446" y="50982"/>
                    <a:pt x="108446" y="73665"/>
                  </a:cubicBezTo>
                  <a:cubicBezTo>
                    <a:pt x="108446" y="96348"/>
                    <a:pt x="97212" y="109094"/>
                    <a:pt x="74745" y="112118"/>
                  </a:cubicBezTo>
                  <a:close/>
                  <a:moveTo>
                    <a:pt x="55519" y="35644"/>
                  </a:moveTo>
                  <a:lnTo>
                    <a:pt x="55519" y="111902"/>
                  </a:lnTo>
                  <a:cubicBezTo>
                    <a:pt x="33916" y="108662"/>
                    <a:pt x="23115" y="96132"/>
                    <a:pt x="23115" y="73881"/>
                  </a:cubicBezTo>
                  <a:cubicBezTo>
                    <a:pt x="23115" y="51630"/>
                    <a:pt x="33916" y="38885"/>
                    <a:pt x="55519" y="35644"/>
                  </a:cubicBezTo>
                  <a:close/>
                </a:path>
              </a:pathLst>
            </a:custGeom>
            <a:solidFill>
              <a:srgbClr val="2ECC40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2226043" y="2879744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2391905" y="2906879"/>
              <a:ext cx="95915" cy="9525"/>
            </a:xfrm>
            <a:custGeom>
              <a:avLst/>
              <a:gdLst/>
              <a:ahLst/>
              <a:cxnLst/>
              <a:rect l="l" t="t" r="r" b="b"/>
              <a:pathLst>
                <a:path w="95915" h="9525">
                  <a:moveTo>
                    <a:pt x="92172" y="0"/>
                  </a:moveTo>
                  <a:lnTo>
                    <a:pt x="3744" y="0"/>
                  </a:lnTo>
                  <a:cubicBezTo>
                    <a:pt x="864" y="0"/>
                    <a:pt x="0" y="1440"/>
                    <a:pt x="0" y="3312"/>
                  </a:cubicBezTo>
                  <a:cubicBezTo>
                    <a:pt x="0" y="5185"/>
                    <a:pt x="864" y="6625"/>
                    <a:pt x="3744" y="6625"/>
                  </a:cubicBezTo>
                  <a:lnTo>
                    <a:pt x="92172" y="6625"/>
                  </a:lnTo>
                  <a:cubicBezTo>
                    <a:pt x="95052" y="6625"/>
                    <a:pt x="95916" y="5185"/>
                    <a:pt x="95916" y="3312"/>
                  </a:cubicBezTo>
                  <a:cubicBezTo>
                    <a:pt x="95916" y="1584"/>
                    <a:pt x="95052" y="0"/>
                    <a:pt x="9217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511590" y="2850568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658033" y="294537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891298" y="3019240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004455" y="3069852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093952" y="3035493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096695" y="2744575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217529" y="3020886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461952" y="2660837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544658" y="308836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624687" y="2729743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704725" y="3003396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749928" y="282545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829957" y="309910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839217" y="2904517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880697" y="282545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919246" y="3178170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967639" y="3099104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159801" y="2814713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319869" y="2729743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366646" y="3003396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477670" y="271636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498791" y="3099104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555230" y="2733240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581176" y="3178170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629560" y="3099104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657483" y="2848455"/>
              <a:ext cx="24071" cy="61516"/>
            </a:xfrm>
            <a:custGeom>
              <a:avLst/>
              <a:gdLst/>
              <a:ahLst/>
              <a:cxnLst/>
              <a:rect l="l" t="t" r="r" b="b"/>
              <a:pathLst>
                <a:path w="24071" h="61516">
                  <a:moveTo>
                    <a:pt x="10904" y="0"/>
                  </a:moveTo>
                  <a:cubicBezTo>
                    <a:pt x="4321" y="0"/>
                    <a:pt x="0" y="4938"/>
                    <a:pt x="0" y="11521"/>
                  </a:cubicBezTo>
                  <a:cubicBezTo>
                    <a:pt x="0" y="17694"/>
                    <a:pt x="4732" y="22837"/>
                    <a:pt x="10904" y="22837"/>
                  </a:cubicBezTo>
                  <a:cubicBezTo>
                    <a:pt x="13785" y="22837"/>
                    <a:pt x="16253" y="22014"/>
                    <a:pt x="18105" y="20163"/>
                  </a:cubicBezTo>
                  <a:lnTo>
                    <a:pt x="18311" y="21808"/>
                  </a:lnTo>
                  <a:cubicBezTo>
                    <a:pt x="18311" y="34770"/>
                    <a:pt x="13990" y="45880"/>
                    <a:pt x="5349" y="54727"/>
                  </a:cubicBezTo>
                  <a:cubicBezTo>
                    <a:pt x="3909" y="56373"/>
                    <a:pt x="3086" y="57607"/>
                    <a:pt x="3086" y="58430"/>
                  </a:cubicBezTo>
                  <a:cubicBezTo>
                    <a:pt x="3086" y="60488"/>
                    <a:pt x="3909" y="61516"/>
                    <a:pt x="5761" y="61516"/>
                  </a:cubicBezTo>
                  <a:cubicBezTo>
                    <a:pt x="7612" y="61516"/>
                    <a:pt x="10081" y="59047"/>
                    <a:pt x="13579" y="54315"/>
                  </a:cubicBezTo>
                  <a:cubicBezTo>
                    <a:pt x="20574" y="44440"/>
                    <a:pt x="24072" y="33536"/>
                    <a:pt x="24072" y="21808"/>
                  </a:cubicBezTo>
                  <a:cubicBezTo>
                    <a:pt x="24072" y="10904"/>
                    <a:pt x="20368" y="0"/>
                    <a:pt x="109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741358" y="2733240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845874" y="2716369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918290" y="2660837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0" name="MathFormula 330"/>
          <p:cNvGrpSpPr/>
          <p:nvPr/>
        </p:nvGrpSpPr>
        <p:grpSpPr>
          <a:xfrm>
            <a:off x="287487" y="2660837"/>
            <a:ext cx="1447868" cy="617220"/>
            <a:chOff x="287487" y="2660837"/>
            <a:chExt cx="1447868" cy="617220"/>
          </a:xfrm>
        </p:grpSpPr>
        <p:sp>
          <p:nvSpPr>
            <p:cNvPr id="214" name="MathGlyph 214"/>
            <p:cNvSpPr/>
            <p:nvPr/>
          </p:nvSpPr>
          <p:spPr>
            <a:xfrm>
              <a:off x="287487" y="2879744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13965" y="294537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785694" y="2660837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0282" y="603230"/>
                  </a:moveTo>
                  <a:lnTo>
                    <a:pt x="13579" y="603230"/>
                  </a:lnTo>
                  <a:lnTo>
                    <a:pt x="13579" y="13990"/>
                  </a:lnTo>
                  <a:lnTo>
                    <a:pt x="60282" y="13990"/>
                  </a:lnTo>
                  <a:cubicBezTo>
                    <a:pt x="64808" y="13990"/>
                    <a:pt x="67071" y="11727"/>
                    <a:pt x="67071" y="6995"/>
                  </a:cubicBezTo>
                  <a:cubicBezTo>
                    <a:pt x="67071" y="2263"/>
                    <a:pt x="64808" y="0"/>
                    <a:pt x="60282" y="0"/>
                  </a:cubicBezTo>
                  <a:lnTo>
                    <a:pt x="0" y="0"/>
                  </a:lnTo>
                  <a:lnTo>
                    <a:pt x="0" y="617220"/>
                  </a:lnTo>
                  <a:lnTo>
                    <a:pt x="60282" y="617220"/>
                  </a:lnTo>
                  <a:cubicBezTo>
                    <a:pt x="64808" y="617220"/>
                    <a:pt x="67071" y="614957"/>
                    <a:pt x="67071" y="610225"/>
                  </a:cubicBezTo>
                  <a:cubicBezTo>
                    <a:pt x="67071" y="606316"/>
                    <a:pt x="64191" y="603230"/>
                    <a:pt x="60282" y="6032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868409" y="2729743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868409" y="3003396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000554" y="282545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993641" y="309910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082930" y="2904517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082930" y="3178170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131323" y="282545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131323" y="3099104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323485" y="2729743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323485" y="3003396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455630" y="282545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448717" y="309910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538015" y="2904517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538015" y="3178170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1579486" y="282545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1579486" y="3099104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1668284" y="2660837"/>
              <a:ext cx="67071" cy="617220"/>
            </a:xfrm>
            <a:custGeom>
              <a:avLst/>
              <a:gdLst/>
              <a:ahLst/>
              <a:cxnLst/>
              <a:rect l="l" t="t" r="r" b="b"/>
              <a:pathLst>
                <a:path w="67071" h="617220">
                  <a:moveTo>
                    <a:pt x="6789" y="617220"/>
                  </a:moveTo>
                  <a:lnTo>
                    <a:pt x="67071" y="617220"/>
                  </a:lnTo>
                  <a:lnTo>
                    <a:pt x="67071" y="0"/>
                  </a:lnTo>
                  <a:lnTo>
                    <a:pt x="6789" y="0"/>
                  </a:lnTo>
                  <a:cubicBezTo>
                    <a:pt x="2263" y="0"/>
                    <a:pt x="0" y="2263"/>
                    <a:pt x="0" y="6995"/>
                  </a:cubicBezTo>
                  <a:cubicBezTo>
                    <a:pt x="0" y="11727"/>
                    <a:pt x="2263" y="13990"/>
                    <a:pt x="6789" y="13990"/>
                  </a:cubicBezTo>
                  <a:lnTo>
                    <a:pt x="53492" y="13990"/>
                  </a:lnTo>
                  <a:lnTo>
                    <a:pt x="53492" y="603230"/>
                  </a:lnTo>
                  <a:lnTo>
                    <a:pt x="6789" y="603230"/>
                  </a:lnTo>
                  <a:cubicBezTo>
                    <a:pt x="2263" y="603230"/>
                    <a:pt x="0" y="605493"/>
                    <a:pt x="0" y="610225"/>
                  </a:cubicBezTo>
                  <a:cubicBezTo>
                    <a:pt x="0" y="614957"/>
                    <a:pt x="2263" y="617220"/>
                    <a:pt x="6789" y="6172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2" name="MathFormula 332"/>
          <p:cNvGrpSpPr/>
          <p:nvPr/>
        </p:nvGrpSpPr>
        <p:grpSpPr>
          <a:xfrm>
            <a:off x="2336686" y="3411791"/>
            <a:ext cx="2045925" cy="251963"/>
            <a:chOff x="2336686" y="3411791"/>
            <a:chExt cx="2045925" cy="251963"/>
          </a:xfrm>
        </p:grpSpPr>
        <p:sp>
          <p:nvSpPr>
            <p:cNvPr id="215" name="MathGlyph 215"/>
            <p:cNvSpPr/>
            <p:nvPr/>
          </p:nvSpPr>
          <p:spPr>
            <a:xfrm>
              <a:off x="2336686" y="3440835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2449843" y="3491447"/>
              <a:ext cx="79621" cy="94434"/>
            </a:xfrm>
            <a:custGeom>
              <a:avLst/>
              <a:gdLst/>
              <a:ahLst/>
              <a:cxnLst/>
              <a:rect l="l" t="t" r="r" b="b"/>
              <a:pathLst>
                <a:path w="79621" h="94434">
                  <a:moveTo>
                    <a:pt x="79621" y="40531"/>
                  </a:moveTo>
                  <a:cubicBezTo>
                    <a:pt x="79621" y="16871"/>
                    <a:pt x="65837" y="0"/>
                    <a:pt x="42794" y="0"/>
                  </a:cubicBezTo>
                  <a:cubicBezTo>
                    <a:pt x="30450" y="0"/>
                    <a:pt x="20163" y="4732"/>
                    <a:pt x="11727" y="14402"/>
                  </a:cubicBezTo>
                  <a:cubicBezTo>
                    <a:pt x="3909" y="23454"/>
                    <a:pt x="0" y="34359"/>
                    <a:pt x="0" y="46909"/>
                  </a:cubicBezTo>
                  <a:cubicBezTo>
                    <a:pt x="0" y="59870"/>
                    <a:pt x="4321" y="70775"/>
                    <a:pt x="12962" y="80239"/>
                  </a:cubicBezTo>
                  <a:cubicBezTo>
                    <a:pt x="21603" y="89703"/>
                    <a:pt x="32301" y="94435"/>
                    <a:pt x="45057" y="94435"/>
                  </a:cubicBezTo>
                  <a:cubicBezTo>
                    <a:pt x="56784" y="94435"/>
                    <a:pt x="65837" y="90320"/>
                    <a:pt x="72009" y="82296"/>
                  </a:cubicBezTo>
                  <a:cubicBezTo>
                    <a:pt x="77152" y="75507"/>
                    <a:pt x="79621" y="70569"/>
                    <a:pt x="79621" y="67277"/>
                  </a:cubicBezTo>
                  <a:cubicBezTo>
                    <a:pt x="79621" y="65220"/>
                    <a:pt x="78387" y="64191"/>
                    <a:pt x="76124" y="64191"/>
                  </a:cubicBezTo>
                  <a:cubicBezTo>
                    <a:pt x="74478" y="64191"/>
                    <a:pt x="73449" y="65220"/>
                    <a:pt x="72832" y="67483"/>
                  </a:cubicBezTo>
                  <a:cubicBezTo>
                    <a:pt x="68306" y="81062"/>
                    <a:pt x="59459" y="87851"/>
                    <a:pt x="46292" y="87851"/>
                  </a:cubicBezTo>
                  <a:cubicBezTo>
                    <a:pt x="37033" y="87851"/>
                    <a:pt x="29832" y="83530"/>
                    <a:pt x="24277" y="74684"/>
                  </a:cubicBezTo>
                  <a:cubicBezTo>
                    <a:pt x="20368" y="68306"/>
                    <a:pt x="18517" y="58636"/>
                    <a:pt x="18311" y="45469"/>
                  </a:cubicBezTo>
                  <a:lnTo>
                    <a:pt x="73861" y="45469"/>
                  </a:lnTo>
                  <a:cubicBezTo>
                    <a:pt x="78387" y="45469"/>
                    <a:pt x="79621" y="45057"/>
                    <a:pt x="79621" y="40531"/>
                  </a:cubicBezTo>
                  <a:close/>
                  <a:moveTo>
                    <a:pt x="61311" y="20368"/>
                  </a:moveTo>
                  <a:cubicBezTo>
                    <a:pt x="63574" y="27158"/>
                    <a:pt x="64602" y="33741"/>
                    <a:pt x="64602" y="39708"/>
                  </a:cubicBezTo>
                  <a:lnTo>
                    <a:pt x="18517" y="39708"/>
                  </a:lnTo>
                  <a:cubicBezTo>
                    <a:pt x="19134" y="26129"/>
                    <a:pt x="22631" y="16871"/>
                    <a:pt x="28804" y="12139"/>
                  </a:cubicBezTo>
                  <a:cubicBezTo>
                    <a:pt x="33947" y="8024"/>
                    <a:pt x="38473" y="5966"/>
                    <a:pt x="42794" y="5966"/>
                  </a:cubicBezTo>
                  <a:cubicBezTo>
                    <a:pt x="52052" y="5966"/>
                    <a:pt x="58224" y="10698"/>
                    <a:pt x="61311" y="2036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2539340" y="3457089"/>
              <a:ext cx="64396" cy="128793"/>
            </a:xfrm>
            <a:custGeom>
              <a:avLst/>
              <a:gdLst/>
              <a:ahLst/>
              <a:cxnLst/>
              <a:rect l="l" t="t" r="r" b="b"/>
              <a:pathLst>
                <a:path w="64396" h="128793">
                  <a:moveTo>
                    <a:pt x="64397" y="100607"/>
                  </a:moveTo>
                  <a:lnTo>
                    <a:pt x="64397" y="88262"/>
                  </a:lnTo>
                  <a:lnTo>
                    <a:pt x="57813" y="88262"/>
                  </a:lnTo>
                  <a:lnTo>
                    <a:pt x="57813" y="100195"/>
                  </a:lnTo>
                  <a:cubicBezTo>
                    <a:pt x="57813" y="110482"/>
                    <a:pt x="54110" y="122004"/>
                    <a:pt x="45057" y="122004"/>
                  </a:cubicBezTo>
                  <a:cubicBezTo>
                    <a:pt x="36622" y="122004"/>
                    <a:pt x="32507" y="115009"/>
                    <a:pt x="32507" y="101018"/>
                  </a:cubicBezTo>
                  <a:lnTo>
                    <a:pt x="32507" y="45263"/>
                  </a:lnTo>
                  <a:lnTo>
                    <a:pt x="61105" y="45263"/>
                  </a:lnTo>
                  <a:lnTo>
                    <a:pt x="61105" y="37445"/>
                  </a:lnTo>
                  <a:lnTo>
                    <a:pt x="32507" y="37445"/>
                  </a:lnTo>
                  <a:lnTo>
                    <a:pt x="32507" y="0"/>
                  </a:lnTo>
                  <a:lnTo>
                    <a:pt x="25923" y="0"/>
                  </a:lnTo>
                  <a:cubicBezTo>
                    <a:pt x="25718" y="6789"/>
                    <a:pt x="25100" y="12756"/>
                    <a:pt x="23660" y="18105"/>
                  </a:cubicBezTo>
                  <a:cubicBezTo>
                    <a:pt x="20163" y="31684"/>
                    <a:pt x="12139" y="38679"/>
                    <a:pt x="0" y="39296"/>
                  </a:cubicBezTo>
                  <a:lnTo>
                    <a:pt x="0" y="45263"/>
                  </a:lnTo>
                  <a:lnTo>
                    <a:pt x="17076" y="45263"/>
                  </a:lnTo>
                  <a:lnTo>
                    <a:pt x="17076" y="100607"/>
                  </a:lnTo>
                  <a:cubicBezTo>
                    <a:pt x="17076" y="112746"/>
                    <a:pt x="20780" y="120564"/>
                    <a:pt x="27981" y="124473"/>
                  </a:cubicBezTo>
                  <a:cubicBezTo>
                    <a:pt x="33536" y="127353"/>
                    <a:pt x="38679" y="128793"/>
                    <a:pt x="43823" y="128793"/>
                  </a:cubicBezTo>
                  <a:cubicBezTo>
                    <a:pt x="57401" y="128793"/>
                    <a:pt x="64397" y="115214"/>
                    <a:pt x="64397" y="10060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2662917" y="3442481"/>
              <a:ext cx="144429" cy="141137"/>
            </a:xfrm>
            <a:custGeom>
              <a:avLst/>
              <a:gdLst/>
              <a:ahLst/>
              <a:cxnLst/>
              <a:rect l="l" t="t" r="r" b="b"/>
              <a:pathLst>
                <a:path w="144429" h="141137">
                  <a:moveTo>
                    <a:pt x="144429" y="70569"/>
                  </a:moveTo>
                  <a:cubicBezTo>
                    <a:pt x="144429" y="60488"/>
                    <a:pt x="137434" y="35387"/>
                    <a:pt x="84559" y="31272"/>
                  </a:cubicBezTo>
                  <a:lnTo>
                    <a:pt x="84559" y="9670"/>
                  </a:lnTo>
                  <a:lnTo>
                    <a:pt x="112334" y="9670"/>
                  </a:lnTo>
                  <a:lnTo>
                    <a:pt x="112334" y="0"/>
                  </a:lnTo>
                  <a:cubicBezTo>
                    <a:pt x="103281" y="617"/>
                    <a:pt x="81267" y="617"/>
                    <a:pt x="71186" y="617"/>
                  </a:cubicBezTo>
                  <a:cubicBezTo>
                    <a:pt x="61105" y="617"/>
                    <a:pt x="38885" y="617"/>
                    <a:pt x="29832" y="0"/>
                  </a:cubicBezTo>
                  <a:lnTo>
                    <a:pt x="29832" y="9670"/>
                  </a:lnTo>
                  <a:lnTo>
                    <a:pt x="57607" y="9670"/>
                  </a:lnTo>
                  <a:lnTo>
                    <a:pt x="57607" y="31478"/>
                  </a:lnTo>
                  <a:cubicBezTo>
                    <a:pt x="25512" y="33536"/>
                    <a:pt x="0" y="48555"/>
                    <a:pt x="0" y="70569"/>
                  </a:cubicBezTo>
                  <a:cubicBezTo>
                    <a:pt x="0" y="92583"/>
                    <a:pt x="25512" y="107602"/>
                    <a:pt x="57607" y="109659"/>
                  </a:cubicBezTo>
                  <a:lnTo>
                    <a:pt x="57607" y="131468"/>
                  </a:lnTo>
                  <a:lnTo>
                    <a:pt x="29832" y="131468"/>
                  </a:lnTo>
                  <a:lnTo>
                    <a:pt x="29832" y="141138"/>
                  </a:lnTo>
                  <a:cubicBezTo>
                    <a:pt x="38885" y="140520"/>
                    <a:pt x="60899" y="140520"/>
                    <a:pt x="70980" y="140520"/>
                  </a:cubicBezTo>
                  <a:cubicBezTo>
                    <a:pt x="81062" y="140520"/>
                    <a:pt x="103281" y="140520"/>
                    <a:pt x="112334" y="141138"/>
                  </a:cubicBezTo>
                  <a:lnTo>
                    <a:pt x="112334" y="131468"/>
                  </a:lnTo>
                  <a:lnTo>
                    <a:pt x="84559" y="131468"/>
                  </a:lnTo>
                  <a:lnTo>
                    <a:pt x="84559" y="109865"/>
                  </a:lnTo>
                  <a:cubicBezTo>
                    <a:pt x="137846" y="105750"/>
                    <a:pt x="144429" y="80239"/>
                    <a:pt x="144429" y="70569"/>
                  </a:cubicBezTo>
                  <a:close/>
                  <a:moveTo>
                    <a:pt x="57607" y="102047"/>
                  </a:moveTo>
                  <a:cubicBezTo>
                    <a:pt x="31890" y="98344"/>
                    <a:pt x="30244" y="82296"/>
                    <a:pt x="30244" y="70569"/>
                  </a:cubicBezTo>
                  <a:cubicBezTo>
                    <a:pt x="30244" y="58636"/>
                    <a:pt x="31890" y="42794"/>
                    <a:pt x="57607" y="39091"/>
                  </a:cubicBezTo>
                  <a:close/>
                  <a:moveTo>
                    <a:pt x="114186" y="70569"/>
                  </a:moveTo>
                  <a:cubicBezTo>
                    <a:pt x="114186" y="85588"/>
                    <a:pt x="110688" y="99167"/>
                    <a:pt x="84559" y="102253"/>
                  </a:cubicBezTo>
                  <a:lnTo>
                    <a:pt x="84559" y="38885"/>
                  </a:lnTo>
                  <a:cubicBezTo>
                    <a:pt x="110688" y="41971"/>
                    <a:pt x="114186" y="55550"/>
                    <a:pt x="114186" y="705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889395" y="350811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106603" y="344309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238757" y="353881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321133" y="3617882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369526" y="353881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458809" y="344309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584050" y="353881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673339" y="3617882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714819" y="353881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856744" y="3528069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062522" y="344309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194677" y="3540331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4208338" y="341179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4277053" y="3619397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318523" y="3540331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4" name="MathFormula 334"/>
          <p:cNvGrpSpPr/>
          <p:nvPr/>
        </p:nvGrpSpPr>
        <p:grpSpPr>
          <a:xfrm>
            <a:off x="285841" y="3429725"/>
            <a:ext cx="1200103" cy="232514"/>
            <a:chOff x="285841" y="3429725"/>
            <a:chExt cx="1200103" cy="232514"/>
          </a:xfrm>
        </p:grpSpPr>
        <p:sp>
          <p:nvSpPr>
            <p:cNvPr id="216" name="MathGlyph 216"/>
            <p:cNvSpPr/>
            <p:nvPr/>
          </p:nvSpPr>
          <p:spPr>
            <a:xfrm>
              <a:off x="285841" y="344309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11073" y="3538816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5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500361" y="3617882"/>
              <a:ext cx="18290" cy="44357"/>
            </a:xfrm>
            <a:custGeom>
              <a:avLst/>
              <a:gdLst/>
              <a:ahLst/>
              <a:cxnLst/>
              <a:rect l="l" t="t" r="r" b="b"/>
              <a:pathLst>
                <a:path w="18290" h="44357">
                  <a:moveTo>
                    <a:pt x="8209" y="0"/>
                  </a:moveTo>
                  <a:cubicBezTo>
                    <a:pt x="3600" y="0"/>
                    <a:pt x="0" y="3744"/>
                    <a:pt x="0" y="8497"/>
                  </a:cubicBezTo>
                  <a:cubicBezTo>
                    <a:pt x="0" y="13538"/>
                    <a:pt x="3456" y="17282"/>
                    <a:pt x="8353" y="17282"/>
                  </a:cubicBezTo>
                  <a:cubicBezTo>
                    <a:pt x="10225" y="17282"/>
                    <a:pt x="11953" y="16706"/>
                    <a:pt x="13394" y="15698"/>
                  </a:cubicBezTo>
                  <a:cubicBezTo>
                    <a:pt x="13106" y="25203"/>
                    <a:pt x="9649" y="33268"/>
                    <a:pt x="3024" y="39749"/>
                  </a:cubicBezTo>
                  <a:cubicBezTo>
                    <a:pt x="2304" y="40469"/>
                    <a:pt x="1872" y="41045"/>
                    <a:pt x="1872" y="41765"/>
                  </a:cubicBezTo>
                  <a:cubicBezTo>
                    <a:pt x="1872" y="43493"/>
                    <a:pt x="2736" y="44358"/>
                    <a:pt x="4321" y="44358"/>
                  </a:cubicBezTo>
                  <a:cubicBezTo>
                    <a:pt x="5329" y="44358"/>
                    <a:pt x="6769" y="43205"/>
                    <a:pt x="8929" y="40901"/>
                  </a:cubicBezTo>
                  <a:cubicBezTo>
                    <a:pt x="13682" y="35716"/>
                    <a:pt x="18290" y="25203"/>
                    <a:pt x="18290" y="15842"/>
                  </a:cubicBezTo>
                  <a:cubicBezTo>
                    <a:pt x="18290" y="7921"/>
                    <a:pt x="15410" y="0"/>
                    <a:pt x="820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548755" y="3538816"/>
              <a:ext cx="52422" cy="95627"/>
            </a:xfrm>
            <a:custGeom>
              <a:avLst/>
              <a:gdLst/>
              <a:ahLst/>
              <a:cxnLst/>
              <a:rect l="l" t="t" r="r" b="b"/>
              <a:pathLst>
                <a:path w="52422" h="95627">
                  <a:moveTo>
                    <a:pt x="27939" y="0"/>
                  </a:moveTo>
                  <a:cubicBezTo>
                    <a:pt x="21747" y="6049"/>
                    <a:pt x="12530" y="9073"/>
                    <a:pt x="0" y="9073"/>
                  </a:cubicBezTo>
                  <a:lnTo>
                    <a:pt x="0" y="15410"/>
                  </a:lnTo>
                  <a:cubicBezTo>
                    <a:pt x="8497" y="15410"/>
                    <a:pt x="15266" y="14114"/>
                    <a:pt x="20451" y="11665"/>
                  </a:cubicBezTo>
                  <a:lnTo>
                    <a:pt x="20451" y="83386"/>
                  </a:lnTo>
                  <a:cubicBezTo>
                    <a:pt x="20451" y="85259"/>
                    <a:pt x="20307" y="86411"/>
                    <a:pt x="19874" y="86987"/>
                  </a:cubicBezTo>
                  <a:cubicBezTo>
                    <a:pt x="19154" y="88571"/>
                    <a:pt x="14834" y="89435"/>
                    <a:pt x="6913" y="89435"/>
                  </a:cubicBezTo>
                  <a:lnTo>
                    <a:pt x="1008" y="89435"/>
                  </a:lnTo>
                  <a:lnTo>
                    <a:pt x="1008" y="95628"/>
                  </a:lnTo>
                  <a:lnTo>
                    <a:pt x="26643" y="95052"/>
                  </a:lnTo>
                  <a:lnTo>
                    <a:pt x="52423" y="95628"/>
                  </a:lnTo>
                  <a:lnTo>
                    <a:pt x="52423" y="89435"/>
                  </a:lnTo>
                  <a:lnTo>
                    <a:pt x="46518" y="89435"/>
                  </a:lnTo>
                  <a:cubicBezTo>
                    <a:pt x="38597" y="89435"/>
                    <a:pt x="34276" y="88571"/>
                    <a:pt x="33412" y="86987"/>
                  </a:cubicBezTo>
                  <a:cubicBezTo>
                    <a:pt x="33124" y="86411"/>
                    <a:pt x="32980" y="85259"/>
                    <a:pt x="32980" y="83386"/>
                  </a:cubicBezTo>
                  <a:lnTo>
                    <a:pt x="32980" y="4609"/>
                  </a:lnTo>
                  <a:cubicBezTo>
                    <a:pt x="32980" y="720"/>
                    <a:pt x="32404" y="0"/>
                    <a:pt x="2793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95197" y="350811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912414" y="344309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070215" y="342972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147775" y="3446596"/>
              <a:ext cx="67894" cy="137022"/>
            </a:xfrm>
            <a:custGeom>
              <a:avLst/>
              <a:gdLst/>
              <a:ahLst/>
              <a:cxnLst/>
              <a:rect l="l" t="t" r="r" b="b"/>
              <a:pathLst>
                <a:path w="67894" h="137022">
                  <a:moveTo>
                    <a:pt x="37033" y="0"/>
                  </a:moveTo>
                  <a:cubicBezTo>
                    <a:pt x="28598" y="8641"/>
                    <a:pt x="16253" y="12962"/>
                    <a:pt x="0" y="12962"/>
                  </a:cubicBezTo>
                  <a:lnTo>
                    <a:pt x="0" y="20985"/>
                  </a:lnTo>
                  <a:cubicBezTo>
                    <a:pt x="10698" y="20985"/>
                    <a:pt x="19545" y="19340"/>
                    <a:pt x="26335" y="16048"/>
                  </a:cubicBezTo>
                  <a:lnTo>
                    <a:pt x="26335" y="120152"/>
                  </a:lnTo>
                  <a:cubicBezTo>
                    <a:pt x="26335" y="123855"/>
                    <a:pt x="25512" y="126324"/>
                    <a:pt x="23660" y="127353"/>
                  </a:cubicBezTo>
                  <a:cubicBezTo>
                    <a:pt x="21808" y="128382"/>
                    <a:pt x="16665" y="128999"/>
                    <a:pt x="8435" y="128999"/>
                  </a:cubicBezTo>
                  <a:lnTo>
                    <a:pt x="1234" y="128999"/>
                  </a:lnTo>
                  <a:lnTo>
                    <a:pt x="1234" y="137023"/>
                  </a:lnTo>
                  <a:cubicBezTo>
                    <a:pt x="6378" y="136611"/>
                    <a:pt x="17488" y="136406"/>
                    <a:pt x="34564" y="136406"/>
                  </a:cubicBezTo>
                  <a:cubicBezTo>
                    <a:pt x="51641" y="136406"/>
                    <a:pt x="62751" y="136611"/>
                    <a:pt x="67894" y="137023"/>
                  </a:cubicBezTo>
                  <a:lnTo>
                    <a:pt x="67894" y="128999"/>
                  </a:lnTo>
                  <a:lnTo>
                    <a:pt x="60693" y="128999"/>
                  </a:lnTo>
                  <a:cubicBezTo>
                    <a:pt x="52258" y="128999"/>
                    <a:pt x="47114" y="128382"/>
                    <a:pt x="45469" y="127353"/>
                  </a:cubicBezTo>
                  <a:cubicBezTo>
                    <a:pt x="43823" y="126324"/>
                    <a:pt x="42794" y="123855"/>
                    <a:pt x="42794" y="120152"/>
                  </a:cubicBezTo>
                  <a:lnTo>
                    <a:pt x="42794" y="6172"/>
                  </a:lnTo>
                  <a:cubicBezTo>
                    <a:pt x="42794" y="1234"/>
                    <a:pt x="42382" y="0"/>
                    <a:pt x="3703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250028" y="3561810"/>
              <a:ext cx="24071" cy="61516"/>
            </a:xfrm>
            <a:custGeom>
              <a:avLst/>
              <a:gdLst/>
              <a:ahLst/>
              <a:cxnLst/>
              <a:rect l="l" t="t" r="r" b="b"/>
              <a:pathLst>
                <a:path w="24071" h="61516">
                  <a:moveTo>
                    <a:pt x="10904" y="0"/>
                  </a:moveTo>
                  <a:cubicBezTo>
                    <a:pt x="4321" y="0"/>
                    <a:pt x="0" y="4938"/>
                    <a:pt x="0" y="11521"/>
                  </a:cubicBezTo>
                  <a:cubicBezTo>
                    <a:pt x="0" y="17694"/>
                    <a:pt x="4732" y="22837"/>
                    <a:pt x="10904" y="22837"/>
                  </a:cubicBezTo>
                  <a:cubicBezTo>
                    <a:pt x="13785" y="22837"/>
                    <a:pt x="16253" y="22014"/>
                    <a:pt x="18105" y="20163"/>
                  </a:cubicBezTo>
                  <a:lnTo>
                    <a:pt x="18311" y="21808"/>
                  </a:lnTo>
                  <a:cubicBezTo>
                    <a:pt x="18311" y="34770"/>
                    <a:pt x="13990" y="45880"/>
                    <a:pt x="5349" y="54727"/>
                  </a:cubicBezTo>
                  <a:cubicBezTo>
                    <a:pt x="3909" y="56373"/>
                    <a:pt x="3086" y="57607"/>
                    <a:pt x="3086" y="58430"/>
                  </a:cubicBezTo>
                  <a:cubicBezTo>
                    <a:pt x="3086" y="60488"/>
                    <a:pt x="3909" y="61516"/>
                    <a:pt x="5761" y="61516"/>
                  </a:cubicBezTo>
                  <a:cubicBezTo>
                    <a:pt x="7612" y="61516"/>
                    <a:pt x="10081" y="59047"/>
                    <a:pt x="13579" y="54315"/>
                  </a:cubicBezTo>
                  <a:cubicBezTo>
                    <a:pt x="20574" y="44440"/>
                    <a:pt x="24072" y="33536"/>
                    <a:pt x="24072" y="21808"/>
                  </a:cubicBezTo>
                  <a:cubicBezTo>
                    <a:pt x="24072" y="10904"/>
                    <a:pt x="20368" y="0"/>
                    <a:pt x="10904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333903" y="3446596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5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438419" y="3429725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3209"/>
            <a:ext cx="2025645" cy="1168040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245842"/>
            <a:ext cx="1606279" cy="1557387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488" y="677760"/>
            <a:ext cx="2837159" cy="3360911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0" y="4491637"/>
            <a:ext cx="5749471" cy="19050"/>
          </a:xfrm>
          <a:custGeom>
            <a:avLst/>
            <a:gdLst/>
            <a:ahLst/>
            <a:cxnLst/>
            <a:rect l="l" t="t" r="r" b="b"/>
            <a:pathLst>
              <a:path w="5749471" h="19050">
                <a:moveTo>
                  <a:pt x="0" y="0"/>
                </a:moveTo>
                <a:lnTo>
                  <a:pt x="0" y="19050"/>
                </a:lnTo>
                <a:lnTo>
                  <a:pt x="5749472" y="19050"/>
                </a:lnTo>
                <a:lnTo>
                  <a:pt x="5749472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5749470" y="4491637"/>
            <a:ext cx="2269528" cy="19050"/>
          </a:xfrm>
          <a:custGeom>
            <a:avLst/>
            <a:gdLst/>
            <a:ahLst/>
            <a:cxnLst/>
            <a:rect l="l" t="t" r="r" b="b"/>
            <a:pathLst>
              <a:path w="2269528" h="19050">
                <a:moveTo>
                  <a:pt x="0" y="0"/>
                </a:moveTo>
                <a:lnTo>
                  <a:pt x="0" y="19050"/>
                </a:lnTo>
                <a:lnTo>
                  <a:pt x="2269528" y="19050"/>
                </a:lnTo>
                <a:lnTo>
                  <a:pt x="2269528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37160" y="67547"/>
            <a:ext cx="2445336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Combining Different Types of Shells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38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20040"/>
          </a:xfrm>
          <a:custGeom>
            <a:avLst/>
            <a:gdLst/>
            <a:ahLst/>
            <a:cxnLst/>
            <a:rect l="l" t="t" r="r" b="b"/>
            <a:pathLst>
              <a:path w="8019000" h="320040">
                <a:moveTo>
                  <a:pt x="0" y="0"/>
                </a:moveTo>
                <a:lnTo>
                  <a:pt x="0" y="320040"/>
                </a:lnTo>
                <a:lnTo>
                  <a:pt x="8019000" y="320040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91365"/>
            <a:ext cx="2963759" cy="1708981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216" y="534142"/>
            <a:ext cx="2667383" cy="1160583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793" y="1955177"/>
            <a:ext cx="1111409" cy="724810"/>
          </a:xfrm>
          <a:prstGeom prst="rect">
            <a:avLst/>
          </a:prstGeom>
        </p:spPr>
      </p:pic>
      <p:pic>
        <p:nvPicPr>
          <p:cNvPr id="105" name="Picture 10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139" y="1877606"/>
            <a:ext cx="1111409" cy="879961"/>
          </a:xfrm>
          <a:prstGeom prst="rect">
            <a:avLst/>
          </a:prstGeom>
        </p:spPr>
      </p:pic>
      <p:pic>
        <p:nvPicPr>
          <p:cNvPr id="106" name="Picture 10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973638"/>
            <a:ext cx="2445101" cy="1198301"/>
          </a:xfrm>
          <a:prstGeom prst="rect">
            <a:avLst/>
          </a:prstGeom>
        </p:spPr>
      </p:pic>
      <p:pic>
        <p:nvPicPr>
          <p:cNvPr id="107" name="Picture 10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430" y="2940443"/>
            <a:ext cx="2445101" cy="1264699"/>
          </a:xfrm>
          <a:prstGeom prst="rect">
            <a:avLst/>
          </a:prstGeom>
        </p:spPr>
      </p:pic>
      <p:pic>
        <p:nvPicPr>
          <p:cNvPr id="108" name="Picture 10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0488" y="3071955"/>
            <a:ext cx="2012230" cy="1001676"/>
          </a:xfrm>
          <a:prstGeom prst="rect">
            <a:avLst/>
          </a:prstGeom>
        </p:spPr>
      </p:pic>
      <p:sp>
        <p:nvSpPr>
          <p:cNvPr id="109" name="Freeform 109"/>
          <p:cNvSpPr/>
          <p:nvPr/>
        </p:nvSpPr>
        <p:spPr>
          <a:xfrm>
            <a:off x="0" y="4491637"/>
            <a:ext cx="453905" cy="19050"/>
          </a:xfrm>
          <a:custGeom>
            <a:avLst/>
            <a:gdLst/>
            <a:ahLst/>
            <a:cxnLst/>
            <a:rect l="l" t="t" r="r" b="b"/>
            <a:pathLst>
              <a:path w="453905" h="19050">
                <a:moveTo>
                  <a:pt x="0" y="0"/>
                </a:moveTo>
                <a:lnTo>
                  <a:pt x="0" y="19050"/>
                </a:lnTo>
                <a:lnTo>
                  <a:pt x="453906" y="19050"/>
                </a:lnTo>
                <a:lnTo>
                  <a:pt x="453906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0" name="Freeform 110"/>
          <p:cNvSpPr/>
          <p:nvPr/>
        </p:nvSpPr>
        <p:spPr>
          <a:xfrm>
            <a:off x="453904" y="4491637"/>
            <a:ext cx="7565094" cy="19050"/>
          </a:xfrm>
          <a:custGeom>
            <a:avLst/>
            <a:gdLst/>
            <a:ahLst/>
            <a:cxnLst/>
            <a:rect l="l" t="t" r="r" b="b"/>
            <a:pathLst>
              <a:path w="7565094" h="19050">
                <a:moveTo>
                  <a:pt x="0" y="0"/>
                </a:moveTo>
                <a:lnTo>
                  <a:pt x="0" y="19050"/>
                </a:lnTo>
                <a:lnTo>
                  <a:pt x="7565094" y="19050"/>
                </a:lnTo>
                <a:lnTo>
                  <a:pt x="756509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1" name="TextBox 110"/>
          <p:cNvSpPr txBox="1"/>
          <p:nvPr/>
        </p:nvSpPr>
        <p:spPr>
          <a:xfrm>
            <a:off x="152400" y="75055"/>
            <a:ext cx="2772460" cy="18287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428">
                <a:solidFill>
                  <a:srgbClr val="F6F3F3"/>
                </a:solidFill>
                <a:latin typeface="Arial"/>
              </a:rPr>
              <a:t>Cylindrical Tank with Spherical Roof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687617" y="4352971"/>
            <a:ext cx="270405" cy="12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952">
                <a:solidFill>
                  <a:srgbClr val="040E2D"/>
                </a:solidFill>
                <a:latin typeface="Arial"/>
              </a:rPr>
              <a:t>3 / </a:t>
            </a:r>
            <a:r>
              <a:rPr b="0" i="0" sz="952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95633"/>
            <a:ext cx="3021296" cy="3725154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46" y="411480"/>
            <a:ext cx="2336456" cy="3893467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0" y="4491637"/>
            <a:ext cx="5900773" cy="19050"/>
          </a:xfrm>
          <a:custGeom>
            <a:avLst/>
            <a:gdLst/>
            <a:ahLst/>
            <a:cxnLst/>
            <a:rect l="l" t="t" r="r" b="b"/>
            <a:pathLst>
              <a:path w="5900773" h="19050">
                <a:moveTo>
                  <a:pt x="0" y="0"/>
                </a:moveTo>
                <a:lnTo>
                  <a:pt x="0" y="19050"/>
                </a:lnTo>
                <a:lnTo>
                  <a:pt x="5900774" y="19050"/>
                </a:lnTo>
                <a:lnTo>
                  <a:pt x="590077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5" name="Freeform 105"/>
          <p:cNvSpPr/>
          <p:nvPr/>
        </p:nvSpPr>
        <p:spPr>
          <a:xfrm>
            <a:off x="5900775" y="4491637"/>
            <a:ext cx="2118226" cy="19050"/>
          </a:xfrm>
          <a:custGeom>
            <a:avLst/>
            <a:gdLst/>
            <a:ahLst/>
            <a:cxnLst/>
            <a:rect l="l" t="t" r="r" b="b"/>
            <a:pathLst>
              <a:path w="2118226" h="19050">
                <a:moveTo>
                  <a:pt x="0" y="0"/>
                </a:moveTo>
                <a:lnTo>
                  <a:pt x="0" y="19050"/>
                </a:lnTo>
                <a:lnTo>
                  <a:pt x="2118226" y="19050"/>
                </a:lnTo>
                <a:lnTo>
                  <a:pt x="2118226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6" name="TextBox 105"/>
          <p:cNvSpPr txBox="1"/>
          <p:nvPr/>
        </p:nvSpPr>
        <p:spPr>
          <a:xfrm>
            <a:off x="137160" y="67547"/>
            <a:ext cx="2830324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Idealization and Modelling of Nodal Rings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39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40626"/>
            <a:ext cx="6016227" cy="3835180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6052075" cy="19050"/>
          </a:xfrm>
          <a:custGeom>
            <a:avLst/>
            <a:gdLst/>
            <a:ahLst/>
            <a:cxnLst/>
            <a:rect l="l" t="t" r="r" b="b"/>
            <a:pathLst>
              <a:path w="6052075" h="19050">
                <a:moveTo>
                  <a:pt x="0" y="0"/>
                </a:moveTo>
                <a:lnTo>
                  <a:pt x="0" y="19050"/>
                </a:lnTo>
                <a:lnTo>
                  <a:pt x="6052075" y="19050"/>
                </a:lnTo>
                <a:lnTo>
                  <a:pt x="605207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6052070" y="4491637"/>
            <a:ext cx="1966924" cy="19050"/>
          </a:xfrm>
          <a:custGeom>
            <a:avLst/>
            <a:gdLst/>
            <a:ahLst/>
            <a:cxnLst/>
            <a:rect l="l" t="t" r="r" b="b"/>
            <a:pathLst>
              <a:path w="1966924" h="19050">
                <a:moveTo>
                  <a:pt x="0" y="0"/>
                </a:moveTo>
                <a:lnTo>
                  <a:pt x="0" y="19050"/>
                </a:lnTo>
                <a:lnTo>
                  <a:pt x="1966925" y="19050"/>
                </a:lnTo>
                <a:lnTo>
                  <a:pt x="196692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37160" y="67547"/>
            <a:ext cx="186054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Steel Reinforcement Layout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40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80"/>
            <a:ext cx="6128862" cy="3893467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6203377" cy="19050"/>
          </a:xfrm>
          <a:custGeom>
            <a:avLst/>
            <a:gdLst/>
            <a:ahLst/>
            <a:cxnLst/>
            <a:rect l="l" t="t" r="r" b="b"/>
            <a:pathLst>
              <a:path w="6203377" h="19050">
                <a:moveTo>
                  <a:pt x="0" y="0"/>
                </a:moveTo>
                <a:lnTo>
                  <a:pt x="0" y="19050"/>
                </a:lnTo>
                <a:lnTo>
                  <a:pt x="6203377" y="19050"/>
                </a:lnTo>
                <a:lnTo>
                  <a:pt x="6203377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6203375" y="4491637"/>
            <a:ext cx="1815622" cy="19050"/>
          </a:xfrm>
          <a:custGeom>
            <a:avLst/>
            <a:gdLst/>
            <a:ahLst/>
            <a:cxnLst/>
            <a:rect l="l" t="t" r="r" b="b"/>
            <a:pathLst>
              <a:path w="1815622" h="19050">
                <a:moveTo>
                  <a:pt x="0" y="0"/>
                </a:moveTo>
                <a:lnTo>
                  <a:pt x="0" y="19050"/>
                </a:lnTo>
                <a:lnTo>
                  <a:pt x="1815623" y="19050"/>
                </a:lnTo>
                <a:lnTo>
                  <a:pt x="1815623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37160" y="67547"/>
            <a:ext cx="2774362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Elevated Water Tower with Conical Tank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41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01864"/>
            <a:ext cx="2117123" cy="2312702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761" y="1039196"/>
            <a:ext cx="2667521" cy="2192393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2656236" y="3386661"/>
            <a:ext cx="1659390" cy="19050"/>
          </a:xfrm>
          <a:custGeom>
            <a:avLst/>
            <a:gdLst/>
            <a:ahLst/>
            <a:cxnLst/>
            <a:rect l="l" t="t" r="r" b="b"/>
            <a:pathLst>
              <a:path w="1659390" h="19050">
                <a:moveTo>
                  <a:pt x="9525" y="9525"/>
                </a:moveTo>
                <a:moveTo>
                  <a:pt x="19050" y="19050"/>
                </a:moveTo>
                <a:lnTo>
                  <a:pt x="0" y="0"/>
                </a:lnTo>
                <a:lnTo>
                  <a:pt x="0" y="0"/>
                </a:lnTo>
                <a:lnTo>
                  <a:pt x="1645920" y="0"/>
                </a:lnTo>
                <a:cubicBezTo>
                  <a:pt x="1650972" y="0"/>
                  <a:pt x="1655818" y="2007"/>
                  <a:pt x="1659390" y="5580"/>
                </a:cubicBezTo>
                <a:lnTo>
                  <a:pt x="1645920" y="19050"/>
                </a:lnTo>
                <a:close/>
              </a:path>
            </a:pathLst>
          </a:custGeom>
          <a:solidFill>
            <a:srgbClr val="FAEEDD"/>
          </a:solidFill>
        </p:spPr>
      </p:sp>
      <p:sp>
        <p:nvSpPr>
          <p:cNvPr id="105" name="Freeform 105"/>
          <p:cNvSpPr/>
          <p:nvPr/>
        </p:nvSpPr>
        <p:spPr>
          <a:xfrm>
            <a:off x="2656236" y="3392240"/>
            <a:ext cx="1664970" cy="294518"/>
          </a:xfrm>
          <a:custGeom>
            <a:avLst/>
            <a:gdLst/>
            <a:ahLst/>
            <a:cxnLst/>
            <a:rect l="l" t="t" r="r" b="b"/>
            <a:pathLst>
              <a:path w="1664970" h="294518">
                <a:moveTo>
                  <a:pt x="9525" y="3945"/>
                </a:moveTo>
                <a:moveTo>
                  <a:pt x="1645920" y="13470"/>
                </a:moveTo>
                <a:lnTo>
                  <a:pt x="1659390" y="0"/>
                </a:lnTo>
                <a:cubicBezTo>
                  <a:pt x="1662963" y="3573"/>
                  <a:pt x="1664970" y="8418"/>
                  <a:pt x="1664970" y="13470"/>
                </a:cubicBezTo>
                <a:lnTo>
                  <a:pt x="1664970" y="275469"/>
                </a:lnTo>
                <a:cubicBezTo>
                  <a:pt x="1664970" y="285990"/>
                  <a:pt x="1656441" y="294519"/>
                  <a:pt x="1645920" y="294519"/>
                </a:cubicBezTo>
                <a:lnTo>
                  <a:pt x="0" y="294519"/>
                </a:lnTo>
                <a:lnTo>
                  <a:pt x="19050" y="275469"/>
                </a:lnTo>
                <a:lnTo>
                  <a:pt x="1645920" y="275469"/>
                </a:lnTo>
                <a:close/>
              </a:path>
            </a:pathLst>
          </a:custGeom>
          <a:solidFill>
            <a:srgbClr val="F5DDBB"/>
          </a:solidFill>
        </p:spPr>
      </p:sp>
      <p:sp>
        <p:nvSpPr>
          <p:cNvPr id="106" name="Freeform 106"/>
          <p:cNvSpPr/>
          <p:nvPr/>
        </p:nvSpPr>
        <p:spPr>
          <a:xfrm>
            <a:off x="2656236" y="3386661"/>
            <a:ext cx="19050" cy="300098"/>
          </a:xfrm>
          <a:custGeom>
            <a:avLst/>
            <a:gdLst/>
            <a:ahLst/>
            <a:cxnLst/>
            <a:rect l="l" t="t" r="r" b="b"/>
            <a:pathLst>
              <a:path w="19050" h="300098">
                <a:moveTo>
                  <a:pt x="9525" y="9525"/>
                </a:moveTo>
                <a:moveTo>
                  <a:pt x="19050" y="281048"/>
                </a:moveTo>
                <a:lnTo>
                  <a:pt x="0" y="300098"/>
                </a:lnTo>
                <a:lnTo>
                  <a:pt x="0" y="300098"/>
                </a:lnTo>
                <a:lnTo>
                  <a:pt x="0" y="0"/>
                </a:lnTo>
                <a:lnTo>
                  <a:pt x="19050" y="19050"/>
                </a:lnTo>
                <a:close/>
              </a:path>
            </a:pathLst>
          </a:custGeom>
          <a:solidFill>
            <a:srgbClr val="DF8E1D"/>
          </a:solidFill>
        </p:spPr>
      </p:sp>
      <p:sp>
        <p:nvSpPr>
          <p:cNvPr id="107" name="Freeform 107"/>
          <p:cNvSpPr/>
          <p:nvPr/>
        </p:nvSpPr>
        <p:spPr>
          <a:xfrm>
            <a:off x="2665761" y="3396186"/>
            <a:ext cx="1636395" cy="271523"/>
          </a:xfrm>
          <a:custGeom>
            <a:avLst/>
            <a:gdLst/>
            <a:ahLst/>
            <a:cxnLst/>
            <a:rect l="l" t="t" r="r" b="b"/>
            <a:pathLst>
              <a:path w="1636395" h="271523">
                <a:moveTo>
                  <a:pt x="0" y="0"/>
                </a:moveTo>
                <a:moveTo>
                  <a:pt x="9525" y="9525"/>
                </a:moveTo>
                <a:lnTo>
                  <a:pt x="1636395" y="9525"/>
                </a:lnTo>
                <a:lnTo>
                  <a:pt x="1636395" y="271523"/>
                </a:lnTo>
                <a:lnTo>
                  <a:pt x="9525" y="271523"/>
                </a:lnTo>
                <a:close/>
              </a:path>
            </a:pathLst>
          </a:custGeom>
          <a:noFill/>
        </p:spPr>
      </p:sp>
      <p:sp>
        <p:nvSpPr>
          <p:cNvPr id="108" name="Freeform 108"/>
          <p:cNvSpPr/>
          <p:nvPr/>
        </p:nvSpPr>
        <p:spPr>
          <a:xfrm>
            <a:off x="2675286" y="3396186"/>
            <a:ext cx="1636395" cy="175259"/>
          </a:xfrm>
          <a:custGeom>
            <a:avLst/>
            <a:gdLst/>
            <a:ahLst/>
            <a:cxnLst/>
            <a:rect l="l" t="t" r="r" b="b"/>
            <a:pathLst>
              <a:path w="1636395" h="175259">
                <a:moveTo>
                  <a:pt x="0" y="0"/>
                </a:moveTo>
                <a:moveTo>
                  <a:pt x="0" y="0"/>
                </a:moveTo>
                <a:lnTo>
                  <a:pt x="1617345" y="0"/>
                </a:lnTo>
                <a:cubicBezTo>
                  <a:pt x="1627866" y="0"/>
                  <a:pt x="1636395" y="8529"/>
                  <a:pt x="1636395" y="19050"/>
                </a:cubicBezTo>
                <a:lnTo>
                  <a:pt x="1636395" y="175260"/>
                </a:lnTo>
                <a:lnTo>
                  <a:pt x="0" y="175260"/>
                </a:lnTo>
                <a:close/>
              </a:path>
            </a:pathLst>
          </a:custGeom>
          <a:solidFill>
            <a:srgbClr val="FAEEDD"/>
          </a:solidFill>
        </p:spPr>
      </p:sp>
      <p:sp>
        <p:nvSpPr>
          <p:cNvPr id="109" name="Freeform 109"/>
          <p:cNvSpPr/>
          <p:nvPr/>
        </p:nvSpPr>
        <p:spPr>
          <a:xfrm>
            <a:off x="2675286" y="3396186"/>
            <a:ext cx="1645920" cy="175259"/>
          </a:xfrm>
          <a:custGeom>
            <a:avLst/>
            <a:gdLst/>
            <a:ahLst/>
            <a:cxnLst/>
            <a:rect l="l" t="t" r="r" b="b"/>
            <a:pathLst>
              <a:path w="1645920" h="175259">
                <a:moveTo>
                  <a:pt x="0" y="0"/>
                </a:moveTo>
                <a:moveTo>
                  <a:pt x="1626870" y="0"/>
                </a:moveTo>
                <a:lnTo>
                  <a:pt x="1626870" y="0"/>
                </a:lnTo>
                <a:cubicBezTo>
                  <a:pt x="1637391" y="0"/>
                  <a:pt x="1645920" y="8529"/>
                  <a:pt x="1645920" y="19050"/>
                </a:cubicBezTo>
                <a:lnTo>
                  <a:pt x="1645920" y="175260"/>
                </a:lnTo>
                <a:lnTo>
                  <a:pt x="1626870" y="175260"/>
                </a:lnTo>
                <a:close/>
              </a:path>
            </a:pathLst>
          </a:custGeom>
          <a:solidFill>
            <a:srgbClr val="FAEEDD"/>
          </a:solidFill>
        </p:spPr>
      </p:sp>
      <p:pic>
        <p:nvPicPr>
          <p:cNvPr id="110" name="Picture 10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336" y="3415236"/>
            <a:ext cx="137160" cy="137160"/>
          </a:xfrm>
          <a:prstGeom prst="rect">
            <a:avLst/>
          </a:prstGeom>
        </p:spPr>
      </p:pic>
      <p:sp>
        <p:nvSpPr>
          <p:cNvPr id="111" name="Freeform 111"/>
          <p:cNvSpPr/>
          <p:nvPr/>
        </p:nvSpPr>
        <p:spPr>
          <a:xfrm>
            <a:off x="0" y="4491637"/>
            <a:ext cx="6354678" cy="19050"/>
          </a:xfrm>
          <a:custGeom>
            <a:avLst/>
            <a:gdLst/>
            <a:ahLst/>
            <a:cxnLst/>
            <a:rect l="l" t="t" r="r" b="b"/>
            <a:pathLst>
              <a:path w="6354678" h="19050">
                <a:moveTo>
                  <a:pt x="0" y="0"/>
                </a:moveTo>
                <a:lnTo>
                  <a:pt x="0" y="19050"/>
                </a:lnTo>
                <a:lnTo>
                  <a:pt x="6354679" y="19050"/>
                </a:lnTo>
                <a:lnTo>
                  <a:pt x="635467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2" name="Freeform 112"/>
          <p:cNvSpPr/>
          <p:nvPr/>
        </p:nvSpPr>
        <p:spPr>
          <a:xfrm>
            <a:off x="6354679" y="4491637"/>
            <a:ext cx="1664320" cy="19050"/>
          </a:xfrm>
          <a:custGeom>
            <a:avLst/>
            <a:gdLst/>
            <a:ahLst/>
            <a:cxnLst/>
            <a:rect l="l" t="t" r="r" b="b"/>
            <a:pathLst>
              <a:path w="1664320" h="19050">
                <a:moveTo>
                  <a:pt x="0" y="0"/>
                </a:moveTo>
                <a:lnTo>
                  <a:pt x="0" y="19050"/>
                </a:lnTo>
                <a:lnTo>
                  <a:pt x="1664321" y="19050"/>
                </a:lnTo>
                <a:lnTo>
                  <a:pt x="1664321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3" name="TextBox 112"/>
          <p:cNvSpPr txBox="1"/>
          <p:nvPr/>
        </p:nvSpPr>
        <p:spPr>
          <a:xfrm>
            <a:off x="137160" y="67547"/>
            <a:ext cx="266654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Conical Shells: Membrane Stresses (1/2)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68656" y="3419200"/>
            <a:ext cx="514755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1" sz="1071">
                <a:solidFill>
                  <a:srgbClr val="1E3782"/>
                </a:solidFill>
                <a:latin typeface="Arial"/>
              </a:rPr>
              <a:t>Warning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694336" y="3576543"/>
            <a:ext cx="1464770" cy="1028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803">
                <a:solidFill>
                  <a:srgbClr val="040E2D"/>
                </a:solidFill>
                <a:latin typeface="Arial"/>
              </a:rPr>
              <a:t>Forza peso o pressione del liquido?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42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597505" y="2253300"/>
            <a:ext cx="3444004" cy="889509"/>
          </a:xfrm>
          <a:custGeom>
            <a:avLst/>
            <a:gdLst/>
            <a:ahLst/>
            <a:cxnLst/>
            <a:rect l="l" t="t" r="r" b="b"/>
            <a:pathLst>
              <a:path w="3444004" h="889509">
                <a:moveTo>
                  <a:pt x="0" y="0"/>
                </a:moveTo>
                <a:moveTo>
                  <a:pt x="341694" y="0"/>
                </a:moveTo>
                <a:lnTo>
                  <a:pt x="3102310" y="0"/>
                </a:lnTo>
                <a:cubicBezTo>
                  <a:pt x="3291023" y="0"/>
                  <a:pt x="3444005" y="152982"/>
                  <a:pt x="3444005" y="341694"/>
                </a:cubicBezTo>
                <a:lnTo>
                  <a:pt x="3444005" y="547815"/>
                </a:lnTo>
                <a:cubicBezTo>
                  <a:pt x="3444005" y="736528"/>
                  <a:pt x="3291023" y="889509"/>
                  <a:pt x="3102310" y="889509"/>
                </a:cubicBezTo>
                <a:lnTo>
                  <a:pt x="341694" y="889509"/>
                </a:lnTo>
                <a:cubicBezTo>
                  <a:pt x="152982" y="889509"/>
                  <a:pt x="0" y="736528"/>
                  <a:pt x="0" y="547815"/>
                </a:cubicBezTo>
                <a:lnTo>
                  <a:pt x="0" y="341694"/>
                </a:lnTo>
                <a:cubicBezTo>
                  <a:pt x="0" y="152982"/>
                  <a:pt x="152982" y="0"/>
                  <a:pt x="341694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3761527" y="2684630"/>
            <a:ext cx="2160352" cy="9525"/>
          </a:xfrm>
          <a:custGeom>
            <a:avLst/>
            <a:gdLst/>
            <a:ahLst/>
            <a:cxnLst/>
            <a:rect l="l" t="t" r="r" b="b"/>
            <a:pathLst>
              <a:path w="2160352" h="9525">
                <a:moveTo>
                  <a:pt x="0" y="0"/>
                </a:moveTo>
                <a:lnTo>
                  <a:pt x="2160352" y="0"/>
                </a:lnTo>
              </a:path>
            </a:pathLst>
          </a:custGeom>
          <a:noFill/>
          <a:ln w="14813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0" y="4491637"/>
            <a:ext cx="6505981" cy="19050"/>
          </a:xfrm>
          <a:custGeom>
            <a:avLst/>
            <a:gdLst/>
            <a:ahLst/>
            <a:cxnLst/>
            <a:rect l="l" t="t" r="r" b="b"/>
            <a:pathLst>
              <a:path w="6505981" h="19050">
                <a:moveTo>
                  <a:pt x="0" y="0"/>
                </a:moveTo>
                <a:lnTo>
                  <a:pt x="0" y="19050"/>
                </a:lnTo>
                <a:lnTo>
                  <a:pt x="6505981" y="19050"/>
                </a:lnTo>
                <a:lnTo>
                  <a:pt x="6505981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5" name="Freeform 105"/>
          <p:cNvSpPr/>
          <p:nvPr/>
        </p:nvSpPr>
        <p:spPr>
          <a:xfrm>
            <a:off x="6505984" y="4491637"/>
            <a:ext cx="1513018" cy="19050"/>
          </a:xfrm>
          <a:custGeom>
            <a:avLst/>
            <a:gdLst/>
            <a:ahLst/>
            <a:cxnLst/>
            <a:rect l="l" t="t" r="r" b="b"/>
            <a:pathLst>
              <a:path w="1513018" h="19050">
                <a:moveTo>
                  <a:pt x="0" y="0"/>
                </a:moveTo>
                <a:lnTo>
                  <a:pt x="0" y="19050"/>
                </a:lnTo>
                <a:lnTo>
                  <a:pt x="1513019" y="19050"/>
                </a:lnTo>
                <a:lnTo>
                  <a:pt x="151301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6" name="TextBox 105"/>
          <p:cNvSpPr txBox="1"/>
          <p:nvPr/>
        </p:nvSpPr>
        <p:spPr>
          <a:xfrm>
            <a:off x="137160" y="67547"/>
            <a:ext cx="266654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Conical Shells: Membrane Stresses (1/2)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43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18" name="MathFormula 318"/>
          <p:cNvGrpSpPr/>
          <p:nvPr/>
        </p:nvGrpSpPr>
        <p:grpSpPr>
          <a:xfrm>
            <a:off x="285841" y="1614764"/>
            <a:ext cx="7110589" cy="545953"/>
            <a:chOff x="285841" y="1614764"/>
            <a:chExt cx="7110589" cy="545953"/>
          </a:xfrm>
        </p:grpSpPr>
        <p:sp>
          <p:nvSpPr>
            <p:cNvPr id="208" name="MathGlyph 208"/>
            <p:cNvSpPr/>
            <p:nvPr/>
          </p:nvSpPr>
          <p:spPr>
            <a:xfrm>
              <a:off x="285841" y="1766336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9" name="MathGlyph 209"/>
            <p:cNvSpPr/>
            <p:nvPr/>
          </p:nvSpPr>
          <p:spPr>
            <a:xfrm>
              <a:off x="380607" y="1894161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547207" y="183135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764425" y="1626845"/>
              <a:ext cx="182491" cy="457154"/>
            </a:xfrm>
            <a:custGeom>
              <a:avLst/>
              <a:gdLst/>
              <a:ahLst/>
              <a:cxnLst/>
              <a:rect l="l" t="t" r="r" b="b"/>
              <a:pathLst>
                <a:path w="182491" h="457154">
                  <a:moveTo>
                    <a:pt x="159449" y="0"/>
                  </a:moveTo>
                  <a:cubicBezTo>
                    <a:pt x="149779" y="0"/>
                    <a:pt x="141138" y="8847"/>
                    <a:pt x="133114" y="26540"/>
                  </a:cubicBezTo>
                  <a:cubicBezTo>
                    <a:pt x="129205" y="34976"/>
                    <a:pt x="125090" y="47732"/>
                    <a:pt x="120564" y="64808"/>
                  </a:cubicBezTo>
                  <a:cubicBezTo>
                    <a:pt x="100607" y="138463"/>
                    <a:pt x="85588" y="210266"/>
                    <a:pt x="69746" y="304084"/>
                  </a:cubicBezTo>
                  <a:cubicBezTo>
                    <a:pt x="62545" y="347495"/>
                    <a:pt x="56579" y="378973"/>
                    <a:pt x="51846" y="398107"/>
                  </a:cubicBezTo>
                  <a:cubicBezTo>
                    <a:pt x="43411" y="433288"/>
                    <a:pt x="33741" y="450982"/>
                    <a:pt x="23043" y="450982"/>
                  </a:cubicBezTo>
                  <a:cubicBezTo>
                    <a:pt x="19134" y="450982"/>
                    <a:pt x="15636" y="449953"/>
                    <a:pt x="12550" y="447690"/>
                  </a:cubicBezTo>
                  <a:cubicBezTo>
                    <a:pt x="18517" y="446662"/>
                    <a:pt x="21397" y="443164"/>
                    <a:pt x="21397" y="436992"/>
                  </a:cubicBezTo>
                  <a:cubicBezTo>
                    <a:pt x="21397" y="431025"/>
                    <a:pt x="16871" y="426293"/>
                    <a:pt x="10904" y="426293"/>
                  </a:cubicBezTo>
                  <a:cubicBezTo>
                    <a:pt x="3703" y="426293"/>
                    <a:pt x="0" y="429997"/>
                    <a:pt x="0" y="437198"/>
                  </a:cubicBezTo>
                  <a:cubicBezTo>
                    <a:pt x="0" y="449130"/>
                    <a:pt x="11727" y="457154"/>
                    <a:pt x="23454" y="457154"/>
                  </a:cubicBezTo>
                  <a:cubicBezTo>
                    <a:pt x="38473" y="457154"/>
                    <a:pt x="50818" y="445221"/>
                    <a:pt x="60488" y="421561"/>
                  </a:cubicBezTo>
                  <a:cubicBezTo>
                    <a:pt x="65631" y="409011"/>
                    <a:pt x="72626" y="384734"/>
                    <a:pt x="81267" y="349141"/>
                  </a:cubicBezTo>
                  <a:cubicBezTo>
                    <a:pt x="96286" y="288036"/>
                    <a:pt x="109659" y="222611"/>
                    <a:pt x="121387" y="153071"/>
                  </a:cubicBezTo>
                  <a:cubicBezTo>
                    <a:pt x="129616" y="104310"/>
                    <a:pt x="137023" y="67277"/>
                    <a:pt x="143401" y="41971"/>
                  </a:cubicBezTo>
                  <a:cubicBezTo>
                    <a:pt x="149367" y="18105"/>
                    <a:pt x="154922" y="6172"/>
                    <a:pt x="159860" y="6172"/>
                  </a:cubicBezTo>
                  <a:cubicBezTo>
                    <a:pt x="163975" y="6172"/>
                    <a:pt x="167472" y="7201"/>
                    <a:pt x="170147" y="9464"/>
                  </a:cubicBezTo>
                  <a:cubicBezTo>
                    <a:pt x="164181" y="10493"/>
                    <a:pt x="161094" y="13990"/>
                    <a:pt x="161094" y="20163"/>
                  </a:cubicBezTo>
                  <a:cubicBezTo>
                    <a:pt x="161094" y="26129"/>
                    <a:pt x="165621" y="30861"/>
                    <a:pt x="171587" y="30861"/>
                  </a:cubicBezTo>
                  <a:cubicBezTo>
                    <a:pt x="178788" y="30861"/>
                    <a:pt x="182491" y="27158"/>
                    <a:pt x="182491" y="19957"/>
                  </a:cubicBezTo>
                  <a:cubicBezTo>
                    <a:pt x="182491" y="8641"/>
                    <a:pt x="171381" y="0"/>
                    <a:pt x="15944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872763" y="2061629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965346" y="1614764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973887" y="2092206"/>
              <a:ext cx="42279" cy="68511"/>
            </a:xfrm>
            <a:custGeom>
              <a:avLst/>
              <a:gdLst/>
              <a:ahLst/>
              <a:cxnLst/>
              <a:rect l="l" t="t" r="r" b="b"/>
              <a:pathLst>
                <a:path w="42279" h="68511">
                  <a:moveTo>
                    <a:pt x="22323" y="0"/>
                  </a:moveTo>
                  <a:cubicBezTo>
                    <a:pt x="17591" y="4321"/>
                    <a:pt x="10904" y="6481"/>
                    <a:pt x="2160" y="6481"/>
                  </a:cubicBezTo>
                  <a:lnTo>
                    <a:pt x="0" y="6481"/>
                  </a:lnTo>
                  <a:lnTo>
                    <a:pt x="0" y="11830"/>
                  </a:lnTo>
                  <a:lnTo>
                    <a:pt x="2160" y="11830"/>
                  </a:lnTo>
                  <a:cubicBezTo>
                    <a:pt x="7407" y="11830"/>
                    <a:pt x="12139" y="10904"/>
                    <a:pt x="16459" y="9155"/>
                  </a:cubicBezTo>
                  <a:lnTo>
                    <a:pt x="16459" y="59356"/>
                  </a:lnTo>
                  <a:cubicBezTo>
                    <a:pt x="16459" y="60488"/>
                    <a:pt x="16356" y="61311"/>
                    <a:pt x="16048" y="61722"/>
                  </a:cubicBezTo>
                  <a:cubicBezTo>
                    <a:pt x="15533" y="62751"/>
                    <a:pt x="12242" y="63265"/>
                    <a:pt x="6172" y="63265"/>
                  </a:cubicBezTo>
                  <a:lnTo>
                    <a:pt x="720" y="63265"/>
                  </a:lnTo>
                  <a:lnTo>
                    <a:pt x="720" y="68511"/>
                  </a:lnTo>
                  <a:cubicBezTo>
                    <a:pt x="4732" y="68203"/>
                    <a:pt x="11624" y="68100"/>
                    <a:pt x="21500" y="68100"/>
                  </a:cubicBezTo>
                  <a:cubicBezTo>
                    <a:pt x="31375" y="68100"/>
                    <a:pt x="38268" y="68203"/>
                    <a:pt x="42280" y="68511"/>
                  </a:cubicBezTo>
                  <a:lnTo>
                    <a:pt x="42280" y="63265"/>
                  </a:lnTo>
                  <a:lnTo>
                    <a:pt x="36827" y="63265"/>
                  </a:lnTo>
                  <a:cubicBezTo>
                    <a:pt x="30758" y="63265"/>
                    <a:pt x="27466" y="62751"/>
                    <a:pt x="26849" y="61722"/>
                  </a:cubicBezTo>
                  <a:cubicBezTo>
                    <a:pt x="26643" y="61311"/>
                    <a:pt x="26540" y="60488"/>
                    <a:pt x="26540" y="59356"/>
                  </a:cubicBezTo>
                  <a:lnTo>
                    <a:pt x="26540" y="3498"/>
                  </a:lnTo>
                  <a:cubicBezTo>
                    <a:pt x="26540" y="0"/>
                    <a:pt x="26129" y="0"/>
                    <a:pt x="2232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1061121" y="1645340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1185771" y="1769834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284114" y="1818183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406941" y="1815920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517223" y="175296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582028" y="1766336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2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5" y="1646"/>
                    <a:pt x="36005" y="4938"/>
                  </a:cubicBezTo>
                  <a:cubicBezTo>
                    <a:pt x="36005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798394" y="181468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879455" y="1771686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936445" y="1815920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088626" y="176407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2208659" y="18620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2351880" y="185130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558079" y="1766336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8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741936" y="1814685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832051" y="1814685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935949" y="181468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054595" y="176407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174627" y="18620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272325" y="175296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383156" y="1764073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40" y="114391"/>
                  </a:cubicBezTo>
                  <a:cubicBezTo>
                    <a:pt x="83325" y="130645"/>
                    <a:pt x="78387" y="138874"/>
                    <a:pt x="72832" y="138874"/>
                  </a:cubicBezTo>
                  <a:cubicBezTo>
                    <a:pt x="69334" y="138874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4"/>
                    <a:pt x="28186" y="138874"/>
                  </a:cubicBezTo>
                  <a:cubicBezTo>
                    <a:pt x="20163" y="138874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522167" y="1815920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4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8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702554" y="183135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918331" y="1769834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016675" y="1818183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174820" y="1814685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264934" y="1814685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368833" y="181468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487478" y="176407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607501" y="18620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739293" y="1626845"/>
              <a:ext cx="182491" cy="457154"/>
            </a:xfrm>
            <a:custGeom>
              <a:avLst/>
              <a:gdLst/>
              <a:ahLst/>
              <a:cxnLst/>
              <a:rect l="l" t="t" r="r" b="b"/>
              <a:pathLst>
                <a:path w="182491" h="457154">
                  <a:moveTo>
                    <a:pt x="159448" y="0"/>
                  </a:moveTo>
                  <a:cubicBezTo>
                    <a:pt x="149779" y="0"/>
                    <a:pt x="141138" y="8847"/>
                    <a:pt x="133114" y="26540"/>
                  </a:cubicBezTo>
                  <a:cubicBezTo>
                    <a:pt x="129205" y="34976"/>
                    <a:pt x="125090" y="47732"/>
                    <a:pt x="120564" y="64808"/>
                  </a:cubicBezTo>
                  <a:cubicBezTo>
                    <a:pt x="100607" y="138463"/>
                    <a:pt x="85588" y="210266"/>
                    <a:pt x="69746" y="304084"/>
                  </a:cubicBezTo>
                  <a:cubicBezTo>
                    <a:pt x="62545" y="347495"/>
                    <a:pt x="56578" y="378973"/>
                    <a:pt x="51846" y="398107"/>
                  </a:cubicBezTo>
                  <a:cubicBezTo>
                    <a:pt x="43411" y="433288"/>
                    <a:pt x="33741" y="450982"/>
                    <a:pt x="23043" y="450982"/>
                  </a:cubicBezTo>
                  <a:cubicBezTo>
                    <a:pt x="19134" y="450982"/>
                    <a:pt x="15636" y="449953"/>
                    <a:pt x="12550" y="447690"/>
                  </a:cubicBezTo>
                  <a:cubicBezTo>
                    <a:pt x="18517" y="446662"/>
                    <a:pt x="21397" y="443164"/>
                    <a:pt x="21397" y="436992"/>
                  </a:cubicBezTo>
                  <a:cubicBezTo>
                    <a:pt x="21397" y="431025"/>
                    <a:pt x="16871" y="426293"/>
                    <a:pt x="10904" y="426293"/>
                  </a:cubicBezTo>
                  <a:cubicBezTo>
                    <a:pt x="3703" y="426293"/>
                    <a:pt x="0" y="429997"/>
                    <a:pt x="0" y="437198"/>
                  </a:cubicBezTo>
                  <a:cubicBezTo>
                    <a:pt x="0" y="449130"/>
                    <a:pt x="11727" y="457154"/>
                    <a:pt x="23454" y="457154"/>
                  </a:cubicBezTo>
                  <a:cubicBezTo>
                    <a:pt x="38473" y="457154"/>
                    <a:pt x="50818" y="445221"/>
                    <a:pt x="60488" y="421561"/>
                  </a:cubicBezTo>
                  <a:cubicBezTo>
                    <a:pt x="65631" y="409011"/>
                    <a:pt x="72626" y="384734"/>
                    <a:pt x="81267" y="349141"/>
                  </a:cubicBezTo>
                  <a:cubicBezTo>
                    <a:pt x="96286" y="288036"/>
                    <a:pt x="109659" y="222611"/>
                    <a:pt x="121387" y="153071"/>
                  </a:cubicBezTo>
                  <a:cubicBezTo>
                    <a:pt x="129616" y="104310"/>
                    <a:pt x="137023" y="67277"/>
                    <a:pt x="143401" y="41971"/>
                  </a:cubicBezTo>
                  <a:cubicBezTo>
                    <a:pt x="149367" y="18105"/>
                    <a:pt x="154922" y="6172"/>
                    <a:pt x="159860" y="6172"/>
                  </a:cubicBezTo>
                  <a:cubicBezTo>
                    <a:pt x="163975" y="6172"/>
                    <a:pt x="167472" y="7201"/>
                    <a:pt x="170147" y="9464"/>
                  </a:cubicBezTo>
                  <a:cubicBezTo>
                    <a:pt x="164181" y="10493"/>
                    <a:pt x="161094" y="13990"/>
                    <a:pt x="161094" y="20163"/>
                  </a:cubicBezTo>
                  <a:cubicBezTo>
                    <a:pt x="161094" y="26129"/>
                    <a:pt x="165621" y="30861"/>
                    <a:pt x="171587" y="30861"/>
                  </a:cubicBezTo>
                  <a:cubicBezTo>
                    <a:pt x="178788" y="30861"/>
                    <a:pt x="182491" y="27158"/>
                    <a:pt x="182491" y="19957"/>
                  </a:cubicBezTo>
                  <a:cubicBezTo>
                    <a:pt x="182491" y="8641"/>
                    <a:pt x="171381" y="0"/>
                    <a:pt x="15944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847632" y="2061629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940215" y="1614764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948755" y="2092206"/>
              <a:ext cx="42279" cy="68511"/>
            </a:xfrm>
            <a:custGeom>
              <a:avLst/>
              <a:gdLst/>
              <a:ahLst/>
              <a:cxnLst/>
              <a:rect l="l" t="t" r="r" b="b"/>
              <a:pathLst>
                <a:path w="42279" h="68511">
                  <a:moveTo>
                    <a:pt x="22323" y="0"/>
                  </a:moveTo>
                  <a:cubicBezTo>
                    <a:pt x="17591" y="4321"/>
                    <a:pt x="10904" y="6481"/>
                    <a:pt x="2160" y="6481"/>
                  </a:cubicBezTo>
                  <a:lnTo>
                    <a:pt x="0" y="6481"/>
                  </a:lnTo>
                  <a:lnTo>
                    <a:pt x="0" y="11830"/>
                  </a:lnTo>
                  <a:lnTo>
                    <a:pt x="2160" y="11830"/>
                  </a:lnTo>
                  <a:cubicBezTo>
                    <a:pt x="7407" y="11830"/>
                    <a:pt x="12139" y="10904"/>
                    <a:pt x="16459" y="9155"/>
                  </a:cubicBezTo>
                  <a:lnTo>
                    <a:pt x="16459" y="59356"/>
                  </a:lnTo>
                  <a:cubicBezTo>
                    <a:pt x="16459" y="60488"/>
                    <a:pt x="16356" y="61311"/>
                    <a:pt x="16048" y="61722"/>
                  </a:cubicBezTo>
                  <a:cubicBezTo>
                    <a:pt x="15533" y="62751"/>
                    <a:pt x="12242" y="63265"/>
                    <a:pt x="6172" y="63265"/>
                  </a:cubicBezTo>
                  <a:lnTo>
                    <a:pt x="720" y="63265"/>
                  </a:lnTo>
                  <a:lnTo>
                    <a:pt x="720" y="68511"/>
                  </a:lnTo>
                  <a:cubicBezTo>
                    <a:pt x="4732" y="68203"/>
                    <a:pt x="11624" y="68100"/>
                    <a:pt x="21500" y="68100"/>
                  </a:cubicBezTo>
                  <a:cubicBezTo>
                    <a:pt x="31375" y="68100"/>
                    <a:pt x="38268" y="68203"/>
                    <a:pt x="42280" y="68511"/>
                  </a:cubicBezTo>
                  <a:lnTo>
                    <a:pt x="42280" y="63265"/>
                  </a:lnTo>
                  <a:lnTo>
                    <a:pt x="36827" y="63265"/>
                  </a:lnTo>
                  <a:cubicBezTo>
                    <a:pt x="30758" y="63265"/>
                    <a:pt x="27466" y="62751"/>
                    <a:pt x="26849" y="61722"/>
                  </a:cubicBezTo>
                  <a:cubicBezTo>
                    <a:pt x="26643" y="61311"/>
                    <a:pt x="26540" y="60488"/>
                    <a:pt x="26540" y="59356"/>
                  </a:cubicBezTo>
                  <a:lnTo>
                    <a:pt x="26540" y="3498"/>
                  </a:lnTo>
                  <a:cubicBezTo>
                    <a:pt x="26540" y="0"/>
                    <a:pt x="26129" y="0"/>
                    <a:pt x="2232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035989" y="1645340"/>
              <a:ext cx="51332" cy="68511"/>
            </a:xfrm>
            <a:custGeom>
              <a:avLst/>
              <a:gdLst/>
              <a:ahLst/>
              <a:cxnLst/>
              <a:rect l="l" t="t" r="r" b="b"/>
              <a:pathLst>
                <a:path w="51332" h="68511">
                  <a:moveTo>
                    <a:pt x="6275" y="24895"/>
                  </a:moveTo>
                  <a:cubicBezTo>
                    <a:pt x="9978" y="24895"/>
                    <a:pt x="12653" y="22220"/>
                    <a:pt x="12653" y="18517"/>
                  </a:cubicBezTo>
                  <a:cubicBezTo>
                    <a:pt x="12653" y="14916"/>
                    <a:pt x="10801" y="12756"/>
                    <a:pt x="7201" y="12139"/>
                  </a:cubicBezTo>
                  <a:cubicBezTo>
                    <a:pt x="10390" y="7510"/>
                    <a:pt x="15328" y="5246"/>
                    <a:pt x="22014" y="5246"/>
                  </a:cubicBezTo>
                  <a:cubicBezTo>
                    <a:pt x="31787" y="5246"/>
                    <a:pt x="39605" y="11316"/>
                    <a:pt x="39605" y="20780"/>
                  </a:cubicBezTo>
                  <a:cubicBezTo>
                    <a:pt x="39605" y="27261"/>
                    <a:pt x="35079" y="34359"/>
                    <a:pt x="26026" y="42074"/>
                  </a:cubicBezTo>
                  <a:lnTo>
                    <a:pt x="1337" y="63162"/>
                  </a:lnTo>
                  <a:cubicBezTo>
                    <a:pt x="514" y="63882"/>
                    <a:pt x="103" y="64499"/>
                    <a:pt x="0" y="65014"/>
                  </a:cubicBezTo>
                  <a:lnTo>
                    <a:pt x="0" y="68511"/>
                  </a:lnTo>
                  <a:lnTo>
                    <a:pt x="47835" y="68511"/>
                  </a:lnTo>
                  <a:lnTo>
                    <a:pt x="51332" y="48040"/>
                  </a:lnTo>
                  <a:lnTo>
                    <a:pt x="46189" y="48040"/>
                  </a:lnTo>
                  <a:cubicBezTo>
                    <a:pt x="45263" y="53595"/>
                    <a:pt x="44337" y="56681"/>
                    <a:pt x="43411" y="57401"/>
                  </a:cubicBezTo>
                  <a:cubicBezTo>
                    <a:pt x="42897" y="57710"/>
                    <a:pt x="39296" y="57916"/>
                    <a:pt x="32816" y="57916"/>
                  </a:cubicBezTo>
                  <a:lnTo>
                    <a:pt x="14196" y="57916"/>
                  </a:lnTo>
                  <a:cubicBezTo>
                    <a:pt x="27466" y="48143"/>
                    <a:pt x="30347" y="46189"/>
                    <a:pt x="38885" y="40119"/>
                  </a:cubicBezTo>
                  <a:cubicBezTo>
                    <a:pt x="43000" y="37136"/>
                    <a:pt x="45880" y="34359"/>
                    <a:pt x="47629" y="31787"/>
                  </a:cubicBezTo>
                  <a:cubicBezTo>
                    <a:pt x="49995" y="28186"/>
                    <a:pt x="51229" y="24483"/>
                    <a:pt x="51229" y="20677"/>
                  </a:cubicBezTo>
                  <a:cubicBezTo>
                    <a:pt x="51229" y="13785"/>
                    <a:pt x="48246" y="8538"/>
                    <a:pt x="42382" y="4835"/>
                  </a:cubicBezTo>
                  <a:cubicBezTo>
                    <a:pt x="37342" y="1646"/>
                    <a:pt x="31272" y="0"/>
                    <a:pt x="24072" y="0"/>
                  </a:cubicBezTo>
                  <a:cubicBezTo>
                    <a:pt x="18002" y="0"/>
                    <a:pt x="12653" y="1543"/>
                    <a:pt x="8024" y="4526"/>
                  </a:cubicBezTo>
                  <a:cubicBezTo>
                    <a:pt x="2675" y="7921"/>
                    <a:pt x="0" y="12550"/>
                    <a:pt x="0" y="18311"/>
                  </a:cubicBezTo>
                  <a:cubicBezTo>
                    <a:pt x="0" y="22220"/>
                    <a:pt x="3086" y="24895"/>
                    <a:pt x="62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156524" y="1815920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3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9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289028" y="175296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353832" y="1766336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4" y="1646"/>
                    <a:pt x="36004" y="4938"/>
                  </a:cubicBezTo>
                  <a:cubicBezTo>
                    <a:pt x="36004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5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5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570199" y="181468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651260" y="1771686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708250" y="1815920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860431" y="176407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980464" y="18620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123685" y="1851307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329874" y="1766336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9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513741" y="1814685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603855" y="1814685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707754" y="181468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826399" y="176407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5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39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946422" y="1862045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7044129" y="1752963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7154960" y="1764073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39" y="114391"/>
                  </a:cubicBezTo>
                  <a:cubicBezTo>
                    <a:pt x="83325" y="130645"/>
                    <a:pt x="78387" y="138874"/>
                    <a:pt x="72832" y="138874"/>
                  </a:cubicBezTo>
                  <a:cubicBezTo>
                    <a:pt x="69334" y="138874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4"/>
                    <a:pt x="28186" y="138874"/>
                  </a:cubicBezTo>
                  <a:cubicBezTo>
                    <a:pt x="20163" y="138874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7293972" y="1815920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3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9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0" name="MathFormula 320"/>
          <p:cNvGrpSpPr/>
          <p:nvPr/>
        </p:nvGrpSpPr>
        <p:grpSpPr>
          <a:xfrm>
            <a:off x="2698314" y="2342071"/>
            <a:ext cx="3194830" cy="711963"/>
            <a:chOff x="2698314" y="2342071"/>
            <a:chExt cx="3194830" cy="711963"/>
          </a:xfrm>
        </p:grpSpPr>
        <p:sp>
          <p:nvSpPr>
            <p:cNvPr id="209" name="MathGlyph 209"/>
            <p:cNvSpPr/>
            <p:nvPr/>
          </p:nvSpPr>
          <p:spPr>
            <a:xfrm>
              <a:off x="2698314" y="2551002"/>
              <a:ext cx="259849" cy="210780"/>
            </a:xfrm>
            <a:custGeom>
              <a:avLst/>
              <a:gdLst/>
              <a:ahLst/>
              <a:cxnLst/>
              <a:rect l="l" t="t" r="r" b="b"/>
              <a:pathLst>
                <a:path w="259849" h="210780">
                  <a:moveTo>
                    <a:pt x="254603" y="0"/>
                  </a:moveTo>
                  <a:cubicBezTo>
                    <a:pt x="248740" y="0"/>
                    <a:pt x="229606" y="926"/>
                    <a:pt x="223742" y="926"/>
                  </a:cubicBezTo>
                  <a:cubicBezTo>
                    <a:pt x="217879" y="926"/>
                    <a:pt x="198436" y="0"/>
                    <a:pt x="192573" y="0"/>
                  </a:cubicBezTo>
                  <a:cubicBezTo>
                    <a:pt x="187943" y="0"/>
                    <a:pt x="185783" y="2469"/>
                    <a:pt x="185783" y="7407"/>
                  </a:cubicBezTo>
                  <a:cubicBezTo>
                    <a:pt x="185783" y="10184"/>
                    <a:pt x="187943" y="11727"/>
                    <a:pt x="192573" y="12036"/>
                  </a:cubicBezTo>
                  <a:cubicBezTo>
                    <a:pt x="205534" y="12036"/>
                    <a:pt x="212015" y="16048"/>
                    <a:pt x="212015" y="24072"/>
                  </a:cubicBezTo>
                  <a:cubicBezTo>
                    <a:pt x="212015" y="25923"/>
                    <a:pt x="211706" y="28084"/>
                    <a:pt x="211398" y="30244"/>
                  </a:cubicBezTo>
                  <a:lnTo>
                    <a:pt x="178068" y="162329"/>
                  </a:lnTo>
                  <a:lnTo>
                    <a:pt x="111717" y="6481"/>
                  </a:lnTo>
                  <a:cubicBezTo>
                    <a:pt x="109248" y="617"/>
                    <a:pt x="108631" y="0"/>
                    <a:pt x="100915" y="0"/>
                  </a:cubicBezTo>
                  <a:lnTo>
                    <a:pt x="59870" y="0"/>
                  </a:lnTo>
                  <a:cubicBezTo>
                    <a:pt x="52464" y="0"/>
                    <a:pt x="49686" y="617"/>
                    <a:pt x="49686" y="7407"/>
                  </a:cubicBezTo>
                  <a:cubicBezTo>
                    <a:pt x="49686" y="10493"/>
                    <a:pt x="53081" y="12036"/>
                    <a:pt x="59562" y="12036"/>
                  </a:cubicBezTo>
                  <a:cubicBezTo>
                    <a:pt x="72523" y="12036"/>
                    <a:pt x="79004" y="12344"/>
                    <a:pt x="79313" y="13270"/>
                  </a:cubicBezTo>
                  <a:lnTo>
                    <a:pt x="38268" y="176834"/>
                  </a:lnTo>
                  <a:cubicBezTo>
                    <a:pt x="35490" y="188869"/>
                    <a:pt x="28392" y="195659"/>
                    <a:pt x="17282" y="197819"/>
                  </a:cubicBezTo>
                  <a:cubicBezTo>
                    <a:pt x="9258" y="198745"/>
                    <a:pt x="0" y="197510"/>
                    <a:pt x="0" y="206151"/>
                  </a:cubicBezTo>
                  <a:cubicBezTo>
                    <a:pt x="0" y="209238"/>
                    <a:pt x="1852" y="210781"/>
                    <a:pt x="5246" y="210781"/>
                  </a:cubicBezTo>
                  <a:cubicBezTo>
                    <a:pt x="10801" y="210781"/>
                    <a:pt x="29935" y="209855"/>
                    <a:pt x="35799" y="209855"/>
                  </a:cubicBezTo>
                  <a:cubicBezTo>
                    <a:pt x="41662" y="209855"/>
                    <a:pt x="61413" y="210781"/>
                    <a:pt x="67277" y="210781"/>
                  </a:cubicBezTo>
                  <a:cubicBezTo>
                    <a:pt x="71906" y="210781"/>
                    <a:pt x="74066" y="208312"/>
                    <a:pt x="74066" y="203374"/>
                  </a:cubicBezTo>
                  <a:cubicBezTo>
                    <a:pt x="74066" y="200596"/>
                    <a:pt x="71598" y="199053"/>
                    <a:pt x="66660" y="198745"/>
                  </a:cubicBezTo>
                  <a:cubicBezTo>
                    <a:pt x="54007" y="198436"/>
                    <a:pt x="47835" y="194424"/>
                    <a:pt x="47835" y="186709"/>
                  </a:cubicBezTo>
                  <a:cubicBezTo>
                    <a:pt x="47835" y="185166"/>
                    <a:pt x="48143" y="183006"/>
                    <a:pt x="48760" y="179920"/>
                  </a:cubicBezTo>
                  <a:lnTo>
                    <a:pt x="88571" y="22220"/>
                  </a:lnTo>
                  <a:lnTo>
                    <a:pt x="165724" y="204300"/>
                  </a:lnTo>
                  <a:cubicBezTo>
                    <a:pt x="167575" y="208620"/>
                    <a:pt x="170044" y="210781"/>
                    <a:pt x="172822" y="210781"/>
                  </a:cubicBezTo>
                  <a:cubicBezTo>
                    <a:pt x="175599" y="210781"/>
                    <a:pt x="177451" y="208312"/>
                    <a:pt x="178685" y="203374"/>
                  </a:cubicBezTo>
                  <a:lnTo>
                    <a:pt x="221582" y="33638"/>
                  </a:lnTo>
                  <a:cubicBezTo>
                    <a:pt x="225594" y="17899"/>
                    <a:pt x="234235" y="12344"/>
                    <a:pt x="253369" y="12036"/>
                  </a:cubicBezTo>
                  <a:cubicBezTo>
                    <a:pt x="257689" y="11727"/>
                    <a:pt x="259850" y="9258"/>
                    <a:pt x="259850" y="4321"/>
                  </a:cubicBezTo>
                  <a:cubicBezTo>
                    <a:pt x="258924" y="1543"/>
                    <a:pt x="258615" y="0"/>
                    <a:pt x="25460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2932115" y="2742743"/>
              <a:ext cx="115574" cy="97428"/>
            </a:xfrm>
            <a:custGeom>
              <a:avLst/>
              <a:gdLst/>
              <a:ahLst/>
              <a:cxnLst/>
              <a:rect l="l" t="t" r="r" b="b"/>
              <a:pathLst>
                <a:path w="115574" h="97428">
                  <a:moveTo>
                    <a:pt x="115574" y="16418"/>
                  </a:moveTo>
                  <a:cubicBezTo>
                    <a:pt x="115574" y="5401"/>
                    <a:pt x="104341" y="0"/>
                    <a:pt x="92676" y="0"/>
                  </a:cubicBezTo>
                  <a:cubicBezTo>
                    <a:pt x="82954" y="0"/>
                    <a:pt x="74961" y="4753"/>
                    <a:pt x="68913" y="14258"/>
                  </a:cubicBezTo>
                  <a:cubicBezTo>
                    <a:pt x="63728" y="4753"/>
                    <a:pt x="55087" y="0"/>
                    <a:pt x="43205" y="0"/>
                  </a:cubicBezTo>
                  <a:cubicBezTo>
                    <a:pt x="35212" y="0"/>
                    <a:pt x="26787" y="3456"/>
                    <a:pt x="18362" y="10585"/>
                  </a:cubicBezTo>
                  <a:cubicBezTo>
                    <a:pt x="9505" y="17930"/>
                    <a:pt x="4969" y="25491"/>
                    <a:pt x="4969" y="33268"/>
                  </a:cubicBezTo>
                  <a:cubicBezTo>
                    <a:pt x="4969" y="35644"/>
                    <a:pt x="6481" y="36941"/>
                    <a:pt x="9289" y="36941"/>
                  </a:cubicBezTo>
                  <a:cubicBezTo>
                    <a:pt x="11665" y="36941"/>
                    <a:pt x="13178" y="35644"/>
                    <a:pt x="14258" y="32836"/>
                  </a:cubicBezTo>
                  <a:cubicBezTo>
                    <a:pt x="18146" y="21171"/>
                    <a:pt x="28732" y="7561"/>
                    <a:pt x="42557" y="7561"/>
                  </a:cubicBezTo>
                  <a:cubicBezTo>
                    <a:pt x="50550" y="7561"/>
                    <a:pt x="54439" y="11881"/>
                    <a:pt x="54439" y="20739"/>
                  </a:cubicBezTo>
                  <a:cubicBezTo>
                    <a:pt x="54439" y="23547"/>
                    <a:pt x="52927" y="30892"/>
                    <a:pt x="50118" y="42773"/>
                  </a:cubicBezTo>
                  <a:lnTo>
                    <a:pt x="42773" y="71721"/>
                  </a:lnTo>
                  <a:cubicBezTo>
                    <a:pt x="40829" y="79930"/>
                    <a:pt x="32836" y="89867"/>
                    <a:pt x="23547" y="89867"/>
                  </a:cubicBezTo>
                  <a:cubicBezTo>
                    <a:pt x="19874" y="89867"/>
                    <a:pt x="16634" y="89219"/>
                    <a:pt x="14042" y="87707"/>
                  </a:cubicBezTo>
                  <a:cubicBezTo>
                    <a:pt x="18362" y="85763"/>
                    <a:pt x="22251" y="81010"/>
                    <a:pt x="22251" y="76042"/>
                  </a:cubicBezTo>
                  <a:cubicBezTo>
                    <a:pt x="22251" y="70857"/>
                    <a:pt x="18146" y="67184"/>
                    <a:pt x="12962" y="67184"/>
                  </a:cubicBezTo>
                  <a:cubicBezTo>
                    <a:pt x="5617" y="67184"/>
                    <a:pt x="0" y="73665"/>
                    <a:pt x="0" y="81010"/>
                  </a:cubicBezTo>
                  <a:cubicBezTo>
                    <a:pt x="0" y="91811"/>
                    <a:pt x="11449" y="97428"/>
                    <a:pt x="23115" y="97428"/>
                  </a:cubicBezTo>
                  <a:cubicBezTo>
                    <a:pt x="33052" y="97428"/>
                    <a:pt x="41045" y="92676"/>
                    <a:pt x="46878" y="83170"/>
                  </a:cubicBezTo>
                  <a:cubicBezTo>
                    <a:pt x="52063" y="92676"/>
                    <a:pt x="60488" y="97428"/>
                    <a:pt x="72369" y="97428"/>
                  </a:cubicBezTo>
                  <a:cubicBezTo>
                    <a:pt x="84251" y="97428"/>
                    <a:pt x="93756" y="92676"/>
                    <a:pt x="101101" y="83170"/>
                  </a:cubicBezTo>
                  <a:cubicBezTo>
                    <a:pt x="107365" y="74745"/>
                    <a:pt x="110606" y="68265"/>
                    <a:pt x="110606" y="64160"/>
                  </a:cubicBezTo>
                  <a:cubicBezTo>
                    <a:pt x="110606" y="61784"/>
                    <a:pt x="109310" y="60488"/>
                    <a:pt x="106501" y="60488"/>
                  </a:cubicBezTo>
                  <a:cubicBezTo>
                    <a:pt x="104125" y="60488"/>
                    <a:pt x="102397" y="62000"/>
                    <a:pt x="101533" y="64808"/>
                  </a:cubicBezTo>
                  <a:cubicBezTo>
                    <a:pt x="97860" y="76258"/>
                    <a:pt x="86843" y="89867"/>
                    <a:pt x="73233" y="89867"/>
                  </a:cubicBezTo>
                  <a:cubicBezTo>
                    <a:pt x="65240" y="89867"/>
                    <a:pt x="61136" y="85547"/>
                    <a:pt x="61136" y="76906"/>
                  </a:cubicBezTo>
                  <a:cubicBezTo>
                    <a:pt x="61136" y="73665"/>
                    <a:pt x="64808" y="57463"/>
                    <a:pt x="72153" y="28732"/>
                  </a:cubicBezTo>
                  <a:cubicBezTo>
                    <a:pt x="75825" y="14690"/>
                    <a:pt x="82306" y="7561"/>
                    <a:pt x="92028" y="7561"/>
                  </a:cubicBezTo>
                  <a:lnTo>
                    <a:pt x="93972" y="7777"/>
                  </a:lnTo>
                  <a:cubicBezTo>
                    <a:pt x="96564" y="7777"/>
                    <a:pt x="99156" y="8425"/>
                    <a:pt x="101533" y="9505"/>
                  </a:cubicBezTo>
                  <a:cubicBezTo>
                    <a:pt x="96132" y="11881"/>
                    <a:pt x="93540" y="15770"/>
                    <a:pt x="93540" y="21387"/>
                  </a:cubicBezTo>
                  <a:cubicBezTo>
                    <a:pt x="93540" y="26571"/>
                    <a:pt x="97644" y="30244"/>
                    <a:pt x="102829" y="30244"/>
                  </a:cubicBezTo>
                  <a:cubicBezTo>
                    <a:pt x="110174" y="30244"/>
                    <a:pt x="115574" y="23763"/>
                    <a:pt x="115574" y="164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3182020" y="2648523"/>
              <a:ext cx="205534" cy="72214"/>
            </a:xfrm>
            <a:custGeom>
              <a:avLst/>
              <a:gdLst/>
              <a:ahLst/>
              <a:cxnLst/>
              <a:rect l="l" t="t" r="r" b="b"/>
              <a:pathLst>
                <a:path w="205534" h="72214">
                  <a:moveTo>
                    <a:pt x="198128" y="0"/>
                  </a:moveTo>
                  <a:lnTo>
                    <a:pt x="7407" y="0"/>
                  </a:lnTo>
                  <a:cubicBezTo>
                    <a:pt x="2469" y="0"/>
                    <a:pt x="0" y="2469"/>
                    <a:pt x="0" y="7098"/>
                  </a:cubicBezTo>
                  <a:cubicBezTo>
                    <a:pt x="0" y="11727"/>
                    <a:pt x="2469" y="14196"/>
                    <a:pt x="7407" y="14196"/>
                  </a:cubicBezTo>
                  <a:lnTo>
                    <a:pt x="198128" y="14196"/>
                  </a:lnTo>
                  <a:cubicBezTo>
                    <a:pt x="203065" y="14196"/>
                    <a:pt x="205534" y="11727"/>
                    <a:pt x="205534" y="7098"/>
                  </a:cubicBezTo>
                  <a:cubicBezTo>
                    <a:pt x="205534" y="3395"/>
                    <a:pt x="202140" y="0"/>
                    <a:pt x="198128" y="0"/>
                  </a:cubicBezTo>
                  <a:close/>
                  <a:moveTo>
                    <a:pt x="198128" y="58019"/>
                  </a:moveTo>
                  <a:lnTo>
                    <a:pt x="7407" y="58019"/>
                  </a:lnTo>
                  <a:cubicBezTo>
                    <a:pt x="2469" y="58019"/>
                    <a:pt x="0" y="60488"/>
                    <a:pt x="0" y="65117"/>
                  </a:cubicBezTo>
                  <a:cubicBezTo>
                    <a:pt x="0" y="69746"/>
                    <a:pt x="2469" y="72215"/>
                    <a:pt x="7407" y="72215"/>
                  </a:cubicBezTo>
                  <a:lnTo>
                    <a:pt x="198128" y="72215"/>
                  </a:lnTo>
                  <a:cubicBezTo>
                    <a:pt x="203065" y="72215"/>
                    <a:pt x="205534" y="69746"/>
                    <a:pt x="205534" y="65117"/>
                  </a:cubicBezTo>
                  <a:cubicBezTo>
                    <a:pt x="205534" y="61105"/>
                    <a:pt x="202140" y="58019"/>
                    <a:pt x="198128" y="5801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507842" y="2678458"/>
              <a:ext cx="205534" cy="12344"/>
            </a:xfrm>
            <a:custGeom>
              <a:avLst/>
              <a:gdLst/>
              <a:ahLst/>
              <a:cxnLst/>
              <a:rect l="l" t="t" r="r" b="b"/>
              <a:pathLst>
                <a:path w="205534" h="12344">
                  <a:moveTo>
                    <a:pt x="198128" y="0"/>
                  </a:moveTo>
                  <a:lnTo>
                    <a:pt x="7407" y="0"/>
                  </a:lnTo>
                  <a:cubicBezTo>
                    <a:pt x="2469" y="0"/>
                    <a:pt x="0" y="2160"/>
                    <a:pt x="0" y="6172"/>
                  </a:cubicBezTo>
                  <a:cubicBezTo>
                    <a:pt x="0" y="10184"/>
                    <a:pt x="2469" y="12344"/>
                    <a:pt x="7407" y="12344"/>
                  </a:cubicBezTo>
                  <a:lnTo>
                    <a:pt x="198128" y="12344"/>
                  </a:lnTo>
                  <a:cubicBezTo>
                    <a:pt x="203065" y="12344"/>
                    <a:pt x="205534" y="10184"/>
                    <a:pt x="205534" y="6172"/>
                  </a:cubicBezTo>
                  <a:cubicBezTo>
                    <a:pt x="205534" y="2469"/>
                    <a:pt x="201831" y="0"/>
                    <a:pt x="19812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776649" y="2767961"/>
              <a:ext cx="123752" cy="205534"/>
            </a:xfrm>
            <a:custGeom>
              <a:avLst/>
              <a:gdLst/>
              <a:ahLst/>
              <a:cxnLst/>
              <a:rect l="l" t="t" r="r" b="b"/>
              <a:pathLst>
                <a:path w="123752" h="205534">
                  <a:moveTo>
                    <a:pt x="58019" y="0"/>
                  </a:moveTo>
                  <a:cubicBezTo>
                    <a:pt x="42280" y="0"/>
                    <a:pt x="29009" y="5555"/>
                    <a:pt x="17591" y="16665"/>
                  </a:cubicBezTo>
                  <a:cubicBezTo>
                    <a:pt x="6172" y="27775"/>
                    <a:pt x="309" y="40737"/>
                    <a:pt x="309" y="56476"/>
                  </a:cubicBezTo>
                  <a:cubicBezTo>
                    <a:pt x="309" y="66968"/>
                    <a:pt x="8024" y="74684"/>
                    <a:pt x="17591" y="74684"/>
                  </a:cubicBezTo>
                  <a:cubicBezTo>
                    <a:pt x="26849" y="74684"/>
                    <a:pt x="34564" y="66660"/>
                    <a:pt x="34564" y="57401"/>
                  </a:cubicBezTo>
                  <a:cubicBezTo>
                    <a:pt x="34564" y="47217"/>
                    <a:pt x="27158" y="40119"/>
                    <a:pt x="17282" y="40119"/>
                  </a:cubicBezTo>
                  <a:cubicBezTo>
                    <a:pt x="16356" y="40119"/>
                    <a:pt x="15739" y="40119"/>
                    <a:pt x="15122" y="40428"/>
                  </a:cubicBezTo>
                  <a:cubicBezTo>
                    <a:pt x="20985" y="25306"/>
                    <a:pt x="34564" y="12036"/>
                    <a:pt x="54007" y="12036"/>
                  </a:cubicBezTo>
                  <a:cubicBezTo>
                    <a:pt x="79313" y="12036"/>
                    <a:pt x="93509" y="33947"/>
                    <a:pt x="93509" y="60488"/>
                  </a:cubicBezTo>
                  <a:cubicBezTo>
                    <a:pt x="93509" y="81164"/>
                    <a:pt x="83016" y="103384"/>
                    <a:pt x="62031" y="126839"/>
                  </a:cubicBezTo>
                  <a:lnTo>
                    <a:pt x="4012" y="192264"/>
                  </a:lnTo>
                  <a:cubicBezTo>
                    <a:pt x="0" y="196893"/>
                    <a:pt x="309" y="196585"/>
                    <a:pt x="309" y="205534"/>
                  </a:cubicBezTo>
                  <a:lnTo>
                    <a:pt x="114803" y="205534"/>
                  </a:lnTo>
                  <a:lnTo>
                    <a:pt x="123753" y="149984"/>
                  </a:lnTo>
                  <a:lnTo>
                    <a:pt x="113568" y="149984"/>
                  </a:lnTo>
                  <a:cubicBezTo>
                    <a:pt x="111100" y="165724"/>
                    <a:pt x="108939" y="174673"/>
                    <a:pt x="107088" y="177451"/>
                  </a:cubicBezTo>
                  <a:cubicBezTo>
                    <a:pt x="105545" y="178994"/>
                    <a:pt x="96286" y="179611"/>
                    <a:pt x="79313" y="179611"/>
                  </a:cubicBezTo>
                  <a:lnTo>
                    <a:pt x="27775" y="179611"/>
                  </a:lnTo>
                  <a:lnTo>
                    <a:pt x="57710" y="150293"/>
                  </a:lnTo>
                  <a:cubicBezTo>
                    <a:pt x="78696" y="130542"/>
                    <a:pt x="105236" y="109248"/>
                    <a:pt x="114186" y="92892"/>
                  </a:cubicBezTo>
                  <a:cubicBezTo>
                    <a:pt x="120358" y="82090"/>
                    <a:pt x="123444" y="71289"/>
                    <a:pt x="123444" y="60488"/>
                  </a:cubicBezTo>
                  <a:cubicBezTo>
                    <a:pt x="123444" y="24072"/>
                    <a:pt x="95052" y="0"/>
                    <a:pt x="5801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924164" y="2840484"/>
              <a:ext cx="166649" cy="136405"/>
            </a:xfrm>
            <a:custGeom>
              <a:avLst/>
              <a:gdLst/>
              <a:ahLst/>
              <a:cxnLst/>
              <a:rect l="l" t="t" r="r" b="b"/>
              <a:pathLst>
                <a:path w="166649" h="136405">
                  <a:moveTo>
                    <a:pt x="153379" y="0"/>
                  </a:moveTo>
                  <a:lnTo>
                    <a:pt x="51538" y="0"/>
                  </a:lnTo>
                  <a:cubicBezTo>
                    <a:pt x="38885" y="0"/>
                    <a:pt x="27775" y="4938"/>
                    <a:pt x="18825" y="14505"/>
                  </a:cubicBezTo>
                  <a:cubicBezTo>
                    <a:pt x="14505" y="19134"/>
                    <a:pt x="0" y="38885"/>
                    <a:pt x="0" y="42897"/>
                  </a:cubicBezTo>
                  <a:cubicBezTo>
                    <a:pt x="1234" y="45057"/>
                    <a:pt x="1234" y="46909"/>
                    <a:pt x="4938" y="46909"/>
                  </a:cubicBezTo>
                  <a:cubicBezTo>
                    <a:pt x="7098" y="46909"/>
                    <a:pt x="8950" y="45674"/>
                    <a:pt x="10801" y="42897"/>
                  </a:cubicBezTo>
                  <a:cubicBezTo>
                    <a:pt x="20677" y="27775"/>
                    <a:pt x="33330" y="20060"/>
                    <a:pt x="48452" y="20060"/>
                  </a:cubicBezTo>
                  <a:lnTo>
                    <a:pt x="64191" y="20060"/>
                  </a:lnTo>
                  <a:cubicBezTo>
                    <a:pt x="57093" y="46909"/>
                    <a:pt x="44131" y="79930"/>
                    <a:pt x="25615" y="119123"/>
                  </a:cubicBezTo>
                  <a:cubicBezTo>
                    <a:pt x="24072" y="122827"/>
                    <a:pt x="23146" y="125604"/>
                    <a:pt x="23146" y="127147"/>
                  </a:cubicBezTo>
                  <a:cubicBezTo>
                    <a:pt x="23146" y="133320"/>
                    <a:pt x="26540" y="136406"/>
                    <a:pt x="33021" y="136406"/>
                  </a:cubicBezTo>
                  <a:cubicBezTo>
                    <a:pt x="38885" y="136406"/>
                    <a:pt x="43205" y="133011"/>
                    <a:pt x="45983" y="126530"/>
                  </a:cubicBezTo>
                  <a:cubicBezTo>
                    <a:pt x="51538" y="108939"/>
                    <a:pt x="55550" y="95360"/>
                    <a:pt x="57710" y="86102"/>
                  </a:cubicBezTo>
                  <a:lnTo>
                    <a:pt x="74684" y="20060"/>
                  </a:lnTo>
                  <a:lnTo>
                    <a:pt x="106470" y="20060"/>
                  </a:lnTo>
                  <a:cubicBezTo>
                    <a:pt x="98138" y="56784"/>
                    <a:pt x="93817" y="82399"/>
                    <a:pt x="93817" y="96904"/>
                  </a:cubicBezTo>
                  <a:cubicBezTo>
                    <a:pt x="93817" y="112025"/>
                    <a:pt x="97212" y="136406"/>
                    <a:pt x="108631" y="136406"/>
                  </a:cubicBezTo>
                  <a:cubicBezTo>
                    <a:pt x="115112" y="136406"/>
                    <a:pt x="122210" y="130233"/>
                    <a:pt x="122210" y="123753"/>
                  </a:cubicBezTo>
                  <a:cubicBezTo>
                    <a:pt x="122210" y="122210"/>
                    <a:pt x="121592" y="119741"/>
                    <a:pt x="120358" y="116655"/>
                  </a:cubicBezTo>
                  <a:cubicBezTo>
                    <a:pt x="114494" y="102150"/>
                    <a:pt x="111717" y="85794"/>
                    <a:pt x="111717" y="66968"/>
                  </a:cubicBezTo>
                  <a:cubicBezTo>
                    <a:pt x="111717" y="52464"/>
                    <a:pt x="113568" y="36725"/>
                    <a:pt x="116963" y="20060"/>
                  </a:cubicBezTo>
                  <a:lnTo>
                    <a:pt x="150602" y="20060"/>
                  </a:lnTo>
                  <a:cubicBezTo>
                    <a:pt x="161403" y="20060"/>
                    <a:pt x="166649" y="16356"/>
                    <a:pt x="166649" y="8641"/>
                  </a:cubicBezTo>
                  <a:cubicBezTo>
                    <a:pt x="166649" y="1543"/>
                    <a:pt x="161094" y="0"/>
                    <a:pt x="1533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4108404" y="2837089"/>
              <a:ext cx="153687" cy="139800"/>
            </a:xfrm>
            <a:custGeom>
              <a:avLst/>
              <a:gdLst/>
              <a:ahLst/>
              <a:cxnLst/>
              <a:rect l="l" t="t" r="r" b="b"/>
              <a:pathLst>
                <a:path w="153687" h="139800">
                  <a:moveTo>
                    <a:pt x="153688" y="21294"/>
                  </a:moveTo>
                  <a:cubicBezTo>
                    <a:pt x="153688" y="7098"/>
                    <a:pt x="139800" y="0"/>
                    <a:pt x="124370" y="0"/>
                  </a:cubicBezTo>
                  <a:cubicBezTo>
                    <a:pt x="111100" y="0"/>
                    <a:pt x="100607" y="7098"/>
                    <a:pt x="92583" y="21294"/>
                  </a:cubicBezTo>
                  <a:cubicBezTo>
                    <a:pt x="86102" y="7098"/>
                    <a:pt x="75301" y="0"/>
                    <a:pt x="59562" y="0"/>
                  </a:cubicBezTo>
                  <a:cubicBezTo>
                    <a:pt x="44440" y="0"/>
                    <a:pt x="32095" y="7098"/>
                    <a:pt x="22220" y="20985"/>
                  </a:cubicBezTo>
                  <a:cubicBezTo>
                    <a:pt x="13887" y="33021"/>
                    <a:pt x="9567" y="41971"/>
                    <a:pt x="9567" y="47835"/>
                  </a:cubicBezTo>
                  <a:cubicBezTo>
                    <a:pt x="9567" y="50612"/>
                    <a:pt x="11110" y="52155"/>
                    <a:pt x="14196" y="52155"/>
                  </a:cubicBezTo>
                  <a:cubicBezTo>
                    <a:pt x="16974" y="52155"/>
                    <a:pt x="18825" y="50612"/>
                    <a:pt x="19442" y="47835"/>
                  </a:cubicBezTo>
                  <a:cubicBezTo>
                    <a:pt x="25306" y="29935"/>
                    <a:pt x="38268" y="8950"/>
                    <a:pt x="58945" y="8950"/>
                  </a:cubicBezTo>
                  <a:cubicBezTo>
                    <a:pt x="69129" y="8950"/>
                    <a:pt x="74066" y="15431"/>
                    <a:pt x="74066" y="28084"/>
                  </a:cubicBezTo>
                  <a:cubicBezTo>
                    <a:pt x="74066" y="34564"/>
                    <a:pt x="68511" y="58636"/>
                    <a:pt x="57710" y="99990"/>
                  </a:cubicBezTo>
                  <a:cubicBezTo>
                    <a:pt x="52464" y="120667"/>
                    <a:pt x="43205" y="130851"/>
                    <a:pt x="29935" y="130851"/>
                  </a:cubicBezTo>
                  <a:cubicBezTo>
                    <a:pt x="25615" y="130851"/>
                    <a:pt x="21603" y="129925"/>
                    <a:pt x="18208" y="128382"/>
                  </a:cubicBezTo>
                  <a:cubicBezTo>
                    <a:pt x="26232" y="125296"/>
                    <a:pt x="30244" y="119741"/>
                    <a:pt x="30244" y="111717"/>
                  </a:cubicBezTo>
                  <a:cubicBezTo>
                    <a:pt x="30244" y="103693"/>
                    <a:pt x="26232" y="99681"/>
                    <a:pt x="17899" y="99681"/>
                  </a:cubicBezTo>
                  <a:cubicBezTo>
                    <a:pt x="7715" y="99681"/>
                    <a:pt x="0" y="108322"/>
                    <a:pt x="0" y="118506"/>
                  </a:cubicBezTo>
                  <a:cubicBezTo>
                    <a:pt x="0" y="132702"/>
                    <a:pt x="14505" y="139800"/>
                    <a:pt x="29627" y="139800"/>
                  </a:cubicBezTo>
                  <a:cubicBezTo>
                    <a:pt x="42588" y="139800"/>
                    <a:pt x="53081" y="132702"/>
                    <a:pt x="61413" y="118506"/>
                  </a:cubicBezTo>
                  <a:cubicBezTo>
                    <a:pt x="67277" y="132702"/>
                    <a:pt x="78387" y="139800"/>
                    <a:pt x="94435" y="139800"/>
                  </a:cubicBezTo>
                  <a:cubicBezTo>
                    <a:pt x="109248" y="139800"/>
                    <a:pt x="121592" y="132702"/>
                    <a:pt x="131468" y="118815"/>
                  </a:cubicBezTo>
                  <a:cubicBezTo>
                    <a:pt x="139800" y="106779"/>
                    <a:pt x="144121" y="97829"/>
                    <a:pt x="144121" y="91966"/>
                  </a:cubicBezTo>
                  <a:cubicBezTo>
                    <a:pt x="144121" y="89188"/>
                    <a:pt x="142578" y="87645"/>
                    <a:pt x="139492" y="87645"/>
                  </a:cubicBezTo>
                  <a:cubicBezTo>
                    <a:pt x="136714" y="87645"/>
                    <a:pt x="135171" y="89188"/>
                    <a:pt x="134245" y="91966"/>
                  </a:cubicBezTo>
                  <a:cubicBezTo>
                    <a:pt x="128999" y="109557"/>
                    <a:pt x="115112" y="130851"/>
                    <a:pt x="95052" y="130851"/>
                  </a:cubicBezTo>
                  <a:cubicBezTo>
                    <a:pt x="84868" y="130851"/>
                    <a:pt x="79621" y="124678"/>
                    <a:pt x="79621" y="112025"/>
                  </a:cubicBezTo>
                  <a:cubicBezTo>
                    <a:pt x="79621" y="108014"/>
                    <a:pt x="81164" y="99372"/>
                    <a:pt x="84559" y="85485"/>
                  </a:cubicBezTo>
                  <a:lnTo>
                    <a:pt x="95052" y="43823"/>
                  </a:lnTo>
                  <a:cubicBezTo>
                    <a:pt x="100915" y="20677"/>
                    <a:pt x="110482" y="8950"/>
                    <a:pt x="124061" y="8950"/>
                  </a:cubicBezTo>
                  <a:cubicBezTo>
                    <a:pt x="128382" y="8950"/>
                    <a:pt x="132394" y="9876"/>
                    <a:pt x="135788" y="11419"/>
                  </a:cubicBezTo>
                  <a:cubicBezTo>
                    <a:pt x="127456" y="14196"/>
                    <a:pt x="123444" y="19751"/>
                    <a:pt x="123444" y="28084"/>
                  </a:cubicBezTo>
                  <a:cubicBezTo>
                    <a:pt x="123444" y="36107"/>
                    <a:pt x="127765" y="40119"/>
                    <a:pt x="136097" y="40119"/>
                  </a:cubicBezTo>
                  <a:cubicBezTo>
                    <a:pt x="145973" y="40119"/>
                    <a:pt x="153688" y="31170"/>
                    <a:pt x="153688" y="212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337601" y="2835238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2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459193" y="2770738"/>
              <a:ext cx="66042" cy="202756"/>
            </a:xfrm>
            <a:custGeom>
              <a:avLst/>
              <a:gdLst/>
              <a:ahLst/>
              <a:cxnLst/>
              <a:rect l="l" t="t" r="r" b="b"/>
              <a:pathLst>
                <a:path w="66042" h="202756">
                  <a:moveTo>
                    <a:pt x="49686" y="17282"/>
                  </a:moveTo>
                  <a:cubicBezTo>
                    <a:pt x="49686" y="8024"/>
                    <a:pt x="41971" y="0"/>
                    <a:pt x="32713" y="0"/>
                  </a:cubicBezTo>
                  <a:cubicBezTo>
                    <a:pt x="23454" y="0"/>
                    <a:pt x="15431" y="8024"/>
                    <a:pt x="15431" y="17282"/>
                  </a:cubicBezTo>
                  <a:cubicBezTo>
                    <a:pt x="15431" y="26540"/>
                    <a:pt x="23146" y="34873"/>
                    <a:pt x="32404" y="34873"/>
                  </a:cubicBezTo>
                  <a:cubicBezTo>
                    <a:pt x="41971" y="34873"/>
                    <a:pt x="49686" y="26849"/>
                    <a:pt x="49686" y="17282"/>
                  </a:cubicBezTo>
                  <a:close/>
                  <a:moveTo>
                    <a:pt x="33947" y="201831"/>
                  </a:moveTo>
                  <a:lnTo>
                    <a:pt x="66043" y="202757"/>
                  </a:lnTo>
                  <a:lnTo>
                    <a:pt x="66043" y="190721"/>
                  </a:lnTo>
                  <a:cubicBezTo>
                    <a:pt x="55858" y="190721"/>
                    <a:pt x="49686" y="190104"/>
                    <a:pt x="47835" y="188869"/>
                  </a:cubicBezTo>
                  <a:cubicBezTo>
                    <a:pt x="45983" y="187635"/>
                    <a:pt x="45366" y="184240"/>
                    <a:pt x="45366" y="178685"/>
                  </a:cubicBezTo>
                  <a:lnTo>
                    <a:pt x="45366" y="65425"/>
                  </a:lnTo>
                  <a:lnTo>
                    <a:pt x="1234" y="69129"/>
                  </a:lnTo>
                  <a:lnTo>
                    <a:pt x="1234" y="80856"/>
                  </a:lnTo>
                  <a:cubicBezTo>
                    <a:pt x="11419" y="80856"/>
                    <a:pt x="17899" y="81782"/>
                    <a:pt x="20060" y="83325"/>
                  </a:cubicBezTo>
                  <a:cubicBezTo>
                    <a:pt x="22220" y="84868"/>
                    <a:pt x="23146" y="89188"/>
                    <a:pt x="23146" y="96286"/>
                  </a:cubicBezTo>
                  <a:lnTo>
                    <a:pt x="23146" y="178377"/>
                  </a:lnTo>
                  <a:cubicBezTo>
                    <a:pt x="23146" y="184240"/>
                    <a:pt x="22220" y="187943"/>
                    <a:pt x="20060" y="189178"/>
                  </a:cubicBezTo>
                  <a:cubicBezTo>
                    <a:pt x="17899" y="190412"/>
                    <a:pt x="11110" y="190721"/>
                    <a:pt x="0" y="190721"/>
                  </a:cubicBezTo>
                  <a:lnTo>
                    <a:pt x="0" y="202757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544678" y="2837089"/>
              <a:ext cx="155230" cy="136405"/>
            </a:xfrm>
            <a:custGeom>
              <a:avLst/>
              <a:gdLst/>
              <a:ahLst/>
              <a:cxnLst/>
              <a:rect l="l" t="t" r="r" b="b"/>
              <a:pathLst>
                <a:path w="155230" h="136405">
                  <a:moveTo>
                    <a:pt x="87028" y="8950"/>
                  </a:moveTo>
                  <a:cubicBezTo>
                    <a:pt x="100915" y="8950"/>
                    <a:pt x="108013" y="19751"/>
                    <a:pt x="108013" y="41662"/>
                  </a:cubicBezTo>
                  <a:lnTo>
                    <a:pt x="108013" y="112025"/>
                  </a:lnTo>
                  <a:cubicBezTo>
                    <a:pt x="108013" y="117889"/>
                    <a:pt x="107088" y="121592"/>
                    <a:pt x="104927" y="122827"/>
                  </a:cubicBezTo>
                  <a:cubicBezTo>
                    <a:pt x="102767" y="124061"/>
                    <a:pt x="95978" y="124678"/>
                    <a:pt x="84559" y="124678"/>
                  </a:cubicBezTo>
                  <a:lnTo>
                    <a:pt x="84559" y="136406"/>
                  </a:lnTo>
                  <a:lnTo>
                    <a:pt x="120049" y="135480"/>
                  </a:lnTo>
                  <a:lnTo>
                    <a:pt x="155231" y="136406"/>
                  </a:lnTo>
                  <a:lnTo>
                    <a:pt x="155231" y="124678"/>
                  </a:lnTo>
                  <a:cubicBezTo>
                    <a:pt x="145355" y="124678"/>
                    <a:pt x="138874" y="124370"/>
                    <a:pt x="135788" y="123444"/>
                  </a:cubicBezTo>
                  <a:cubicBezTo>
                    <a:pt x="132702" y="122518"/>
                    <a:pt x="131468" y="120358"/>
                    <a:pt x="131468" y="116655"/>
                  </a:cubicBezTo>
                  <a:lnTo>
                    <a:pt x="131468" y="58945"/>
                  </a:lnTo>
                  <a:cubicBezTo>
                    <a:pt x="131468" y="44440"/>
                    <a:pt x="131159" y="34256"/>
                    <a:pt x="130233" y="28392"/>
                  </a:cubicBezTo>
                  <a:cubicBezTo>
                    <a:pt x="127147" y="9567"/>
                    <a:pt x="113260" y="0"/>
                    <a:pt x="88880" y="0"/>
                  </a:cubicBezTo>
                  <a:cubicBezTo>
                    <a:pt x="69437" y="0"/>
                    <a:pt x="54933" y="9258"/>
                    <a:pt x="45366" y="27775"/>
                  </a:cubicBezTo>
                  <a:lnTo>
                    <a:pt x="45366" y="0"/>
                  </a:lnTo>
                  <a:lnTo>
                    <a:pt x="0" y="3395"/>
                  </a:lnTo>
                  <a:lnTo>
                    <a:pt x="0" y="15122"/>
                  </a:lnTo>
                  <a:cubicBezTo>
                    <a:pt x="11110" y="15122"/>
                    <a:pt x="17899" y="16048"/>
                    <a:pt x="20368" y="17899"/>
                  </a:cubicBezTo>
                  <a:cubicBezTo>
                    <a:pt x="22837" y="19751"/>
                    <a:pt x="23763" y="23763"/>
                    <a:pt x="23763" y="30861"/>
                  </a:cubicBezTo>
                  <a:lnTo>
                    <a:pt x="23763" y="112025"/>
                  </a:lnTo>
                  <a:cubicBezTo>
                    <a:pt x="23763" y="117889"/>
                    <a:pt x="22529" y="121592"/>
                    <a:pt x="20368" y="122827"/>
                  </a:cubicBezTo>
                  <a:cubicBezTo>
                    <a:pt x="18208" y="124061"/>
                    <a:pt x="11419" y="124678"/>
                    <a:pt x="0" y="124678"/>
                  </a:cubicBezTo>
                  <a:lnTo>
                    <a:pt x="0" y="136406"/>
                  </a:lnTo>
                  <a:lnTo>
                    <a:pt x="35490" y="135480"/>
                  </a:lnTo>
                  <a:lnTo>
                    <a:pt x="70672" y="136406"/>
                  </a:lnTo>
                  <a:lnTo>
                    <a:pt x="70672" y="124678"/>
                  </a:lnTo>
                  <a:cubicBezTo>
                    <a:pt x="59253" y="124678"/>
                    <a:pt x="52772" y="124061"/>
                    <a:pt x="50612" y="122827"/>
                  </a:cubicBezTo>
                  <a:cubicBezTo>
                    <a:pt x="48452" y="121592"/>
                    <a:pt x="47217" y="117889"/>
                    <a:pt x="47217" y="112025"/>
                  </a:cubicBezTo>
                  <a:lnTo>
                    <a:pt x="47217" y="56476"/>
                  </a:lnTo>
                  <a:cubicBezTo>
                    <a:pt x="47217" y="31478"/>
                    <a:pt x="62956" y="8950"/>
                    <a:pt x="87028" y="89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705820" y="2342071"/>
              <a:ext cx="220347" cy="217570"/>
            </a:xfrm>
            <a:custGeom>
              <a:avLst/>
              <a:gdLst/>
              <a:ahLst/>
              <a:cxnLst/>
              <a:rect l="l" t="t" r="r" b="b"/>
              <a:pathLst>
                <a:path w="220347" h="217570">
                  <a:moveTo>
                    <a:pt x="189795" y="926"/>
                  </a:moveTo>
                  <a:cubicBezTo>
                    <a:pt x="183932" y="926"/>
                    <a:pt x="165415" y="0"/>
                    <a:pt x="159551" y="0"/>
                  </a:cubicBezTo>
                  <a:cubicBezTo>
                    <a:pt x="154922" y="0"/>
                    <a:pt x="152453" y="2469"/>
                    <a:pt x="152453" y="7098"/>
                  </a:cubicBezTo>
                  <a:cubicBezTo>
                    <a:pt x="152453" y="10184"/>
                    <a:pt x="154614" y="11727"/>
                    <a:pt x="158626" y="12036"/>
                  </a:cubicBezTo>
                  <a:cubicBezTo>
                    <a:pt x="167267" y="12344"/>
                    <a:pt x="171587" y="15431"/>
                    <a:pt x="171587" y="20677"/>
                  </a:cubicBezTo>
                  <a:cubicBezTo>
                    <a:pt x="171587" y="23454"/>
                    <a:pt x="170044" y="27158"/>
                    <a:pt x="167267" y="31787"/>
                  </a:cubicBezTo>
                  <a:lnTo>
                    <a:pt x="75301" y="177759"/>
                  </a:lnTo>
                  <a:lnTo>
                    <a:pt x="54933" y="19751"/>
                  </a:lnTo>
                  <a:cubicBezTo>
                    <a:pt x="54933" y="14505"/>
                    <a:pt x="61413" y="12036"/>
                    <a:pt x="74684" y="12036"/>
                  </a:cubicBezTo>
                  <a:cubicBezTo>
                    <a:pt x="80856" y="12036"/>
                    <a:pt x="83633" y="9876"/>
                    <a:pt x="83633" y="4629"/>
                  </a:cubicBezTo>
                  <a:cubicBezTo>
                    <a:pt x="83633" y="1543"/>
                    <a:pt x="81782" y="0"/>
                    <a:pt x="78078" y="0"/>
                  </a:cubicBezTo>
                  <a:cubicBezTo>
                    <a:pt x="71289" y="0"/>
                    <a:pt x="47217" y="926"/>
                    <a:pt x="40428" y="926"/>
                  </a:cubicBezTo>
                  <a:cubicBezTo>
                    <a:pt x="34256" y="926"/>
                    <a:pt x="13270" y="0"/>
                    <a:pt x="7098" y="0"/>
                  </a:cubicBezTo>
                  <a:cubicBezTo>
                    <a:pt x="2469" y="0"/>
                    <a:pt x="0" y="2469"/>
                    <a:pt x="0" y="7098"/>
                  </a:cubicBezTo>
                  <a:cubicBezTo>
                    <a:pt x="0" y="10493"/>
                    <a:pt x="3086" y="12036"/>
                    <a:pt x="8950" y="12036"/>
                  </a:cubicBezTo>
                  <a:cubicBezTo>
                    <a:pt x="14196" y="12036"/>
                    <a:pt x="17899" y="12653"/>
                    <a:pt x="20368" y="13270"/>
                  </a:cubicBezTo>
                  <a:cubicBezTo>
                    <a:pt x="25306" y="14813"/>
                    <a:pt x="24997" y="15431"/>
                    <a:pt x="25923" y="21294"/>
                  </a:cubicBezTo>
                  <a:lnTo>
                    <a:pt x="49995" y="209546"/>
                  </a:lnTo>
                  <a:cubicBezTo>
                    <a:pt x="50921" y="214793"/>
                    <a:pt x="53390" y="217570"/>
                    <a:pt x="57401" y="217570"/>
                  </a:cubicBezTo>
                  <a:cubicBezTo>
                    <a:pt x="61413" y="217570"/>
                    <a:pt x="64499" y="215410"/>
                    <a:pt x="66968" y="211398"/>
                  </a:cubicBezTo>
                  <a:lnTo>
                    <a:pt x="176834" y="36725"/>
                  </a:lnTo>
                  <a:cubicBezTo>
                    <a:pt x="183932" y="25615"/>
                    <a:pt x="190721" y="18517"/>
                    <a:pt x="197510" y="15739"/>
                  </a:cubicBezTo>
                  <a:cubicBezTo>
                    <a:pt x="202140" y="13579"/>
                    <a:pt x="208003" y="12344"/>
                    <a:pt x="214793" y="12036"/>
                  </a:cubicBezTo>
                  <a:cubicBezTo>
                    <a:pt x="218187" y="11727"/>
                    <a:pt x="219730" y="9567"/>
                    <a:pt x="220039" y="4938"/>
                  </a:cubicBezTo>
                  <a:cubicBezTo>
                    <a:pt x="220348" y="1543"/>
                    <a:pt x="218496" y="0"/>
                    <a:pt x="214793" y="0"/>
                  </a:cubicBezTo>
                  <a:cubicBezTo>
                    <a:pt x="210163" y="0"/>
                    <a:pt x="194424" y="926"/>
                    <a:pt x="189795" y="9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772945" y="2759320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847964" y="2533813"/>
              <a:ext cx="115574" cy="97428"/>
            </a:xfrm>
            <a:custGeom>
              <a:avLst/>
              <a:gdLst/>
              <a:ahLst/>
              <a:cxnLst/>
              <a:rect l="l" t="t" r="r" b="b"/>
              <a:pathLst>
                <a:path w="115574" h="97428">
                  <a:moveTo>
                    <a:pt x="115574" y="16418"/>
                  </a:moveTo>
                  <a:cubicBezTo>
                    <a:pt x="115574" y="5401"/>
                    <a:pt x="104341" y="0"/>
                    <a:pt x="92676" y="0"/>
                  </a:cubicBezTo>
                  <a:cubicBezTo>
                    <a:pt x="82954" y="0"/>
                    <a:pt x="74961" y="4753"/>
                    <a:pt x="68913" y="14258"/>
                  </a:cubicBezTo>
                  <a:cubicBezTo>
                    <a:pt x="63728" y="4753"/>
                    <a:pt x="55087" y="0"/>
                    <a:pt x="43205" y="0"/>
                  </a:cubicBezTo>
                  <a:cubicBezTo>
                    <a:pt x="35212" y="0"/>
                    <a:pt x="26787" y="3456"/>
                    <a:pt x="18362" y="10585"/>
                  </a:cubicBezTo>
                  <a:cubicBezTo>
                    <a:pt x="9505" y="17930"/>
                    <a:pt x="4969" y="25491"/>
                    <a:pt x="4969" y="33268"/>
                  </a:cubicBezTo>
                  <a:cubicBezTo>
                    <a:pt x="4969" y="35644"/>
                    <a:pt x="6481" y="36941"/>
                    <a:pt x="9289" y="36941"/>
                  </a:cubicBezTo>
                  <a:cubicBezTo>
                    <a:pt x="11665" y="36941"/>
                    <a:pt x="13178" y="35644"/>
                    <a:pt x="14258" y="32836"/>
                  </a:cubicBezTo>
                  <a:cubicBezTo>
                    <a:pt x="18146" y="21171"/>
                    <a:pt x="28732" y="7561"/>
                    <a:pt x="42557" y="7561"/>
                  </a:cubicBezTo>
                  <a:cubicBezTo>
                    <a:pt x="50550" y="7561"/>
                    <a:pt x="54439" y="11881"/>
                    <a:pt x="54439" y="20739"/>
                  </a:cubicBezTo>
                  <a:cubicBezTo>
                    <a:pt x="54439" y="23547"/>
                    <a:pt x="52927" y="30892"/>
                    <a:pt x="50118" y="42773"/>
                  </a:cubicBezTo>
                  <a:lnTo>
                    <a:pt x="42773" y="71721"/>
                  </a:lnTo>
                  <a:cubicBezTo>
                    <a:pt x="40829" y="79930"/>
                    <a:pt x="32836" y="89867"/>
                    <a:pt x="23547" y="89867"/>
                  </a:cubicBezTo>
                  <a:cubicBezTo>
                    <a:pt x="19874" y="89867"/>
                    <a:pt x="16634" y="89219"/>
                    <a:pt x="14042" y="87707"/>
                  </a:cubicBezTo>
                  <a:cubicBezTo>
                    <a:pt x="18362" y="85763"/>
                    <a:pt x="22251" y="81010"/>
                    <a:pt x="22251" y="76042"/>
                  </a:cubicBezTo>
                  <a:cubicBezTo>
                    <a:pt x="22251" y="70857"/>
                    <a:pt x="18146" y="67184"/>
                    <a:pt x="12962" y="67184"/>
                  </a:cubicBezTo>
                  <a:cubicBezTo>
                    <a:pt x="5617" y="67184"/>
                    <a:pt x="0" y="73665"/>
                    <a:pt x="0" y="81010"/>
                  </a:cubicBezTo>
                  <a:cubicBezTo>
                    <a:pt x="0" y="91811"/>
                    <a:pt x="11449" y="97428"/>
                    <a:pt x="23115" y="97428"/>
                  </a:cubicBezTo>
                  <a:cubicBezTo>
                    <a:pt x="33052" y="97428"/>
                    <a:pt x="41045" y="92676"/>
                    <a:pt x="46878" y="83170"/>
                  </a:cubicBezTo>
                  <a:cubicBezTo>
                    <a:pt x="52063" y="92676"/>
                    <a:pt x="60488" y="97428"/>
                    <a:pt x="72369" y="97428"/>
                  </a:cubicBezTo>
                  <a:cubicBezTo>
                    <a:pt x="84251" y="97428"/>
                    <a:pt x="93756" y="92676"/>
                    <a:pt x="101101" y="83170"/>
                  </a:cubicBezTo>
                  <a:cubicBezTo>
                    <a:pt x="107365" y="74745"/>
                    <a:pt x="110606" y="68265"/>
                    <a:pt x="110606" y="64160"/>
                  </a:cubicBezTo>
                  <a:cubicBezTo>
                    <a:pt x="110606" y="61784"/>
                    <a:pt x="109310" y="60488"/>
                    <a:pt x="106501" y="60488"/>
                  </a:cubicBezTo>
                  <a:cubicBezTo>
                    <a:pt x="104125" y="60488"/>
                    <a:pt x="102397" y="62000"/>
                    <a:pt x="101533" y="64808"/>
                  </a:cubicBezTo>
                  <a:cubicBezTo>
                    <a:pt x="97860" y="76258"/>
                    <a:pt x="86843" y="89867"/>
                    <a:pt x="73233" y="89867"/>
                  </a:cubicBezTo>
                  <a:cubicBezTo>
                    <a:pt x="65240" y="89867"/>
                    <a:pt x="61136" y="85547"/>
                    <a:pt x="61136" y="76906"/>
                  </a:cubicBezTo>
                  <a:cubicBezTo>
                    <a:pt x="61136" y="73665"/>
                    <a:pt x="64808" y="57463"/>
                    <a:pt x="72153" y="28732"/>
                  </a:cubicBezTo>
                  <a:cubicBezTo>
                    <a:pt x="75825" y="14690"/>
                    <a:pt x="82306" y="7561"/>
                    <a:pt x="92028" y="7561"/>
                  </a:cubicBezTo>
                  <a:lnTo>
                    <a:pt x="93972" y="7777"/>
                  </a:lnTo>
                  <a:cubicBezTo>
                    <a:pt x="96564" y="7777"/>
                    <a:pt x="99156" y="8425"/>
                    <a:pt x="101533" y="9505"/>
                  </a:cubicBezTo>
                  <a:cubicBezTo>
                    <a:pt x="96132" y="11881"/>
                    <a:pt x="93540" y="15770"/>
                    <a:pt x="93540" y="21387"/>
                  </a:cubicBezTo>
                  <a:cubicBezTo>
                    <a:pt x="93540" y="26571"/>
                    <a:pt x="97644" y="30244"/>
                    <a:pt x="102829" y="30244"/>
                  </a:cubicBezTo>
                  <a:cubicBezTo>
                    <a:pt x="110174" y="30244"/>
                    <a:pt x="115574" y="23763"/>
                    <a:pt x="115574" y="164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952984" y="2906272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143886" y="2835238"/>
              <a:ext cx="117580" cy="141651"/>
            </a:xfrm>
            <a:custGeom>
              <a:avLst/>
              <a:gdLst/>
              <a:ahLst/>
              <a:cxnLst/>
              <a:rect l="l" t="t" r="r" b="b"/>
              <a:pathLst>
                <a:path w="117580" h="141651">
                  <a:moveTo>
                    <a:pt x="66968" y="9876"/>
                  </a:moveTo>
                  <a:cubicBezTo>
                    <a:pt x="79930" y="9876"/>
                    <a:pt x="89806" y="12962"/>
                    <a:pt x="96595" y="19134"/>
                  </a:cubicBezTo>
                  <a:cubicBezTo>
                    <a:pt x="89188" y="20060"/>
                    <a:pt x="83942" y="26849"/>
                    <a:pt x="83942" y="33947"/>
                  </a:cubicBezTo>
                  <a:cubicBezTo>
                    <a:pt x="83942" y="44131"/>
                    <a:pt x="88880" y="49069"/>
                    <a:pt x="99064" y="49069"/>
                  </a:cubicBezTo>
                  <a:cubicBezTo>
                    <a:pt x="109248" y="49069"/>
                    <a:pt x="114186" y="43823"/>
                    <a:pt x="114186" y="33638"/>
                  </a:cubicBezTo>
                  <a:cubicBezTo>
                    <a:pt x="114186" y="11727"/>
                    <a:pt x="90423" y="0"/>
                    <a:pt x="66660" y="0"/>
                  </a:cubicBezTo>
                  <a:cubicBezTo>
                    <a:pt x="47526" y="0"/>
                    <a:pt x="31787" y="6789"/>
                    <a:pt x="19134" y="20985"/>
                  </a:cubicBezTo>
                  <a:cubicBezTo>
                    <a:pt x="6481" y="35182"/>
                    <a:pt x="0" y="52155"/>
                    <a:pt x="0" y="71598"/>
                  </a:cubicBezTo>
                  <a:cubicBezTo>
                    <a:pt x="0" y="90423"/>
                    <a:pt x="6481" y="107088"/>
                    <a:pt x="19134" y="120975"/>
                  </a:cubicBezTo>
                  <a:cubicBezTo>
                    <a:pt x="31787" y="134863"/>
                    <a:pt x="47217" y="141652"/>
                    <a:pt x="66043" y="141652"/>
                  </a:cubicBezTo>
                  <a:cubicBezTo>
                    <a:pt x="81473" y="141652"/>
                    <a:pt x="93509" y="137331"/>
                    <a:pt x="102150" y="128382"/>
                  </a:cubicBezTo>
                  <a:cubicBezTo>
                    <a:pt x="109248" y="121284"/>
                    <a:pt x="113877" y="114186"/>
                    <a:pt x="116346" y="106779"/>
                  </a:cubicBezTo>
                  <a:cubicBezTo>
                    <a:pt x="117272" y="104002"/>
                    <a:pt x="117580" y="102150"/>
                    <a:pt x="117580" y="100915"/>
                  </a:cubicBezTo>
                  <a:cubicBezTo>
                    <a:pt x="117580" y="98138"/>
                    <a:pt x="115729" y="96904"/>
                    <a:pt x="112334" y="96904"/>
                  </a:cubicBezTo>
                  <a:cubicBezTo>
                    <a:pt x="109865" y="96904"/>
                    <a:pt x="108322" y="98138"/>
                    <a:pt x="107396" y="100607"/>
                  </a:cubicBezTo>
                  <a:cubicBezTo>
                    <a:pt x="100915" y="121284"/>
                    <a:pt x="88262" y="131776"/>
                    <a:pt x="68820" y="131776"/>
                  </a:cubicBezTo>
                  <a:cubicBezTo>
                    <a:pt x="59870" y="131776"/>
                    <a:pt x="51229" y="127765"/>
                    <a:pt x="42588" y="119432"/>
                  </a:cubicBezTo>
                  <a:cubicBezTo>
                    <a:pt x="32404" y="109865"/>
                    <a:pt x="27466" y="93817"/>
                    <a:pt x="27466" y="70980"/>
                  </a:cubicBezTo>
                  <a:cubicBezTo>
                    <a:pt x="27466" y="40119"/>
                    <a:pt x="39193" y="9876"/>
                    <a:pt x="66968" y="98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279057" y="2835238"/>
              <a:ext cx="136714" cy="141651"/>
            </a:xfrm>
            <a:custGeom>
              <a:avLst/>
              <a:gdLst/>
              <a:ahLst/>
              <a:cxnLst/>
              <a:rect l="l" t="t" r="r" b="b"/>
              <a:pathLst>
                <a:path w="136714" h="141651">
                  <a:moveTo>
                    <a:pt x="68203" y="141652"/>
                  </a:moveTo>
                  <a:cubicBezTo>
                    <a:pt x="87337" y="141652"/>
                    <a:pt x="103384" y="134863"/>
                    <a:pt x="116655" y="121284"/>
                  </a:cubicBezTo>
                  <a:cubicBezTo>
                    <a:pt x="129925" y="107705"/>
                    <a:pt x="136714" y="91349"/>
                    <a:pt x="136714" y="72215"/>
                  </a:cubicBezTo>
                  <a:cubicBezTo>
                    <a:pt x="136714" y="52772"/>
                    <a:pt x="130233" y="35799"/>
                    <a:pt x="117272" y="21603"/>
                  </a:cubicBezTo>
                  <a:cubicBezTo>
                    <a:pt x="104310" y="7407"/>
                    <a:pt x="87954" y="0"/>
                    <a:pt x="68511" y="0"/>
                  </a:cubicBezTo>
                  <a:cubicBezTo>
                    <a:pt x="49069" y="0"/>
                    <a:pt x="33021" y="7407"/>
                    <a:pt x="19751" y="21603"/>
                  </a:cubicBezTo>
                  <a:cubicBezTo>
                    <a:pt x="6481" y="35799"/>
                    <a:pt x="0" y="52772"/>
                    <a:pt x="0" y="72215"/>
                  </a:cubicBezTo>
                  <a:cubicBezTo>
                    <a:pt x="0" y="91349"/>
                    <a:pt x="6481" y="107705"/>
                    <a:pt x="19751" y="121284"/>
                  </a:cubicBezTo>
                  <a:cubicBezTo>
                    <a:pt x="33021" y="134863"/>
                    <a:pt x="49378" y="141652"/>
                    <a:pt x="68203" y="141652"/>
                  </a:cubicBezTo>
                  <a:close/>
                  <a:moveTo>
                    <a:pt x="68511" y="131776"/>
                  </a:moveTo>
                  <a:cubicBezTo>
                    <a:pt x="53698" y="131776"/>
                    <a:pt x="42588" y="125296"/>
                    <a:pt x="34873" y="112025"/>
                  </a:cubicBezTo>
                  <a:cubicBezTo>
                    <a:pt x="29935" y="103384"/>
                    <a:pt x="27466" y="89188"/>
                    <a:pt x="27466" y="69746"/>
                  </a:cubicBezTo>
                  <a:cubicBezTo>
                    <a:pt x="27466" y="50921"/>
                    <a:pt x="29935" y="37342"/>
                    <a:pt x="34564" y="28701"/>
                  </a:cubicBezTo>
                  <a:cubicBezTo>
                    <a:pt x="41971" y="15431"/>
                    <a:pt x="53081" y="8950"/>
                    <a:pt x="68203" y="8950"/>
                  </a:cubicBezTo>
                  <a:cubicBezTo>
                    <a:pt x="82707" y="8950"/>
                    <a:pt x="93817" y="15431"/>
                    <a:pt x="101533" y="28084"/>
                  </a:cubicBezTo>
                  <a:cubicBezTo>
                    <a:pt x="106779" y="36725"/>
                    <a:pt x="109248" y="50612"/>
                    <a:pt x="109248" y="69746"/>
                  </a:cubicBezTo>
                  <a:cubicBezTo>
                    <a:pt x="109248" y="105545"/>
                    <a:pt x="98755" y="131776"/>
                    <a:pt x="68511" y="131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434905" y="2835238"/>
              <a:ext cx="100915" cy="141651"/>
            </a:xfrm>
            <a:custGeom>
              <a:avLst/>
              <a:gdLst/>
              <a:ahLst/>
              <a:cxnLst/>
              <a:rect l="l" t="t" r="r" b="b"/>
              <a:pathLst>
                <a:path w="100915" h="141651">
                  <a:moveTo>
                    <a:pt x="100915" y="98138"/>
                  </a:moveTo>
                  <a:cubicBezTo>
                    <a:pt x="100915" y="74684"/>
                    <a:pt x="84868" y="59870"/>
                    <a:pt x="53081" y="53698"/>
                  </a:cubicBezTo>
                  <a:cubicBezTo>
                    <a:pt x="38576" y="50921"/>
                    <a:pt x="29318" y="47526"/>
                    <a:pt x="24380" y="44131"/>
                  </a:cubicBezTo>
                  <a:cubicBezTo>
                    <a:pt x="19442" y="40737"/>
                    <a:pt x="16974" y="35799"/>
                    <a:pt x="16974" y="29935"/>
                  </a:cubicBezTo>
                  <a:cubicBezTo>
                    <a:pt x="16974" y="15431"/>
                    <a:pt x="27775" y="8332"/>
                    <a:pt x="49378" y="8332"/>
                  </a:cubicBezTo>
                  <a:cubicBezTo>
                    <a:pt x="70363" y="8332"/>
                    <a:pt x="81782" y="20060"/>
                    <a:pt x="83325" y="43823"/>
                  </a:cubicBezTo>
                  <a:cubicBezTo>
                    <a:pt x="83633" y="46292"/>
                    <a:pt x="85176" y="47526"/>
                    <a:pt x="88262" y="47526"/>
                  </a:cubicBezTo>
                  <a:cubicBezTo>
                    <a:pt x="91657" y="47526"/>
                    <a:pt x="93509" y="44748"/>
                    <a:pt x="93509" y="39193"/>
                  </a:cubicBezTo>
                  <a:lnTo>
                    <a:pt x="93509" y="8641"/>
                  </a:lnTo>
                  <a:cubicBezTo>
                    <a:pt x="93509" y="2777"/>
                    <a:pt x="91966" y="0"/>
                    <a:pt x="88880" y="0"/>
                  </a:cubicBezTo>
                  <a:cubicBezTo>
                    <a:pt x="85485" y="0"/>
                    <a:pt x="80856" y="5555"/>
                    <a:pt x="77770" y="8024"/>
                  </a:cubicBezTo>
                  <a:cubicBezTo>
                    <a:pt x="70054" y="2777"/>
                    <a:pt x="60488" y="0"/>
                    <a:pt x="49378" y="0"/>
                  </a:cubicBezTo>
                  <a:cubicBezTo>
                    <a:pt x="21911" y="0"/>
                    <a:pt x="0" y="12344"/>
                    <a:pt x="0" y="38576"/>
                  </a:cubicBezTo>
                  <a:cubicBezTo>
                    <a:pt x="0" y="49069"/>
                    <a:pt x="4321" y="58019"/>
                    <a:pt x="13270" y="65117"/>
                  </a:cubicBezTo>
                  <a:cubicBezTo>
                    <a:pt x="24072" y="74066"/>
                    <a:pt x="34256" y="75918"/>
                    <a:pt x="53698" y="79313"/>
                  </a:cubicBezTo>
                  <a:cubicBezTo>
                    <a:pt x="73758" y="83325"/>
                    <a:pt x="83942" y="92274"/>
                    <a:pt x="83942" y="106162"/>
                  </a:cubicBezTo>
                  <a:cubicBezTo>
                    <a:pt x="83942" y="123753"/>
                    <a:pt x="73141" y="132702"/>
                    <a:pt x="51229" y="132702"/>
                  </a:cubicBezTo>
                  <a:cubicBezTo>
                    <a:pt x="29935" y="132702"/>
                    <a:pt x="16356" y="118506"/>
                    <a:pt x="10493" y="90423"/>
                  </a:cubicBezTo>
                  <a:cubicBezTo>
                    <a:pt x="9567" y="86411"/>
                    <a:pt x="8024" y="84251"/>
                    <a:pt x="5246" y="84251"/>
                  </a:cubicBezTo>
                  <a:cubicBezTo>
                    <a:pt x="1852" y="84251"/>
                    <a:pt x="0" y="87337"/>
                    <a:pt x="0" y="93200"/>
                  </a:cubicBezTo>
                  <a:lnTo>
                    <a:pt x="0" y="133011"/>
                  </a:lnTo>
                  <a:cubicBezTo>
                    <a:pt x="0" y="138874"/>
                    <a:pt x="1543" y="141652"/>
                    <a:pt x="4629" y="141652"/>
                  </a:cubicBezTo>
                  <a:cubicBezTo>
                    <a:pt x="5555" y="141652"/>
                    <a:pt x="7098" y="140726"/>
                    <a:pt x="9567" y="138566"/>
                  </a:cubicBezTo>
                  <a:cubicBezTo>
                    <a:pt x="15122" y="133628"/>
                    <a:pt x="12653" y="134554"/>
                    <a:pt x="18208" y="128999"/>
                  </a:cubicBezTo>
                  <a:cubicBezTo>
                    <a:pt x="27158" y="137331"/>
                    <a:pt x="38268" y="141652"/>
                    <a:pt x="51229" y="141652"/>
                  </a:cubicBezTo>
                  <a:cubicBezTo>
                    <a:pt x="80547" y="141652"/>
                    <a:pt x="100915" y="126530"/>
                    <a:pt x="100915" y="9813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612869" y="2759320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792908" y="2906272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2" name="MathFormula 322"/>
          <p:cNvGrpSpPr/>
          <p:nvPr/>
        </p:nvGrpSpPr>
        <p:grpSpPr>
          <a:xfrm>
            <a:off x="285841" y="2606702"/>
            <a:ext cx="1933102" cy="196489"/>
            <a:chOff x="285841" y="2606702"/>
            <a:chExt cx="1933102" cy="196489"/>
          </a:xfrm>
        </p:grpSpPr>
        <p:sp>
          <p:nvSpPr>
            <p:cNvPr id="210" name="MathGlyph 210"/>
            <p:cNvSpPr/>
            <p:nvPr/>
          </p:nvSpPr>
          <p:spPr>
            <a:xfrm>
              <a:off x="285841" y="2608966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380607" y="2736799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535777" y="2629540"/>
              <a:ext cx="137022" cy="137022"/>
            </a:xfrm>
            <a:custGeom>
              <a:avLst/>
              <a:gdLst/>
              <a:ahLst/>
              <a:cxnLst/>
              <a:rect l="l" t="t" r="r" b="b"/>
              <a:pathLst>
                <a:path w="137022" h="137022">
                  <a:moveTo>
                    <a:pt x="132085" y="63574"/>
                  </a:moveTo>
                  <a:lnTo>
                    <a:pt x="73449" y="63574"/>
                  </a:lnTo>
                  <a:lnTo>
                    <a:pt x="73449" y="4938"/>
                  </a:lnTo>
                  <a:cubicBezTo>
                    <a:pt x="73449" y="1646"/>
                    <a:pt x="71803" y="0"/>
                    <a:pt x="68511" y="0"/>
                  </a:cubicBezTo>
                  <a:cubicBezTo>
                    <a:pt x="65220" y="0"/>
                    <a:pt x="63574" y="1646"/>
                    <a:pt x="63574" y="4938"/>
                  </a:cubicBezTo>
                  <a:lnTo>
                    <a:pt x="63574" y="63574"/>
                  </a:lnTo>
                  <a:lnTo>
                    <a:pt x="4938" y="63574"/>
                  </a:lnTo>
                  <a:cubicBezTo>
                    <a:pt x="1646" y="63574"/>
                    <a:pt x="0" y="65220"/>
                    <a:pt x="0" y="68511"/>
                  </a:cubicBezTo>
                  <a:cubicBezTo>
                    <a:pt x="0" y="71803"/>
                    <a:pt x="1646" y="73449"/>
                    <a:pt x="4938" y="73449"/>
                  </a:cubicBezTo>
                  <a:lnTo>
                    <a:pt x="63574" y="73449"/>
                  </a:lnTo>
                  <a:lnTo>
                    <a:pt x="63574" y="132085"/>
                  </a:lnTo>
                  <a:cubicBezTo>
                    <a:pt x="63574" y="135377"/>
                    <a:pt x="65220" y="137023"/>
                    <a:pt x="68511" y="137023"/>
                  </a:cubicBezTo>
                  <a:cubicBezTo>
                    <a:pt x="71803" y="137023"/>
                    <a:pt x="73449" y="135377"/>
                    <a:pt x="73449" y="132085"/>
                  </a:cubicBezTo>
                  <a:lnTo>
                    <a:pt x="73449" y="73449"/>
                  </a:lnTo>
                  <a:lnTo>
                    <a:pt x="132085" y="73449"/>
                  </a:lnTo>
                  <a:cubicBezTo>
                    <a:pt x="135377" y="73449"/>
                    <a:pt x="137023" y="71803"/>
                    <a:pt x="137023" y="68511"/>
                  </a:cubicBezTo>
                  <a:cubicBezTo>
                    <a:pt x="137023" y="65837"/>
                    <a:pt x="134760" y="63574"/>
                    <a:pt x="132085" y="635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740124" y="2612463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838468" y="2660812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0" y="83736"/>
                    <a:pt x="15430" y="84765"/>
                  </a:cubicBezTo>
                  <a:cubicBezTo>
                    <a:pt x="15430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961295" y="2658549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1058812" y="2608966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214682" y="2736799"/>
              <a:ext cx="77049" cy="64952"/>
            </a:xfrm>
            <a:custGeom>
              <a:avLst/>
              <a:gdLst/>
              <a:ahLst/>
              <a:cxnLst/>
              <a:rect l="l" t="t" r="r" b="b"/>
              <a:pathLst>
                <a:path w="77049" h="64952">
                  <a:moveTo>
                    <a:pt x="77050" y="10945"/>
                  </a:moveTo>
                  <a:cubicBezTo>
                    <a:pt x="77050" y="3600"/>
                    <a:pt x="69561" y="0"/>
                    <a:pt x="61784" y="0"/>
                  </a:cubicBezTo>
                  <a:cubicBezTo>
                    <a:pt x="55303" y="0"/>
                    <a:pt x="49974" y="3168"/>
                    <a:pt x="45942" y="9505"/>
                  </a:cubicBezTo>
                  <a:cubicBezTo>
                    <a:pt x="42485" y="3168"/>
                    <a:pt x="36725" y="0"/>
                    <a:pt x="28804" y="0"/>
                  </a:cubicBezTo>
                  <a:cubicBezTo>
                    <a:pt x="23475" y="0"/>
                    <a:pt x="17858" y="2304"/>
                    <a:pt x="12242" y="7057"/>
                  </a:cubicBezTo>
                  <a:cubicBezTo>
                    <a:pt x="6337" y="11953"/>
                    <a:pt x="3312" y="16994"/>
                    <a:pt x="3312" y="22179"/>
                  </a:cubicBezTo>
                  <a:cubicBezTo>
                    <a:pt x="3312" y="23763"/>
                    <a:pt x="4321" y="24627"/>
                    <a:pt x="6193" y="24627"/>
                  </a:cubicBezTo>
                  <a:cubicBezTo>
                    <a:pt x="7777" y="24627"/>
                    <a:pt x="8785" y="23763"/>
                    <a:pt x="9505" y="21891"/>
                  </a:cubicBezTo>
                  <a:cubicBezTo>
                    <a:pt x="12098" y="14114"/>
                    <a:pt x="19154" y="5041"/>
                    <a:pt x="28372" y="5041"/>
                  </a:cubicBezTo>
                  <a:cubicBezTo>
                    <a:pt x="33700" y="5041"/>
                    <a:pt x="36293" y="7921"/>
                    <a:pt x="36293" y="13826"/>
                  </a:cubicBezTo>
                  <a:cubicBezTo>
                    <a:pt x="36293" y="15698"/>
                    <a:pt x="35284" y="20595"/>
                    <a:pt x="33412" y="28516"/>
                  </a:cubicBezTo>
                  <a:lnTo>
                    <a:pt x="28516" y="47814"/>
                  </a:lnTo>
                  <a:cubicBezTo>
                    <a:pt x="27219" y="53287"/>
                    <a:pt x="21891" y="59911"/>
                    <a:pt x="15698" y="59911"/>
                  </a:cubicBezTo>
                  <a:cubicBezTo>
                    <a:pt x="13250" y="59911"/>
                    <a:pt x="11089" y="59479"/>
                    <a:pt x="9361" y="58471"/>
                  </a:cubicBezTo>
                  <a:cubicBezTo>
                    <a:pt x="12242" y="57175"/>
                    <a:pt x="14834" y="54007"/>
                    <a:pt x="14834" y="50694"/>
                  </a:cubicBezTo>
                  <a:cubicBezTo>
                    <a:pt x="14834" y="47238"/>
                    <a:pt x="12098" y="44790"/>
                    <a:pt x="8641" y="44790"/>
                  </a:cubicBezTo>
                  <a:cubicBezTo>
                    <a:pt x="3744" y="44790"/>
                    <a:pt x="0" y="49110"/>
                    <a:pt x="0" y="54007"/>
                  </a:cubicBezTo>
                  <a:cubicBezTo>
                    <a:pt x="0" y="61208"/>
                    <a:pt x="7633" y="64952"/>
                    <a:pt x="15410" y="64952"/>
                  </a:cubicBezTo>
                  <a:cubicBezTo>
                    <a:pt x="22035" y="64952"/>
                    <a:pt x="27363" y="61784"/>
                    <a:pt x="31252" y="55447"/>
                  </a:cubicBezTo>
                  <a:cubicBezTo>
                    <a:pt x="34708" y="61784"/>
                    <a:pt x="40325" y="64952"/>
                    <a:pt x="48246" y="64952"/>
                  </a:cubicBezTo>
                  <a:cubicBezTo>
                    <a:pt x="56167" y="64952"/>
                    <a:pt x="62504" y="61784"/>
                    <a:pt x="67400" y="55447"/>
                  </a:cubicBezTo>
                  <a:cubicBezTo>
                    <a:pt x="71577" y="49830"/>
                    <a:pt x="73737" y="45510"/>
                    <a:pt x="73737" y="42773"/>
                  </a:cubicBezTo>
                  <a:cubicBezTo>
                    <a:pt x="73737" y="41189"/>
                    <a:pt x="72873" y="40325"/>
                    <a:pt x="71001" y="40325"/>
                  </a:cubicBezTo>
                  <a:cubicBezTo>
                    <a:pt x="69417" y="40325"/>
                    <a:pt x="68265" y="41333"/>
                    <a:pt x="67688" y="43205"/>
                  </a:cubicBezTo>
                  <a:cubicBezTo>
                    <a:pt x="65240" y="50838"/>
                    <a:pt x="57895" y="59911"/>
                    <a:pt x="48822" y="59911"/>
                  </a:cubicBezTo>
                  <a:cubicBezTo>
                    <a:pt x="43493" y="59911"/>
                    <a:pt x="40757" y="57031"/>
                    <a:pt x="40757" y="51270"/>
                  </a:cubicBezTo>
                  <a:cubicBezTo>
                    <a:pt x="40757" y="49110"/>
                    <a:pt x="43205" y="38309"/>
                    <a:pt x="48102" y="19154"/>
                  </a:cubicBezTo>
                  <a:cubicBezTo>
                    <a:pt x="50550" y="9793"/>
                    <a:pt x="54871" y="5041"/>
                    <a:pt x="61352" y="5041"/>
                  </a:cubicBezTo>
                  <a:lnTo>
                    <a:pt x="62648" y="5185"/>
                  </a:lnTo>
                  <a:cubicBezTo>
                    <a:pt x="64376" y="5185"/>
                    <a:pt x="66104" y="5617"/>
                    <a:pt x="67688" y="6337"/>
                  </a:cubicBezTo>
                  <a:cubicBezTo>
                    <a:pt x="64088" y="7921"/>
                    <a:pt x="62360" y="10513"/>
                    <a:pt x="62360" y="14258"/>
                  </a:cubicBezTo>
                  <a:cubicBezTo>
                    <a:pt x="62360" y="17714"/>
                    <a:pt x="65096" y="20163"/>
                    <a:pt x="68553" y="20163"/>
                  </a:cubicBezTo>
                  <a:cubicBezTo>
                    <a:pt x="73449" y="20163"/>
                    <a:pt x="77050" y="15842"/>
                    <a:pt x="77050" y="109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353700" y="2657314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434762" y="261431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491752" y="265854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643923" y="2606702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2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5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763956" y="2704683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918607" y="2673979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2132327" y="2612463"/>
              <a:ext cx="86616" cy="141549"/>
            </a:xfrm>
            <a:custGeom>
              <a:avLst/>
              <a:gdLst/>
              <a:ahLst/>
              <a:cxnLst/>
              <a:rect l="l" t="t" r="r" b="b"/>
              <a:pathLst>
                <a:path w="86616" h="141549">
                  <a:moveTo>
                    <a:pt x="43205" y="141549"/>
                  </a:moveTo>
                  <a:cubicBezTo>
                    <a:pt x="72215" y="141549"/>
                    <a:pt x="86617" y="118095"/>
                    <a:pt x="86617" y="71186"/>
                  </a:cubicBezTo>
                  <a:cubicBezTo>
                    <a:pt x="86617" y="39708"/>
                    <a:pt x="80033" y="18722"/>
                    <a:pt x="67071" y="8435"/>
                  </a:cubicBezTo>
                  <a:cubicBezTo>
                    <a:pt x="59870" y="2880"/>
                    <a:pt x="51846" y="0"/>
                    <a:pt x="43411" y="0"/>
                  </a:cubicBezTo>
                  <a:cubicBezTo>
                    <a:pt x="14402" y="0"/>
                    <a:pt x="0" y="23660"/>
                    <a:pt x="0" y="71186"/>
                  </a:cubicBezTo>
                  <a:cubicBezTo>
                    <a:pt x="0" y="109042"/>
                    <a:pt x="10081" y="141549"/>
                    <a:pt x="43205" y="141549"/>
                  </a:cubicBezTo>
                  <a:close/>
                  <a:moveTo>
                    <a:pt x="66248" y="29215"/>
                  </a:moveTo>
                  <a:cubicBezTo>
                    <a:pt x="67688" y="36416"/>
                    <a:pt x="68306" y="49583"/>
                    <a:pt x="68306" y="68717"/>
                  </a:cubicBezTo>
                  <a:cubicBezTo>
                    <a:pt x="68306" y="87645"/>
                    <a:pt x="67483" y="101636"/>
                    <a:pt x="66043" y="110688"/>
                  </a:cubicBezTo>
                  <a:cubicBezTo>
                    <a:pt x="63368" y="127147"/>
                    <a:pt x="55756" y="135377"/>
                    <a:pt x="43205" y="135377"/>
                  </a:cubicBezTo>
                  <a:cubicBezTo>
                    <a:pt x="38473" y="135377"/>
                    <a:pt x="33741" y="133525"/>
                    <a:pt x="29421" y="130028"/>
                  </a:cubicBezTo>
                  <a:cubicBezTo>
                    <a:pt x="23866" y="125296"/>
                    <a:pt x="20574" y="115626"/>
                    <a:pt x="19134" y="100813"/>
                  </a:cubicBezTo>
                  <a:cubicBezTo>
                    <a:pt x="18517" y="95669"/>
                    <a:pt x="18311" y="84971"/>
                    <a:pt x="18311" y="68717"/>
                  </a:cubicBezTo>
                  <a:cubicBezTo>
                    <a:pt x="18311" y="50818"/>
                    <a:pt x="18928" y="38268"/>
                    <a:pt x="19957" y="31478"/>
                  </a:cubicBezTo>
                  <a:cubicBezTo>
                    <a:pt x="21808" y="20163"/>
                    <a:pt x="25512" y="12962"/>
                    <a:pt x="31272" y="9876"/>
                  </a:cubicBezTo>
                  <a:cubicBezTo>
                    <a:pt x="35799" y="7407"/>
                    <a:pt x="39708" y="6172"/>
                    <a:pt x="43205" y="6172"/>
                  </a:cubicBezTo>
                  <a:cubicBezTo>
                    <a:pt x="56578" y="6172"/>
                    <a:pt x="63985" y="17076"/>
                    <a:pt x="66248" y="2921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557403"/>
            <a:ext cx="2586957" cy="2312702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187" y="717956"/>
            <a:ext cx="1929897" cy="1991586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2941815"/>
            <a:ext cx="2667342" cy="1155019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3321481" y="3112531"/>
            <a:ext cx="240647" cy="9525"/>
          </a:xfrm>
          <a:custGeom>
            <a:avLst/>
            <a:gdLst/>
            <a:ahLst/>
            <a:cxnLst/>
            <a:rect l="l" t="t" r="r" b="b"/>
            <a:pathLst>
              <a:path w="240647" h="9525">
                <a:moveTo>
                  <a:pt x="0" y="0"/>
                </a:moveTo>
                <a:lnTo>
                  <a:pt x="240647" y="0"/>
                </a:lnTo>
              </a:path>
            </a:pathLst>
          </a:custGeom>
          <a:noFill/>
          <a:ln w="9875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2910039" y="3727904"/>
            <a:ext cx="2206036" cy="472268"/>
          </a:xfrm>
          <a:custGeom>
            <a:avLst/>
            <a:gdLst/>
            <a:ahLst/>
            <a:cxnLst/>
            <a:rect l="l" t="t" r="r" b="b"/>
            <a:pathLst>
              <a:path w="2206036" h="472268">
                <a:moveTo>
                  <a:pt x="0" y="0"/>
                </a:moveTo>
                <a:moveTo>
                  <a:pt x="133074" y="0"/>
                </a:moveTo>
                <a:lnTo>
                  <a:pt x="2072962" y="0"/>
                </a:lnTo>
                <a:cubicBezTo>
                  <a:pt x="2146457" y="0"/>
                  <a:pt x="2206036" y="59579"/>
                  <a:pt x="2206036" y="133074"/>
                </a:cubicBezTo>
                <a:lnTo>
                  <a:pt x="2206036" y="339195"/>
                </a:lnTo>
                <a:cubicBezTo>
                  <a:pt x="2206036" y="412689"/>
                  <a:pt x="2146457" y="472269"/>
                  <a:pt x="2072962" y="472269"/>
                </a:cubicBezTo>
                <a:lnTo>
                  <a:pt x="133074" y="472269"/>
                </a:lnTo>
                <a:cubicBezTo>
                  <a:pt x="59579" y="472269"/>
                  <a:pt x="0" y="412689"/>
                  <a:pt x="0" y="339195"/>
                </a:cubicBezTo>
                <a:lnTo>
                  <a:pt x="0" y="133074"/>
                </a:lnTo>
                <a:cubicBezTo>
                  <a:pt x="0" y="59579"/>
                  <a:pt x="59579" y="0"/>
                  <a:pt x="133074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0" y="4491637"/>
            <a:ext cx="6657283" cy="19050"/>
          </a:xfrm>
          <a:custGeom>
            <a:avLst/>
            <a:gdLst/>
            <a:ahLst/>
            <a:cxnLst/>
            <a:rect l="l" t="t" r="r" b="b"/>
            <a:pathLst>
              <a:path w="6657283" h="19050">
                <a:moveTo>
                  <a:pt x="0" y="0"/>
                </a:moveTo>
                <a:lnTo>
                  <a:pt x="0" y="19050"/>
                </a:lnTo>
                <a:lnTo>
                  <a:pt x="6657283" y="19050"/>
                </a:lnTo>
                <a:lnTo>
                  <a:pt x="6657283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8" name="Freeform 108"/>
          <p:cNvSpPr/>
          <p:nvPr/>
        </p:nvSpPr>
        <p:spPr>
          <a:xfrm>
            <a:off x="6657279" y="4491637"/>
            <a:ext cx="1361717" cy="19050"/>
          </a:xfrm>
          <a:custGeom>
            <a:avLst/>
            <a:gdLst/>
            <a:ahLst/>
            <a:cxnLst/>
            <a:rect l="l" t="t" r="r" b="b"/>
            <a:pathLst>
              <a:path w="1361717" h="19050">
                <a:moveTo>
                  <a:pt x="0" y="0"/>
                </a:moveTo>
                <a:lnTo>
                  <a:pt x="0" y="19050"/>
                </a:lnTo>
                <a:lnTo>
                  <a:pt x="1361717" y="19050"/>
                </a:lnTo>
                <a:lnTo>
                  <a:pt x="1361717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9" name="TextBox 108"/>
          <p:cNvSpPr txBox="1"/>
          <p:nvPr/>
        </p:nvSpPr>
        <p:spPr>
          <a:xfrm>
            <a:off x="137160" y="67547"/>
            <a:ext cx="2666548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Conical Shells: Membrane Stresses (2/2)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44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4" name="MathFormula 324"/>
          <p:cNvGrpSpPr/>
          <p:nvPr/>
        </p:nvGrpSpPr>
        <p:grpSpPr>
          <a:xfrm>
            <a:off x="2959211" y="2879636"/>
            <a:ext cx="2473678" cy="755688"/>
            <a:chOff x="2959211" y="2879636"/>
            <a:chExt cx="2473678" cy="755688"/>
          </a:xfrm>
        </p:grpSpPr>
        <p:sp>
          <p:nvSpPr>
            <p:cNvPr id="211" name="MathGlyph 211"/>
            <p:cNvSpPr/>
            <p:nvPr/>
          </p:nvSpPr>
          <p:spPr>
            <a:xfrm>
              <a:off x="2961269" y="3026944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3062081" y="3023446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220112" y="3113394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329711" y="2881899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40" y="114391"/>
                  </a:cubicBezTo>
                  <a:cubicBezTo>
                    <a:pt x="83325" y="130645"/>
                    <a:pt x="78387" y="138875"/>
                    <a:pt x="72832" y="138875"/>
                  </a:cubicBezTo>
                  <a:cubicBezTo>
                    <a:pt x="69334" y="138875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5"/>
                    <a:pt x="28186" y="138875"/>
                  </a:cubicBezTo>
                  <a:cubicBezTo>
                    <a:pt x="20163" y="138875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400447" y="3168085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471397" y="2879636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625214" y="3021183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40" y="114391"/>
                  </a:cubicBezTo>
                  <a:cubicBezTo>
                    <a:pt x="83325" y="130645"/>
                    <a:pt x="78387" y="138875"/>
                    <a:pt x="72832" y="138875"/>
                  </a:cubicBezTo>
                  <a:cubicBezTo>
                    <a:pt x="69334" y="138875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5"/>
                    <a:pt x="28186" y="138875"/>
                  </a:cubicBezTo>
                  <a:cubicBezTo>
                    <a:pt x="20163" y="138875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764226" y="3073029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4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8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917030" y="307179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998092" y="302879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055082" y="307302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207253" y="3021183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327285" y="3119154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481937" y="308846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699566" y="3023446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8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848104" y="3073029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7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945837" y="3021183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39" y="114391"/>
                  </a:cubicBezTo>
                  <a:cubicBezTo>
                    <a:pt x="83325" y="130645"/>
                    <a:pt x="78387" y="138875"/>
                    <a:pt x="72832" y="138875"/>
                  </a:cubicBezTo>
                  <a:cubicBezTo>
                    <a:pt x="69334" y="138875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5"/>
                    <a:pt x="28186" y="138875"/>
                  </a:cubicBezTo>
                  <a:cubicBezTo>
                    <a:pt x="20163" y="138875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058167" y="3018920"/>
              <a:ext cx="84970" cy="147309"/>
            </a:xfrm>
            <a:custGeom>
              <a:avLst/>
              <a:gdLst/>
              <a:ahLst/>
              <a:cxnLst/>
              <a:rect l="l" t="t" r="r" b="b"/>
              <a:pathLst>
                <a:path w="84970" h="147309">
                  <a:moveTo>
                    <a:pt x="25100" y="147310"/>
                  </a:moveTo>
                  <a:cubicBezTo>
                    <a:pt x="34359" y="147310"/>
                    <a:pt x="44028" y="141755"/>
                    <a:pt x="53492" y="130645"/>
                  </a:cubicBezTo>
                  <a:cubicBezTo>
                    <a:pt x="69952" y="111511"/>
                    <a:pt x="84971" y="76124"/>
                    <a:pt x="84971" y="42588"/>
                  </a:cubicBezTo>
                  <a:cubicBezTo>
                    <a:pt x="84971" y="34153"/>
                    <a:pt x="83530" y="25306"/>
                    <a:pt x="80650" y="16459"/>
                  </a:cubicBezTo>
                  <a:cubicBezTo>
                    <a:pt x="76947" y="5555"/>
                    <a:pt x="69952" y="0"/>
                    <a:pt x="59870" y="0"/>
                  </a:cubicBezTo>
                  <a:cubicBezTo>
                    <a:pt x="50612" y="0"/>
                    <a:pt x="41354" y="5555"/>
                    <a:pt x="31684" y="16665"/>
                  </a:cubicBezTo>
                  <a:cubicBezTo>
                    <a:pt x="15225" y="35593"/>
                    <a:pt x="0" y="70980"/>
                    <a:pt x="0" y="104722"/>
                  </a:cubicBezTo>
                  <a:cubicBezTo>
                    <a:pt x="0" y="125707"/>
                    <a:pt x="6789" y="147310"/>
                    <a:pt x="25100" y="147310"/>
                  </a:cubicBezTo>
                  <a:close/>
                  <a:moveTo>
                    <a:pt x="59665" y="6172"/>
                  </a:moveTo>
                  <a:cubicBezTo>
                    <a:pt x="66454" y="6172"/>
                    <a:pt x="69952" y="13990"/>
                    <a:pt x="69952" y="29832"/>
                  </a:cubicBezTo>
                  <a:cubicBezTo>
                    <a:pt x="69952" y="38679"/>
                    <a:pt x="67894" y="52052"/>
                    <a:pt x="63779" y="69540"/>
                  </a:cubicBezTo>
                  <a:lnTo>
                    <a:pt x="23249" y="69540"/>
                  </a:lnTo>
                  <a:cubicBezTo>
                    <a:pt x="28392" y="50406"/>
                    <a:pt x="33330" y="36210"/>
                    <a:pt x="38473" y="26952"/>
                  </a:cubicBezTo>
                  <a:cubicBezTo>
                    <a:pt x="46086" y="13167"/>
                    <a:pt x="53287" y="6172"/>
                    <a:pt x="59665" y="6172"/>
                  </a:cubicBezTo>
                  <a:close/>
                  <a:moveTo>
                    <a:pt x="21191" y="77770"/>
                  </a:moveTo>
                  <a:lnTo>
                    <a:pt x="61516" y="77770"/>
                  </a:lnTo>
                  <a:cubicBezTo>
                    <a:pt x="57607" y="94435"/>
                    <a:pt x="52875" y="107808"/>
                    <a:pt x="47732" y="117889"/>
                  </a:cubicBezTo>
                  <a:cubicBezTo>
                    <a:pt x="39708" y="133320"/>
                    <a:pt x="32301" y="141138"/>
                    <a:pt x="25100" y="141138"/>
                  </a:cubicBezTo>
                  <a:cubicBezTo>
                    <a:pt x="18311" y="141138"/>
                    <a:pt x="15019" y="133114"/>
                    <a:pt x="15019" y="117272"/>
                  </a:cubicBezTo>
                  <a:cubicBezTo>
                    <a:pt x="15019" y="106985"/>
                    <a:pt x="17076" y="93817"/>
                    <a:pt x="21191" y="777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191420" y="3021183"/>
              <a:ext cx="97932" cy="145046"/>
            </a:xfrm>
            <a:custGeom>
              <a:avLst/>
              <a:gdLst/>
              <a:ahLst/>
              <a:cxnLst/>
              <a:rect l="l" t="t" r="r" b="b"/>
              <a:pathLst>
                <a:path w="97932" h="145046">
                  <a:moveTo>
                    <a:pt x="80033" y="12756"/>
                  </a:moveTo>
                  <a:lnTo>
                    <a:pt x="67894" y="62751"/>
                  </a:lnTo>
                  <a:cubicBezTo>
                    <a:pt x="63574" y="55138"/>
                    <a:pt x="57607" y="51229"/>
                    <a:pt x="49583" y="51229"/>
                  </a:cubicBezTo>
                  <a:cubicBezTo>
                    <a:pt x="36210" y="51229"/>
                    <a:pt x="24483" y="58019"/>
                    <a:pt x="14196" y="71803"/>
                  </a:cubicBezTo>
                  <a:cubicBezTo>
                    <a:pt x="4732" y="84559"/>
                    <a:pt x="0" y="97932"/>
                    <a:pt x="0" y="111717"/>
                  </a:cubicBezTo>
                  <a:cubicBezTo>
                    <a:pt x="0" y="129822"/>
                    <a:pt x="10493" y="145047"/>
                    <a:pt x="27775" y="145047"/>
                  </a:cubicBezTo>
                  <a:cubicBezTo>
                    <a:pt x="36622" y="145047"/>
                    <a:pt x="45263" y="140315"/>
                    <a:pt x="53492" y="130645"/>
                  </a:cubicBezTo>
                  <a:cubicBezTo>
                    <a:pt x="55756" y="138463"/>
                    <a:pt x="62751" y="145047"/>
                    <a:pt x="72420" y="145047"/>
                  </a:cubicBezTo>
                  <a:cubicBezTo>
                    <a:pt x="86617" y="145047"/>
                    <a:pt x="91143" y="128176"/>
                    <a:pt x="94229" y="112951"/>
                  </a:cubicBezTo>
                  <a:cubicBezTo>
                    <a:pt x="94229" y="111100"/>
                    <a:pt x="93200" y="110071"/>
                    <a:pt x="91143" y="110071"/>
                  </a:cubicBezTo>
                  <a:cubicBezTo>
                    <a:pt x="89291" y="110071"/>
                    <a:pt x="88057" y="111511"/>
                    <a:pt x="87439" y="114391"/>
                  </a:cubicBezTo>
                  <a:cubicBezTo>
                    <a:pt x="83325" y="130645"/>
                    <a:pt x="78387" y="138875"/>
                    <a:pt x="72832" y="138875"/>
                  </a:cubicBezTo>
                  <a:cubicBezTo>
                    <a:pt x="69334" y="138875"/>
                    <a:pt x="67483" y="135994"/>
                    <a:pt x="67483" y="130439"/>
                  </a:cubicBezTo>
                  <a:cubicBezTo>
                    <a:pt x="67483" y="127353"/>
                    <a:pt x="67894" y="124061"/>
                    <a:pt x="68717" y="120769"/>
                  </a:cubicBezTo>
                  <a:lnTo>
                    <a:pt x="97932" y="3086"/>
                  </a:lnTo>
                  <a:lnTo>
                    <a:pt x="97932" y="2263"/>
                  </a:lnTo>
                  <a:cubicBezTo>
                    <a:pt x="97315" y="823"/>
                    <a:pt x="96081" y="0"/>
                    <a:pt x="94435" y="0"/>
                  </a:cubicBezTo>
                  <a:cubicBezTo>
                    <a:pt x="89703" y="0"/>
                    <a:pt x="81062" y="823"/>
                    <a:pt x="68717" y="2263"/>
                  </a:cubicBezTo>
                  <a:cubicBezTo>
                    <a:pt x="66454" y="2469"/>
                    <a:pt x="65220" y="4115"/>
                    <a:pt x="65220" y="6995"/>
                  </a:cubicBezTo>
                  <a:cubicBezTo>
                    <a:pt x="65220" y="9053"/>
                    <a:pt x="67071" y="10081"/>
                    <a:pt x="70775" y="10081"/>
                  </a:cubicBezTo>
                  <a:cubicBezTo>
                    <a:pt x="74684" y="10081"/>
                    <a:pt x="80033" y="9876"/>
                    <a:pt x="80033" y="12756"/>
                  </a:cubicBezTo>
                  <a:close/>
                  <a:moveTo>
                    <a:pt x="61928" y="65425"/>
                  </a:moveTo>
                  <a:cubicBezTo>
                    <a:pt x="63985" y="69746"/>
                    <a:pt x="65014" y="72626"/>
                    <a:pt x="65014" y="74478"/>
                  </a:cubicBezTo>
                  <a:cubicBezTo>
                    <a:pt x="64808" y="75301"/>
                    <a:pt x="64602" y="76330"/>
                    <a:pt x="64397" y="77770"/>
                  </a:cubicBezTo>
                  <a:lnTo>
                    <a:pt x="54315" y="117683"/>
                  </a:lnTo>
                  <a:cubicBezTo>
                    <a:pt x="53698" y="119946"/>
                    <a:pt x="52258" y="122415"/>
                    <a:pt x="50406" y="124884"/>
                  </a:cubicBezTo>
                  <a:cubicBezTo>
                    <a:pt x="42794" y="134142"/>
                    <a:pt x="35387" y="138875"/>
                    <a:pt x="28186" y="138875"/>
                  </a:cubicBezTo>
                  <a:cubicBezTo>
                    <a:pt x="20163" y="138875"/>
                    <a:pt x="16048" y="132702"/>
                    <a:pt x="16048" y="120564"/>
                  </a:cubicBezTo>
                  <a:cubicBezTo>
                    <a:pt x="16048" y="115626"/>
                    <a:pt x="17282" y="108219"/>
                    <a:pt x="19751" y="98344"/>
                  </a:cubicBezTo>
                  <a:cubicBezTo>
                    <a:pt x="24072" y="80856"/>
                    <a:pt x="30244" y="68923"/>
                    <a:pt x="37856" y="62545"/>
                  </a:cubicBezTo>
                  <a:cubicBezTo>
                    <a:pt x="41971" y="59047"/>
                    <a:pt x="45880" y="57401"/>
                    <a:pt x="49789" y="57401"/>
                  </a:cubicBezTo>
                  <a:cubicBezTo>
                    <a:pt x="55344" y="57401"/>
                    <a:pt x="59459" y="60076"/>
                    <a:pt x="61928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330431" y="3073029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3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9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959211" y="3441098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5" y="0"/>
                  </a:moveTo>
                  <a:cubicBezTo>
                    <a:pt x="165826" y="0"/>
                    <a:pt x="153071" y="617"/>
                    <a:pt x="149162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5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1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117242" y="3531055"/>
              <a:ext cx="64520" cy="102828"/>
            </a:xfrm>
            <a:custGeom>
              <a:avLst/>
              <a:gdLst/>
              <a:ahLst/>
              <a:cxnLst/>
              <a:rect l="l" t="t" r="r" b="b"/>
              <a:pathLst>
                <a:path w="64520" h="102828">
                  <a:moveTo>
                    <a:pt x="20163" y="102829"/>
                  </a:moveTo>
                  <a:cubicBezTo>
                    <a:pt x="27219" y="102829"/>
                    <a:pt x="34276" y="99084"/>
                    <a:pt x="41333" y="91595"/>
                  </a:cubicBezTo>
                  <a:cubicBezTo>
                    <a:pt x="53431" y="78922"/>
                    <a:pt x="64520" y="55015"/>
                    <a:pt x="64520" y="31540"/>
                  </a:cubicBezTo>
                  <a:cubicBezTo>
                    <a:pt x="64520" y="23619"/>
                    <a:pt x="63080" y="16706"/>
                    <a:pt x="60344" y="11089"/>
                  </a:cubicBezTo>
                  <a:cubicBezTo>
                    <a:pt x="56743" y="3744"/>
                    <a:pt x="51414" y="0"/>
                    <a:pt x="44358" y="0"/>
                  </a:cubicBezTo>
                  <a:cubicBezTo>
                    <a:pt x="37301" y="0"/>
                    <a:pt x="30244" y="3744"/>
                    <a:pt x="23187" y="11089"/>
                  </a:cubicBezTo>
                  <a:cubicBezTo>
                    <a:pt x="11089" y="23763"/>
                    <a:pt x="0" y="47814"/>
                    <a:pt x="0" y="71289"/>
                  </a:cubicBezTo>
                  <a:cubicBezTo>
                    <a:pt x="0" y="87275"/>
                    <a:pt x="5905" y="102829"/>
                    <a:pt x="20163" y="102829"/>
                  </a:cubicBezTo>
                  <a:close/>
                  <a:moveTo>
                    <a:pt x="44358" y="5185"/>
                  </a:moveTo>
                  <a:cubicBezTo>
                    <a:pt x="49974" y="5185"/>
                    <a:pt x="52711" y="11089"/>
                    <a:pt x="52711" y="23043"/>
                  </a:cubicBezTo>
                  <a:cubicBezTo>
                    <a:pt x="52711" y="29092"/>
                    <a:pt x="51414" y="37445"/>
                    <a:pt x="48822" y="48246"/>
                  </a:cubicBezTo>
                  <a:lnTo>
                    <a:pt x="17282" y="48246"/>
                  </a:lnTo>
                  <a:cubicBezTo>
                    <a:pt x="20883" y="33556"/>
                    <a:pt x="31108" y="5185"/>
                    <a:pt x="44358" y="5185"/>
                  </a:cubicBezTo>
                  <a:close/>
                  <a:moveTo>
                    <a:pt x="15698" y="54583"/>
                  </a:moveTo>
                  <a:lnTo>
                    <a:pt x="47238" y="54583"/>
                  </a:lnTo>
                  <a:cubicBezTo>
                    <a:pt x="44070" y="66968"/>
                    <a:pt x="40325" y="76762"/>
                    <a:pt x="36004" y="83818"/>
                  </a:cubicBezTo>
                  <a:cubicBezTo>
                    <a:pt x="30532" y="93036"/>
                    <a:pt x="25203" y="97644"/>
                    <a:pt x="20163" y="97644"/>
                  </a:cubicBezTo>
                  <a:cubicBezTo>
                    <a:pt x="14546" y="97644"/>
                    <a:pt x="11809" y="91739"/>
                    <a:pt x="11809" y="79786"/>
                  </a:cubicBezTo>
                  <a:cubicBezTo>
                    <a:pt x="11809" y="72873"/>
                    <a:pt x="13106" y="64520"/>
                    <a:pt x="15698" y="54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239117" y="3489447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320178" y="344644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377168" y="349068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529340" y="343883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649372" y="353681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804024" y="3506112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021653" y="3441098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8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170191" y="3490681"/>
              <a:ext cx="102458" cy="93200"/>
            </a:xfrm>
            <a:custGeom>
              <a:avLst/>
              <a:gdLst/>
              <a:ahLst/>
              <a:cxnLst/>
              <a:rect l="l" t="t" r="r" b="b"/>
              <a:pathLst>
                <a:path w="102458" h="93200">
                  <a:moveTo>
                    <a:pt x="102459" y="14196"/>
                  </a:moveTo>
                  <a:cubicBezTo>
                    <a:pt x="102459" y="4732"/>
                    <a:pt x="93200" y="0"/>
                    <a:pt x="82913" y="0"/>
                  </a:cubicBezTo>
                  <a:cubicBezTo>
                    <a:pt x="74066" y="0"/>
                    <a:pt x="67071" y="4732"/>
                    <a:pt x="61722" y="14196"/>
                  </a:cubicBezTo>
                  <a:cubicBezTo>
                    <a:pt x="57401" y="4732"/>
                    <a:pt x="50201" y="0"/>
                    <a:pt x="39708" y="0"/>
                  </a:cubicBezTo>
                  <a:cubicBezTo>
                    <a:pt x="29627" y="0"/>
                    <a:pt x="21397" y="4732"/>
                    <a:pt x="14813" y="13990"/>
                  </a:cubicBezTo>
                  <a:cubicBezTo>
                    <a:pt x="9258" y="22014"/>
                    <a:pt x="6378" y="27981"/>
                    <a:pt x="6378" y="31890"/>
                  </a:cubicBezTo>
                  <a:cubicBezTo>
                    <a:pt x="6378" y="33741"/>
                    <a:pt x="7407" y="34770"/>
                    <a:pt x="9464" y="34770"/>
                  </a:cubicBezTo>
                  <a:cubicBezTo>
                    <a:pt x="11316" y="34770"/>
                    <a:pt x="12550" y="33741"/>
                    <a:pt x="12962" y="31890"/>
                  </a:cubicBezTo>
                  <a:cubicBezTo>
                    <a:pt x="16871" y="19957"/>
                    <a:pt x="25512" y="5966"/>
                    <a:pt x="39296" y="5966"/>
                  </a:cubicBezTo>
                  <a:cubicBezTo>
                    <a:pt x="46086" y="5966"/>
                    <a:pt x="49378" y="10287"/>
                    <a:pt x="49378" y="18722"/>
                  </a:cubicBezTo>
                  <a:cubicBezTo>
                    <a:pt x="49378" y="23043"/>
                    <a:pt x="45674" y="39091"/>
                    <a:pt x="38473" y="66660"/>
                  </a:cubicBezTo>
                  <a:cubicBezTo>
                    <a:pt x="34976" y="80444"/>
                    <a:pt x="28804" y="87234"/>
                    <a:pt x="19957" y="87234"/>
                  </a:cubicBezTo>
                  <a:cubicBezTo>
                    <a:pt x="17076" y="87234"/>
                    <a:pt x="14402" y="86617"/>
                    <a:pt x="12139" y="85588"/>
                  </a:cubicBezTo>
                  <a:cubicBezTo>
                    <a:pt x="17488" y="83530"/>
                    <a:pt x="20163" y="79827"/>
                    <a:pt x="20163" y="74478"/>
                  </a:cubicBezTo>
                  <a:cubicBezTo>
                    <a:pt x="20163" y="69129"/>
                    <a:pt x="17488" y="66454"/>
                    <a:pt x="11933" y="66454"/>
                  </a:cubicBezTo>
                  <a:cubicBezTo>
                    <a:pt x="5144" y="66454"/>
                    <a:pt x="0" y="72215"/>
                    <a:pt x="0" y="79004"/>
                  </a:cubicBezTo>
                  <a:cubicBezTo>
                    <a:pt x="0" y="88468"/>
                    <a:pt x="9670" y="93200"/>
                    <a:pt x="19751" y="93200"/>
                  </a:cubicBezTo>
                  <a:cubicBezTo>
                    <a:pt x="28392" y="93200"/>
                    <a:pt x="35387" y="88468"/>
                    <a:pt x="40942" y="79004"/>
                  </a:cubicBezTo>
                  <a:cubicBezTo>
                    <a:pt x="44851" y="88468"/>
                    <a:pt x="52258" y="93200"/>
                    <a:pt x="62956" y="93200"/>
                  </a:cubicBezTo>
                  <a:cubicBezTo>
                    <a:pt x="72832" y="93200"/>
                    <a:pt x="81062" y="88468"/>
                    <a:pt x="87645" y="79210"/>
                  </a:cubicBezTo>
                  <a:cubicBezTo>
                    <a:pt x="93200" y="71186"/>
                    <a:pt x="96081" y="65220"/>
                    <a:pt x="96081" y="61311"/>
                  </a:cubicBezTo>
                  <a:cubicBezTo>
                    <a:pt x="96081" y="59459"/>
                    <a:pt x="95052" y="58430"/>
                    <a:pt x="92994" y="58430"/>
                  </a:cubicBezTo>
                  <a:cubicBezTo>
                    <a:pt x="91143" y="58430"/>
                    <a:pt x="90114" y="59459"/>
                    <a:pt x="89497" y="61311"/>
                  </a:cubicBezTo>
                  <a:cubicBezTo>
                    <a:pt x="85999" y="73038"/>
                    <a:pt x="76741" y="87234"/>
                    <a:pt x="63368" y="87234"/>
                  </a:cubicBezTo>
                  <a:cubicBezTo>
                    <a:pt x="56578" y="87234"/>
                    <a:pt x="53081" y="83119"/>
                    <a:pt x="53081" y="74684"/>
                  </a:cubicBezTo>
                  <a:cubicBezTo>
                    <a:pt x="53081" y="72009"/>
                    <a:pt x="54110" y="66248"/>
                    <a:pt x="56373" y="56990"/>
                  </a:cubicBezTo>
                  <a:lnTo>
                    <a:pt x="63368" y="29215"/>
                  </a:lnTo>
                  <a:cubicBezTo>
                    <a:pt x="67277" y="13785"/>
                    <a:pt x="73655" y="5966"/>
                    <a:pt x="82707" y="5966"/>
                  </a:cubicBezTo>
                  <a:cubicBezTo>
                    <a:pt x="85588" y="5966"/>
                    <a:pt x="88262" y="6584"/>
                    <a:pt x="90526" y="7612"/>
                  </a:cubicBezTo>
                  <a:cubicBezTo>
                    <a:pt x="84971" y="9464"/>
                    <a:pt x="82296" y="13167"/>
                    <a:pt x="82296" y="18722"/>
                  </a:cubicBezTo>
                  <a:cubicBezTo>
                    <a:pt x="82296" y="24072"/>
                    <a:pt x="85176" y="26746"/>
                    <a:pt x="90731" y="26746"/>
                  </a:cubicBezTo>
                  <a:cubicBezTo>
                    <a:pt x="97315" y="26746"/>
                    <a:pt x="102459" y="20780"/>
                    <a:pt x="102459" y="1419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323201" y="3489447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413315" y="3489447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517214" y="3489447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635849" y="3438835"/>
              <a:ext cx="107807" cy="184960"/>
            </a:xfrm>
            <a:custGeom>
              <a:avLst/>
              <a:gdLst/>
              <a:ahLst/>
              <a:cxnLst/>
              <a:rect l="l" t="t" r="r" b="b"/>
              <a:pathLst>
                <a:path w="107807" h="184960">
                  <a:moveTo>
                    <a:pt x="69129" y="51229"/>
                  </a:moveTo>
                  <a:cubicBezTo>
                    <a:pt x="73038" y="34976"/>
                    <a:pt x="77153" y="19134"/>
                    <a:pt x="80856" y="2880"/>
                  </a:cubicBezTo>
                  <a:lnTo>
                    <a:pt x="80856" y="2263"/>
                  </a:lnTo>
                  <a:cubicBezTo>
                    <a:pt x="80239" y="823"/>
                    <a:pt x="79210" y="0"/>
                    <a:pt x="77564" y="0"/>
                  </a:cubicBezTo>
                  <a:cubicBezTo>
                    <a:pt x="75712" y="0"/>
                    <a:pt x="74478" y="1646"/>
                    <a:pt x="73861" y="4732"/>
                  </a:cubicBezTo>
                  <a:lnTo>
                    <a:pt x="62133" y="51229"/>
                  </a:lnTo>
                  <a:cubicBezTo>
                    <a:pt x="46703" y="51846"/>
                    <a:pt x="32713" y="57607"/>
                    <a:pt x="20163" y="68306"/>
                  </a:cubicBezTo>
                  <a:cubicBezTo>
                    <a:pt x="6789" y="79621"/>
                    <a:pt x="0" y="92789"/>
                    <a:pt x="0" y="107808"/>
                  </a:cubicBezTo>
                  <a:cubicBezTo>
                    <a:pt x="0" y="130028"/>
                    <a:pt x="17076" y="144224"/>
                    <a:pt x="38679" y="145458"/>
                  </a:cubicBezTo>
                  <a:cubicBezTo>
                    <a:pt x="34770" y="161712"/>
                    <a:pt x="31890" y="173439"/>
                    <a:pt x="30038" y="180434"/>
                  </a:cubicBezTo>
                  <a:cubicBezTo>
                    <a:pt x="29832" y="181051"/>
                    <a:pt x="29832" y="181668"/>
                    <a:pt x="29832" y="181874"/>
                  </a:cubicBezTo>
                  <a:cubicBezTo>
                    <a:pt x="29832" y="183932"/>
                    <a:pt x="30861" y="184960"/>
                    <a:pt x="33124" y="184960"/>
                  </a:cubicBezTo>
                  <a:cubicBezTo>
                    <a:pt x="35387" y="184960"/>
                    <a:pt x="36004" y="183726"/>
                    <a:pt x="36622" y="181257"/>
                  </a:cubicBezTo>
                  <a:lnTo>
                    <a:pt x="45674" y="145664"/>
                  </a:lnTo>
                  <a:cubicBezTo>
                    <a:pt x="61105" y="145047"/>
                    <a:pt x="75095" y="139286"/>
                    <a:pt x="87645" y="128588"/>
                  </a:cubicBezTo>
                  <a:cubicBezTo>
                    <a:pt x="101018" y="117066"/>
                    <a:pt x="107808" y="103899"/>
                    <a:pt x="107808" y="88880"/>
                  </a:cubicBezTo>
                  <a:cubicBezTo>
                    <a:pt x="107808" y="66866"/>
                    <a:pt x="90320" y="53081"/>
                    <a:pt x="69129" y="51229"/>
                  </a:cubicBezTo>
                  <a:close/>
                  <a:moveTo>
                    <a:pt x="67483" y="57401"/>
                  </a:moveTo>
                  <a:cubicBezTo>
                    <a:pt x="83119" y="58430"/>
                    <a:pt x="92994" y="68100"/>
                    <a:pt x="92994" y="84559"/>
                  </a:cubicBezTo>
                  <a:cubicBezTo>
                    <a:pt x="92994" y="92789"/>
                    <a:pt x="91143" y="101018"/>
                    <a:pt x="87440" y="109042"/>
                  </a:cubicBezTo>
                  <a:cubicBezTo>
                    <a:pt x="80856" y="123855"/>
                    <a:pt x="65837" y="137434"/>
                    <a:pt x="47114" y="139286"/>
                  </a:cubicBezTo>
                  <a:close/>
                  <a:moveTo>
                    <a:pt x="14813" y="112128"/>
                  </a:moveTo>
                  <a:cubicBezTo>
                    <a:pt x="14813" y="103899"/>
                    <a:pt x="16665" y="95669"/>
                    <a:pt x="20368" y="87645"/>
                  </a:cubicBezTo>
                  <a:cubicBezTo>
                    <a:pt x="26952" y="72832"/>
                    <a:pt x="41971" y="59459"/>
                    <a:pt x="60488" y="57401"/>
                  </a:cubicBezTo>
                  <a:lnTo>
                    <a:pt x="40119" y="139492"/>
                  </a:lnTo>
                  <a:cubicBezTo>
                    <a:pt x="24689" y="138257"/>
                    <a:pt x="14813" y="128588"/>
                    <a:pt x="14813" y="1121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755882" y="3536816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6" name="MathFormula 326"/>
          <p:cNvGrpSpPr/>
          <p:nvPr/>
        </p:nvGrpSpPr>
        <p:grpSpPr>
          <a:xfrm>
            <a:off x="3010848" y="3816680"/>
            <a:ext cx="1987727" cy="294715"/>
            <a:chOff x="3010848" y="3816680"/>
            <a:chExt cx="1987727" cy="294715"/>
          </a:xfrm>
        </p:grpSpPr>
        <p:sp>
          <p:nvSpPr>
            <p:cNvPr id="212" name="MathGlyph 212"/>
            <p:cNvSpPr/>
            <p:nvPr/>
          </p:nvSpPr>
          <p:spPr>
            <a:xfrm>
              <a:off x="3010848" y="3820075"/>
              <a:ext cx="259849" cy="210780"/>
            </a:xfrm>
            <a:custGeom>
              <a:avLst/>
              <a:gdLst/>
              <a:ahLst/>
              <a:cxnLst/>
              <a:rect l="l" t="t" r="r" b="b"/>
              <a:pathLst>
                <a:path w="259849" h="210780">
                  <a:moveTo>
                    <a:pt x="254603" y="0"/>
                  </a:moveTo>
                  <a:cubicBezTo>
                    <a:pt x="248740" y="0"/>
                    <a:pt x="229606" y="926"/>
                    <a:pt x="223742" y="926"/>
                  </a:cubicBezTo>
                  <a:cubicBezTo>
                    <a:pt x="217879" y="926"/>
                    <a:pt x="198436" y="0"/>
                    <a:pt x="192573" y="0"/>
                  </a:cubicBezTo>
                  <a:cubicBezTo>
                    <a:pt x="187943" y="0"/>
                    <a:pt x="185783" y="2469"/>
                    <a:pt x="185783" y="7407"/>
                  </a:cubicBezTo>
                  <a:cubicBezTo>
                    <a:pt x="185783" y="10184"/>
                    <a:pt x="187943" y="11727"/>
                    <a:pt x="192573" y="12036"/>
                  </a:cubicBezTo>
                  <a:cubicBezTo>
                    <a:pt x="205534" y="12036"/>
                    <a:pt x="212015" y="16048"/>
                    <a:pt x="212015" y="24072"/>
                  </a:cubicBezTo>
                  <a:cubicBezTo>
                    <a:pt x="212015" y="25923"/>
                    <a:pt x="211706" y="28084"/>
                    <a:pt x="211398" y="30244"/>
                  </a:cubicBezTo>
                  <a:lnTo>
                    <a:pt x="178068" y="162329"/>
                  </a:lnTo>
                  <a:lnTo>
                    <a:pt x="111717" y="6481"/>
                  </a:lnTo>
                  <a:cubicBezTo>
                    <a:pt x="109248" y="617"/>
                    <a:pt x="108631" y="0"/>
                    <a:pt x="100915" y="0"/>
                  </a:cubicBezTo>
                  <a:lnTo>
                    <a:pt x="59870" y="0"/>
                  </a:lnTo>
                  <a:cubicBezTo>
                    <a:pt x="52464" y="0"/>
                    <a:pt x="49686" y="617"/>
                    <a:pt x="49686" y="7407"/>
                  </a:cubicBezTo>
                  <a:cubicBezTo>
                    <a:pt x="49686" y="10493"/>
                    <a:pt x="53081" y="12036"/>
                    <a:pt x="59562" y="12036"/>
                  </a:cubicBezTo>
                  <a:cubicBezTo>
                    <a:pt x="72523" y="12036"/>
                    <a:pt x="79004" y="12344"/>
                    <a:pt x="79313" y="13270"/>
                  </a:cubicBezTo>
                  <a:lnTo>
                    <a:pt x="38268" y="176834"/>
                  </a:lnTo>
                  <a:cubicBezTo>
                    <a:pt x="35490" y="188869"/>
                    <a:pt x="28392" y="195659"/>
                    <a:pt x="17282" y="197819"/>
                  </a:cubicBezTo>
                  <a:cubicBezTo>
                    <a:pt x="9258" y="198745"/>
                    <a:pt x="0" y="197510"/>
                    <a:pt x="0" y="206151"/>
                  </a:cubicBezTo>
                  <a:cubicBezTo>
                    <a:pt x="0" y="209238"/>
                    <a:pt x="1852" y="210781"/>
                    <a:pt x="5246" y="210781"/>
                  </a:cubicBezTo>
                  <a:cubicBezTo>
                    <a:pt x="10801" y="210781"/>
                    <a:pt x="29935" y="209855"/>
                    <a:pt x="35799" y="209855"/>
                  </a:cubicBezTo>
                  <a:cubicBezTo>
                    <a:pt x="41662" y="209855"/>
                    <a:pt x="61413" y="210781"/>
                    <a:pt x="67277" y="210781"/>
                  </a:cubicBezTo>
                  <a:cubicBezTo>
                    <a:pt x="71906" y="210781"/>
                    <a:pt x="74066" y="208312"/>
                    <a:pt x="74066" y="203374"/>
                  </a:cubicBezTo>
                  <a:cubicBezTo>
                    <a:pt x="74066" y="200596"/>
                    <a:pt x="71598" y="199053"/>
                    <a:pt x="66660" y="198745"/>
                  </a:cubicBezTo>
                  <a:cubicBezTo>
                    <a:pt x="54007" y="198436"/>
                    <a:pt x="47835" y="194424"/>
                    <a:pt x="47835" y="186709"/>
                  </a:cubicBezTo>
                  <a:cubicBezTo>
                    <a:pt x="47835" y="185166"/>
                    <a:pt x="48143" y="183006"/>
                    <a:pt x="48760" y="179920"/>
                  </a:cubicBezTo>
                  <a:lnTo>
                    <a:pt x="88571" y="22220"/>
                  </a:lnTo>
                  <a:lnTo>
                    <a:pt x="165724" y="204300"/>
                  </a:lnTo>
                  <a:cubicBezTo>
                    <a:pt x="167575" y="208620"/>
                    <a:pt x="170044" y="210781"/>
                    <a:pt x="172822" y="210781"/>
                  </a:cubicBezTo>
                  <a:cubicBezTo>
                    <a:pt x="175599" y="210781"/>
                    <a:pt x="177451" y="208312"/>
                    <a:pt x="178685" y="203374"/>
                  </a:cubicBezTo>
                  <a:lnTo>
                    <a:pt x="221582" y="33638"/>
                  </a:lnTo>
                  <a:cubicBezTo>
                    <a:pt x="225594" y="17899"/>
                    <a:pt x="234235" y="12344"/>
                    <a:pt x="253369" y="12036"/>
                  </a:cubicBezTo>
                  <a:cubicBezTo>
                    <a:pt x="257689" y="11727"/>
                    <a:pt x="259850" y="9258"/>
                    <a:pt x="259850" y="4321"/>
                  </a:cubicBezTo>
                  <a:cubicBezTo>
                    <a:pt x="258924" y="1543"/>
                    <a:pt x="258615" y="0"/>
                    <a:pt x="25460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247890" y="3954992"/>
              <a:ext cx="96780" cy="154243"/>
            </a:xfrm>
            <a:custGeom>
              <a:avLst/>
              <a:gdLst/>
              <a:ahLst/>
              <a:cxnLst/>
              <a:rect l="l" t="t" r="r" b="b"/>
              <a:pathLst>
                <a:path w="96780" h="154243">
                  <a:moveTo>
                    <a:pt x="30244" y="154243"/>
                  </a:moveTo>
                  <a:cubicBezTo>
                    <a:pt x="40829" y="154243"/>
                    <a:pt x="51414" y="148627"/>
                    <a:pt x="62000" y="137393"/>
                  </a:cubicBezTo>
                  <a:cubicBezTo>
                    <a:pt x="80146" y="118383"/>
                    <a:pt x="96780" y="82522"/>
                    <a:pt x="96780" y="47310"/>
                  </a:cubicBezTo>
                  <a:cubicBezTo>
                    <a:pt x="96780" y="35428"/>
                    <a:pt x="94620" y="25059"/>
                    <a:pt x="90515" y="16634"/>
                  </a:cubicBezTo>
                  <a:cubicBezTo>
                    <a:pt x="85115" y="5617"/>
                    <a:pt x="77122" y="0"/>
                    <a:pt x="66536" y="0"/>
                  </a:cubicBezTo>
                  <a:cubicBezTo>
                    <a:pt x="55951" y="0"/>
                    <a:pt x="45366" y="5617"/>
                    <a:pt x="34780" y="16634"/>
                  </a:cubicBezTo>
                  <a:cubicBezTo>
                    <a:pt x="16634" y="35644"/>
                    <a:pt x="0" y="71721"/>
                    <a:pt x="0" y="106933"/>
                  </a:cubicBezTo>
                  <a:cubicBezTo>
                    <a:pt x="0" y="130912"/>
                    <a:pt x="8857" y="154243"/>
                    <a:pt x="30244" y="154243"/>
                  </a:cubicBezTo>
                  <a:close/>
                  <a:moveTo>
                    <a:pt x="66536" y="7777"/>
                  </a:moveTo>
                  <a:cubicBezTo>
                    <a:pt x="74961" y="7777"/>
                    <a:pt x="79066" y="16634"/>
                    <a:pt x="79066" y="34564"/>
                  </a:cubicBezTo>
                  <a:cubicBezTo>
                    <a:pt x="79066" y="43637"/>
                    <a:pt x="77122" y="56167"/>
                    <a:pt x="73233" y="72369"/>
                  </a:cubicBezTo>
                  <a:lnTo>
                    <a:pt x="25923" y="72369"/>
                  </a:lnTo>
                  <a:cubicBezTo>
                    <a:pt x="31324" y="50334"/>
                    <a:pt x="46662" y="7777"/>
                    <a:pt x="66536" y="7777"/>
                  </a:cubicBezTo>
                  <a:close/>
                  <a:moveTo>
                    <a:pt x="23547" y="81874"/>
                  </a:moveTo>
                  <a:lnTo>
                    <a:pt x="70857" y="81874"/>
                  </a:lnTo>
                  <a:cubicBezTo>
                    <a:pt x="66104" y="100453"/>
                    <a:pt x="60488" y="115142"/>
                    <a:pt x="54007" y="125728"/>
                  </a:cubicBezTo>
                  <a:cubicBezTo>
                    <a:pt x="45798" y="139553"/>
                    <a:pt x="37805" y="146466"/>
                    <a:pt x="30244" y="146466"/>
                  </a:cubicBezTo>
                  <a:cubicBezTo>
                    <a:pt x="21819" y="146466"/>
                    <a:pt x="17714" y="137609"/>
                    <a:pt x="17714" y="119679"/>
                  </a:cubicBezTo>
                  <a:cubicBezTo>
                    <a:pt x="17714" y="109310"/>
                    <a:pt x="19658" y="96780"/>
                    <a:pt x="23547" y="8187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3472094" y="3917596"/>
              <a:ext cx="205534" cy="72214"/>
            </a:xfrm>
            <a:custGeom>
              <a:avLst/>
              <a:gdLst/>
              <a:ahLst/>
              <a:cxnLst/>
              <a:rect l="l" t="t" r="r" b="b"/>
              <a:pathLst>
                <a:path w="205534" h="72214">
                  <a:moveTo>
                    <a:pt x="198128" y="0"/>
                  </a:moveTo>
                  <a:lnTo>
                    <a:pt x="7407" y="0"/>
                  </a:lnTo>
                  <a:cubicBezTo>
                    <a:pt x="2469" y="0"/>
                    <a:pt x="0" y="2469"/>
                    <a:pt x="0" y="7098"/>
                  </a:cubicBezTo>
                  <a:cubicBezTo>
                    <a:pt x="0" y="11727"/>
                    <a:pt x="2469" y="14196"/>
                    <a:pt x="7407" y="14196"/>
                  </a:cubicBezTo>
                  <a:lnTo>
                    <a:pt x="198128" y="14196"/>
                  </a:lnTo>
                  <a:cubicBezTo>
                    <a:pt x="203065" y="14196"/>
                    <a:pt x="205534" y="11727"/>
                    <a:pt x="205534" y="7098"/>
                  </a:cubicBezTo>
                  <a:cubicBezTo>
                    <a:pt x="205534" y="3395"/>
                    <a:pt x="202140" y="0"/>
                    <a:pt x="198128" y="0"/>
                  </a:cubicBezTo>
                  <a:close/>
                  <a:moveTo>
                    <a:pt x="198128" y="58019"/>
                  </a:moveTo>
                  <a:lnTo>
                    <a:pt x="7407" y="58019"/>
                  </a:lnTo>
                  <a:cubicBezTo>
                    <a:pt x="2469" y="58019"/>
                    <a:pt x="0" y="60488"/>
                    <a:pt x="0" y="65117"/>
                  </a:cubicBezTo>
                  <a:cubicBezTo>
                    <a:pt x="0" y="69746"/>
                    <a:pt x="2469" y="72215"/>
                    <a:pt x="7407" y="72215"/>
                  </a:cubicBezTo>
                  <a:lnTo>
                    <a:pt x="198128" y="72215"/>
                  </a:lnTo>
                  <a:cubicBezTo>
                    <a:pt x="203065" y="72215"/>
                    <a:pt x="205534" y="69746"/>
                    <a:pt x="205534" y="65117"/>
                  </a:cubicBezTo>
                  <a:cubicBezTo>
                    <a:pt x="205534" y="61105"/>
                    <a:pt x="202140" y="58019"/>
                    <a:pt x="198128" y="5801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798533" y="3820075"/>
              <a:ext cx="205225" cy="210780"/>
            </a:xfrm>
            <a:custGeom>
              <a:avLst/>
              <a:gdLst/>
              <a:ahLst/>
              <a:cxnLst/>
              <a:rect l="l" t="t" r="r" b="b"/>
              <a:pathLst>
                <a:path w="205225" h="210780">
                  <a:moveTo>
                    <a:pt x="204300" y="9258"/>
                  </a:moveTo>
                  <a:cubicBezTo>
                    <a:pt x="204917" y="6481"/>
                    <a:pt x="205226" y="4629"/>
                    <a:pt x="205226" y="4012"/>
                  </a:cubicBezTo>
                  <a:cubicBezTo>
                    <a:pt x="205226" y="1234"/>
                    <a:pt x="203683" y="0"/>
                    <a:pt x="200288" y="0"/>
                  </a:cubicBezTo>
                  <a:lnTo>
                    <a:pt x="67586" y="0"/>
                  </a:lnTo>
                  <a:cubicBezTo>
                    <a:pt x="59870" y="0"/>
                    <a:pt x="58945" y="926"/>
                    <a:pt x="57093" y="7098"/>
                  </a:cubicBezTo>
                  <a:lnTo>
                    <a:pt x="40428" y="61722"/>
                  </a:lnTo>
                  <a:cubicBezTo>
                    <a:pt x="39811" y="63265"/>
                    <a:pt x="39502" y="65117"/>
                    <a:pt x="39193" y="66660"/>
                  </a:cubicBezTo>
                  <a:cubicBezTo>
                    <a:pt x="40119" y="69129"/>
                    <a:pt x="40737" y="70980"/>
                    <a:pt x="44131" y="70980"/>
                  </a:cubicBezTo>
                  <a:cubicBezTo>
                    <a:pt x="45674" y="70980"/>
                    <a:pt x="47526" y="69746"/>
                    <a:pt x="49378" y="67277"/>
                  </a:cubicBezTo>
                  <a:cubicBezTo>
                    <a:pt x="55858" y="47217"/>
                    <a:pt x="64499" y="32713"/>
                    <a:pt x="75301" y="24380"/>
                  </a:cubicBezTo>
                  <a:cubicBezTo>
                    <a:pt x="86102" y="16048"/>
                    <a:pt x="102150" y="12036"/>
                    <a:pt x="123135" y="12036"/>
                  </a:cubicBezTo>
                  <a:lnTo>
                    <a:pt x="170044" y="12036"/>
                  </a:lnTo>
                  <a:lnTo>
                    <a:pt x="1234" y="200596"/>
                  </a:lnTo>
                  <a:lnTo>
                    <a:pt x="0" y="206769"/>
                  </a:lnTo>
                  <a:cubicBezTo>
                    <a:pt x="0" y="209546"/>
                    <a:pt x="1852" y="210781"/>
                    <a:pt x="5246" y="210781"/>
                  </a:cubicBezTo>
                  <a:lnTo>
                    <a:pt x="141343" y="210781"/>
                  </a:lnTo>
                  <a:cubicBezTo>
                    <a:pt x="149367" y="210781"/>
                    <a:pt x="150293" y="210163"/>
                    <a:pt x="152145" y="203683"/>
                  </a:cubicBezTo>
                  <a:lnTo>
                    <a:pt x="173747" y="136097"/>
                  </a:lnTo>
                  <a:cubicBezTo>
                    <a:pt x="174056" y="134863"/>
                    <a:pt x="174982" y="132702"/>
                    <a:pt x="174982" y="131468"/>
                  </a:cubicBezTo>
                  <a:cubicBezTo>
                    <a:pt x="174982" y="128382"/>
                    <a:pt x="173130" y="126839"/>
                    <a:pt x="169735" y="126839"/>
                  </a:cubicBezTo>
                  <a:cubicBezTo>
                    <a:pt x="167575" y="126839"/>
                    <a:pt x="165415" y="129616"/>
                    <a:pt x="163563" y="135480"/>
                  </a:cubicBezTo>
                  <a:cubicBezTo>
                    <a:pt x="156774" y="156465"/>
                    <a:pt x="148441" y="171896"/>
                    <a:pt x="138257" y="181771"/>
                  </a:cubicBezTo>
                  <a:cubicBezTo>
                    <a:pt x="127456" y="192573"/>
                    <a:pt x="109557" y="197819"/>
                    <a:pt x="84868" y="197819"/>
                  </a:cubicBezTo>
                  <a:lnTo>
                    <a:pt x="35490" y="19781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4021346" y="3894450"/>
              <a:ext cx="153687" cy="139800"/>
            </a:xfrm>
            <a:custGeom>
              <a:avLst/>
              <a:gdLst/>
              <a:ahLst/>
              <a:cxnLst/>
              <a:rect l="l" t="t" r="r" b="b"/>
              <a:pathLst>
                <a:path w="153687" h="139800">
                  <a:moveTo>
                    <a:pt x="153688" y="21294"/>
                  </a:moveTo>
                  <a:cubicBezTo>
                    <a:pt x="153688" y="7098"/>
                    <a:pt x="139800" y="0"/>
                    <a:pt x="124370" y="0"/>
                  </a:cubicBezTo>
                  <a:cubicBezTo>
                    <a:pt x="111100" y="0"/>
                    <a:pt x="100607" y="7098"/>
                    <a:pt x="92583" y="21294"/>
                  </a:cubicBezTo>
                  <a:cubicBezTo>
                    <a:pt x="86102" y="7098"/>
                    <a:pt x="75301" y="0"/>
                    <a:pt x="59562" y="0"/>
                  </a:cubicBezTo>
                  <a:cubicBezTo>
                    <a:pt x="44440" y="0"/>
                    <a:pt x="32095" y="7098"/>
                    <a:pt x="22220" y="20985"/>
                  </a:cubicBezTo>
                  <a:cubicBezTo>
                    <a:pt x="13887" y="33021"/>
                    <a:pt x="9567" y="41971"/>
                    <a:pt x="9567" y="47835"/>
                  </a:cubicBezTo>
                  <a:cubicBezTo>
                    <a:pt x="9567" y="50612"/>
                    <a:pt x="11110" y="52155"/>
                    <a:pt x="14196" y="52155"/>
                  </a:cubicBezTo>
                  <a:cubicBezTo>
                    <a:pt x="16974" y="52155"/>
                    <a:pt x="18825" y="50612"/>
                    <a:pt x="19442" y="47835"/>
                  </a:cubicBezTo>
                  <a:cubicBezTo>
                    <a:pt x="25306" y="29935"/>
                    <a:pt x="38268" y="8950"/>
                    <a:pt x="58945" y="8950"/>
                  </a:cubicBezTo>
                  <a:cubicBezTo>
                    <a:pt x="69129" y="8950"/>
                    <a:pt x="74066" y="15431"/>
                    <a:pt x="74066" y="28084"/>
                  </a:cubicBezTo>
                  <a:cubicBezTo>
                    <a:pt x="74066" y="34564"/>
                    <a:pt x="68511" y="58636"/>
                    <a:pt x="57710" y="99990"/>
                  </a:cubicBezTo>
                  <a:cubicBezTo>
                    <a:pt x="52464" y="120667"/>
                    <a:pt x="43205" y="130851"/>
                    <a:pt x="29935" y="130851"/>
                  </a:cubicBezTo>
                  <a:cubicBezTo>
                    <a:pt x="25615" y="130851"/>
                    <a:pt x="21603" y="129925"/>
                    <a:pt x="18208" y="128382"/>
                  </a:cubicBezTo>
                  <a:cubicBezTo>
                    <a:pt x="26232" y="125296"/>
                    <a:pt x="30244" y="119741"/>
                    <a:pt x="30244" y="111717"/>
                  </a:cubicBezTo>
                  <a:cubicBezTo>
                    <a:pt x="30244" y="103693"/>
                    <a:pt x="26232" y="99681"/>
                    <a:pt x="17899" y="99681"/>
                  </a:cubicBezTo>
                  <a:cubicBezTo>
                    <a:pt x="7715" y="99681"/>
                    <a:pt x="0" y="108322"/>
                    <a:pt x="0" y="118506"/>
                  </a:cubicBezTo>
                  <a:cubicBezTo>
                    <a:pt x="0" y="132702"/>
                    <a:pt x="14505" y="139800"/>
                    <a:pt x="29627" y="139800"/>
                  </a:cubicBezTo>
                  <a:cubicBezTo>
                    <a:pt x="42588" y="139800"/>
                    <a:pt x="53081" y="132702"/>
                    <a:pt x="61413" y="118506"/>
                  </a:cubicBezTo>
                  <a:cubicBezTo>
                    <a:pt x="67277" y="132702"/>
                    <a:pt x="78387" y="139800"/>
                    <a:pt x="94435" y="139800"/>
                  </a:cubicBezTo>
                  <a:cubicBezTo>
                    <a:pt x="109248" y="139800"/>
                    <a:pt x="121592" y="132702"/>
                    <a:pt x="131468" y="118815"/>
                  </a:cubicBezTo>
                  <a:cubicBezTo>
                    <a:pt x="139800" y="106779"/>
                    <a:pt x="144121" y="97829"/>
                    <a:pt x="144121" y="91966"/>
                  </a:cubicBezTo>
                  <a:cubicBezTo>
                    <a:pt x="144121" y="89188"/>
                    <a:pt x="142578" y="87645"/>
                    <a:pt x="139492" y="87645"/>
                  </a:cubicBezTo>
                  <a:cubicBezTo>
                    <a:pt x="136714" y="87645"/>
                    <a:pt x="135171" y="89188"/>
                    <a:pt x="134245" y="91966"/>
                  </a:cubicBezTo>
                  <a:cubicBezTo>
                    <a:pt x="128999" y="109557"/>
                    <a:pt x="115112" y="130851"/>
                    <a:pt x="95052" y="130851"/>
                  </a:cubicBezTo>
                  <a:cubicBezTo>
                    <a:pt x="84868" y="130851"/>
                    <a:pt x="79621" y="124678"/>
                    <a:pt x="79621" y="112025"/>
                  </a:cubicBezTo>
                  <a:cubicBezTo>
                    <a:pt x="79621" y="108014"/>
                    <a:pt x="81164" y="99372"/>
                    <a:pt x="84559" y="85485"/>
                  </a:cubicBezTo>
                  <a:lnTo>
                    <a:pt x="95052" y="43823"/>
                  </a:lnTo>
                  <a:cubicBezTo>
                    <a:pt x="100915" y="20677"/>
                    <a:pt x="110482" y="8950"/>
                    <a:pt x="124061" y="8950"/>
                  </a:cubicBezTo>
                  <a:cubicBezTo>
                    <a:pt x="128382" y="8950"/>
                    <a:pt x="132394" y="9876"/>
                    <a:pt x="135788" y="11419"/>
                  </a:cubicBezTo>
                  <a:cubicBezTo>
                    <a:pt x="127456" y="14196"/>
                    <a:pt x="123444" y="19751"/>
                    <a:pt x="123444" y="28084"/>
                  </a:cubicBezTo>
                  <a:cubicBezTo>
                    <a:pt x="123444" y="36107"/>
                    <a:pt x="127765" y="40119"/>
                    <a:pt x="136097" y="40119"/>
                  </a:cubicBezTo>
                  <a:cubicBezTo>
                    <a:pt x="145973" y="40119"/>
                    <a:pt x="153688" y="31170"/>
                    <a:pt x="153688" y="212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4250851" y="3892598"/>
              <a:ext cx="117580" cy="141651"/>
            </a:xfrm>
            <a:custGeom>
              <a:avLst/>
              <a:gdLst/>
              <a:ahLst/>
              <a:cxnLst/>
              <a:rect l="l" t="t" r="r" b="b"/>
              <a:pathLst>
                <a:path w="117580" h="141651">
                  <a:moveTo>
                    <a:pt x="66968" y="9876"/>
                  </a:moveTo>
                  <a:cubicBezTo>
                    <a:pt x="79930" y="9876"/>
                    <a:pt x="89806" y="12962"/>
                    <a:pt x="96595" y="19134"/>
                  </a:cubicBezTo>
                  <a:cubicBezTo>
                    <a:pt x="89188" y="20060"/>
                    <a:pt x="83942" y="26849"/>
                    <a:pt x="83942" y="33947"/>
                  </a:cubicBezTo>
                  <a:cubicBezTo>
                    <a:pt x="83942" y="44131"/>
                    <a:pt x="88880" y="49069"/>
                    <a:pt x="99064" y="49069"/>
                  </a:cubicBezTo>
                  <a:cubicBezTo>
                    <a:pt x="109248" y="49069"/>
                    <a:pt x="114186" y="43823"/>
                    <a:pt x="114186" y="33638"/>
                  </a:cubicBezTo>
                  <a:cubicBezTo>
                    <a:pt x="114186" y="11727"/>
                    <a:pt x="90423" y="0"/>
                    <a:pt x="66660" y="0"/>
                  </a:cubicBezTo>
                  <a:cubicBezTo>
                    <a:pt x="47526" y="0"/>
                    <a:pt x="31787" y="6789"/>
                    <a:pt x="19134" y="20985"/>
                  </a:cubicBezTo>
                  <a:cubicBezTo>
                    <a:pt x="6481" y="35182"/>
                    <a:pt x="0" y="52155"/>
                    <a:pt x="0" y="71598"/>
                  </a:cubicBezTo>
                  <a:cubicBezTo>
                    <a:pt x="0" y="90423"/>
                    <a:pt x="6481" y="107088"/>
                    <a:pt x="19134" y="120975"/>
                  </a:cubicBezTo>
                  <a:cubicBezTo>
                    <a:pt x="31787" y="134863"/>
                    <a:pt x="47217" y="141652"/>
                    <a:pt x="66043" y="141652"/>
                  </a:cubicBezTo>
                  <a:cubicBezTo>
                    <a:pt x="81473" y="141652"/>
                    <a:pt x="93509" y="137331"/>
                    <a:pt x="102150" y="128382"/>
                  </a:cubicBezTo>
                  <a:cubicBezTo>
                    <a:pt x="109248" y="121284"/>
                    <a:pt x="113877" y="114186"/>
                    <a:pt x="116346" y="106779"/>
                  </a:cubicBezTo>
                  <a:cubicBezTo>
                    <a:pt x="117272" y="104002"/>
                    <a:pt x="117580" y="102150"/>
                    <a:pt x="117580" y="100915"/>
                  </a:cubicBezTo>
                  <a:cubicBezTo>
                    <a:pt x="117580" y="98138"/>
                    <a:pt x="115729" y="96904"/>
                    <a:pt x="112334" y="96904"/>
                  </a:cubicBezTo>
                  <a:cubicBezTo>
                    <a:pt x="109865" y="96904"/>
                    <a:pt x="108322" y="98138"/>
                    <a:pt x="107396" y="100607"/>
                  </a:cubicBezTo>
                  <a:cubicBezTo>
                    <a:pt x="100915" y="121284"/>
                    <a:pt x="88262" y="131776"/>
                    <a:pt x="68820" y="131776"/>
                  </a:cubicBezTo>
                  <a:cubicBezTo>
                    <a:pt x="59870" y="131776"/>
                    <a:pt x="51229" y="127765"/>
                    <a:pt x="42588" y="119432"/>
                  </a:cubicBezTo>
                  <a:cubicBezTo>
                    <a:pt x="32404" y="109865"/>
                    <a:pt x="27466" y="93817"/>
                    <a:pt x="27466" y="70980"/>
                  </a:cubicBezTo>
                  <a:cubicBezTo>
                    <a:pt x="27466" y="40119"/>
                    <a:pt x="39193" y="9876"/>
                    <a:pt x="66968" y="98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4386022" y="3892598"/>
              <a:ext cx="136714" cy="141651"/>
            </a:xfrm>
            <a:custGeom>
              <a:avLst/>
              <a:gdLst/>
              <a:ahLst/>
              <a:cxnLst/>
              <a:rect l="l" t="t" r="r" b="b"/>
              <a:pathLst>
                <a:path w="136714" h="141651">
                  <a:moveTo>
                    <a:pt x="68203" y="141652"/>
                  </a:moveTo>
                  <a:cubicBezTo>
                    <a:pt x="87337" y="141652"/>
                    <a:pt x="103384" y="134863"/>
                    <a:pt x="116655" y="121284"/>
                  </a:cubicBezTo>
                  <a:cubicBezTo>
                    <a:pt x="129925" y="107705"/>
                    <a:pt x="136714" y="91349"/>
                    <a:pt x="136714" y="72215"/>
                  </a:cubicBezTo>
                  <a:cubicBezTo>
                    <a:pt x="136714" y="52772"/>
                    <a:pt x="130233" y="35799"/>
                    <a:pt x="117272" y="21603"/>
                  </a:cubicBezTo>
                  <a:cubicBezTo>
                    <a:pt x="104310" y="7407"/>
                    <a:pt x="87954" y="0"/>
                    <a:pt x="68511" y="0"/>
                  </a:cubicBezTo>
                  <a:cubicBezTo>
                    <a:pt x="49069" y="0"/>
                    <a:pt x="33021" y="7407"/>
                    <a:pt x="19751" y="21603"/>
                  </a:cubicBezTo>
                  <a:cubicBezTo>
                    <a:pt x="6481" y="35799"/>
                    <a:pt x="0" y="52772"/>
                    <a:pt x="0" y="72215"/>
                  </a:cubicBezTo>
                  <a:cubicBezTo>
                    <a:pt x="0" y="91349"/>
                    <a:pt x="6481" y="107705"/>
                    <a:pt x="19751" y="121284"/>
                  </a:cubicBezTo>
                  <a:cubicBezTo>
                    <a:pt x="33021" y="134863"/>
                    <a:pt x="49378" y="141652"/>
                    <a:pt x="68203" y="141652"/>
                  </a:cubicBezTo>
                  <a:close/>
                  <a:moveTo>
                    <a:pt x="68511" y="131776"/>
                  </a:moveTo>
                  <a:cubicBezTo>
                    <a:pt x="53698" y="131776"/>
                    <a:pt x="42588" y="125296"/>
                    <a:pt x="34873" y="112025"/>
                  </a:cubicBezTo>
                  <a:cubicBezTo>
                    <a:pt x="29935" y="103384"/>
                    <a:pt x="27466" y="89188"/>
                    <a:pt x="27466" y="69746"/>
                  </a:cubicBezTo>
                  <a:cubicBezTo>
                    <a:pt x="27466" y="50921"/>
                    <a:pt x="29935" y="37342"/>
                    <a:pt x="34564" y="28701"/>
                  </a:cubicBezTo>
                  <a:cubicBezTo>
                    <a:pt x="41971" y="15431"/>
                    <a:pt x="53081" y="8950"/>
                    <a:pt x="68203" y="8950"/>
                  </a:cubicBezTo>
                  <a:cubicBezTo>
                    <a:pt x="82707" y="8950"/>
                    <a:pt x="93817" y="15431"/>
                    <a:pt x="101533" y="28084"/>
                  </a:cubicBezTo>
                  <a:cubicBezTo>
                    <a:pt x="106779" y="36725"/>
                    <a:pt x="109248" y="50612"/>
                    <a:pt x="109248" y="69746"/>
                  </a:cubicBezTo>
                  <a:cubicBezTo>
                    <a:pt x="109248" y="105545"/>
                    <a:pt x="98755" y="131776"/>
                    <a:pt x="68511" y="13177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4537549" y="3841061"/>
              <a:ext cx="96594" cy="193189"/>
            </a:xfrm>
            <a:custGeom>
              <a:avLst/>
              <a:gdLst/>
              <a:ahLst/>
              <a:cxnLst/>
              <a:rect l="l" t="t" r="r" b="b"/>
              <a:pathLst>
                <a:path w="96594" h="193189">
                  <a:moveTo>
                    <a:pt x="96595" y="150910"/>
                  </a:moveTo>
                  <a:lnTo>
                    <a:pt x="96595" y="132394"/>
                  </a:lnTo>
                  <a:lnTo>
                    <a:pt x="86719" y="132394"/>
                  </a:lnTo>
                  <a:lnTo>
                    <a:pt x="86719" y="150293"/>
                  </a:lnTo>
                  <a:cubicBezTo>
                    <a:pt x="86719" y="165724"/>
                    <a:pt x="81164" y="183006"/>
                    <a:pt x="67586" y="183006"/>
                  </a:cubicBezTo>
                  <a:cubicBezTo>
                    <a:pt x="54933" y="183006"/>
                    <a:pt x="48760" y="172513"/>
                    <a:pt x="48760" y="151528"/>
                  </a:cubicBezTo>
                  <a:lnTo>
                    <a:pt x="48760" y="67894"/>
                  </a:lnTo>
                  <a:lnTo>
                    <a:pt x="91657" y="67894"/>
                  </a:lnTo>
                  <a:lnTo>
                    <a:pt x="91657" y="56167"/>
                  </a:lnTo>
                  <a:lnTo>
                    <a:pt x="48760" y="56167"/>
                  </a:lnTo>
                  <a:lnTo>
                    <a:pt x="48760" y="0"/>
                  </a:lnTo>
                  <a:lnTo>
                    <a:pt x="38885" y="0"/>
                  </a:lnTo>
                  <a:cubicBezTo>
                    <a:pt x="38576" y="10184"/>
                    <a:pt x="37650" y="19134"/>
                    <a:pt x="35490" y="27158"/>
                  </a:cubicBezTo>
                  <a:cubicBezTo>
                    <a:pt x="30244" y="47526"/>
                    <a:pt x="18208" y="58019"/>
                    <a:pt x="0" y="58945"/>
                  </a:cubicBezTo>
                  <a:lnTo>
                    <a:pt x="0" y="67894"/>
                  </a:lnTo>
                  <a:lnTo>
                    <a:pt x="25615" y="67894"/>
                  </a:lnTo>
                  <a:lnTo>
                    <a:pt x="25615" y="150910"/>
                  </a:lnTo>
                  <a:cubicBezTo>
                    <a:pt x="25615" y="169118"/>
                    <a:pt x="31170" y="180845"/>
                    <a:pt x="41971" y="186709"/>
                  </a:cubicBezTo>
                  <a:cubicBezTo>
                    <a:pt x="50303" y="191030"/>
                    <a:pt x="58019" y="193190"/>
                    <a:pt x="65734" y="193190"/>
                  </a:cubicBezTo>
                  <a:cubicBezTo>
                    <a:pt x="86102" y="193190"/>
                    <a:pt x="96595" y="172822"/>
                    <a:pt x="96595" y="1509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718290" y="3816680"/>
              <a:ext cx="161711" cy="277440"/>
            </a:xfrm>
            <a:custGeom>
              <a:avLst/>
              <a:gdLst/>
              <a:ahLst/>
              <a:cxnLst/>
              <a:rect l="l" t="t" r="r" b="b"/>
              <a:pathLst>
                <a:path w="161711" h="277440">
                  <a:moveTo>
                    <a:pt x="103693" y="76844"/>
                  </a:moveTo>
                  <a:cubicBezTo>
                    <a:pt x="109557" y="52464"/>
                    <a:pt x="115729" y="28701"/>
                    <a:pt x="121284" y="4321"/>
                  </a:cubicBezTo>
                  <a:lnTo>
                    <a:pt x="121284" y="3395"/>
                  </a:lnTo>
                  <a:cubicBezTo>
                    <a:pt x="120358" y="1234"/>
                    <a:pt x="118815" y="0"/>
                    <a:pt x="116346" y="0"/>
                  </a:cubicBezTo>
                  <a:cubicBezTo>
                    <a:pt x="113568" y="0"/>
                    <a:pt x="111717" y="2469"/>
                    <a:pt x="110791" y="7098"/>
                  </a:cubicBezTo>
                  <a:lnTo>
                    <a:pt x="93200" y="76844"/>
                  </a:lnTo>
                  <a:cubicBezTo>
                    <a:pt x="70054" y="77770"/>
                    <a:pt x="49069" y="86411"/>
                    <a:pt x="30244" y="102459"/>
                  </a:cubicBezTo>
                  <a:cubicBezTo>
                    <a:pt x="10184" y="119432"/>
                    <a:pt x="0" y="139183"/>
                    <a:pt x="0" y="161712"/>
                  </a:cubicBezTo>
                  <a:cubicBezTo>
                    <a:pt x="0" y="195042"/>
                    <a:pt x="25615" y="216336"/>
                    <a:pt x="58019" y="218187"/>
                  </a:cubicBezTo>
                  <a:cubicBezTo>
                    <a:pt x="52155" y="242567"/>
                    <a:pt x="47835" y="260158"/>
                    <a:pt x="45057" y="270651"/>
                  </a:cubicBezTo>
                  <a:cubicBezTo>
                    <a:pt x="44748" y="271577"/>
                    <a:pt x="44748" y="272503"/>
                    <a:pt x="44748" y="272811"/>
                  </a:cubicBezTo>
                  <a:cubicBezTo>
                    <a:pt x="44748" y="275897"/>
                    <a:pt x="46292" y="277440"/>
                    <a:pt x="49686" y="277440"/>
                  </a:cubicBezTo>
                  <a:cubicBezTo>
                    <a:pt x="53081" y="277440"/>
                    <a:pt x="54007" y="275589"/>
                    <a:pt x="54933" y="271885"/>
                  </a:cubicBezTo>
                  <a:lnTo>
                    <a:pt x="68511" y="218496"/>
                  </a:lnTo>
                  <a:cubicBezTo>
                    <a:pt x="91657" y="217570"/>
                    <a:pt x="112643" y="208929"/>
                    <a:pt x="131468" y="192881"/>
                  </a:cubicBezTo>
                  <a:cubicBezTo>
                    <a:pt x="151528" y="175599"/>
                    <a:pt x="161712" y="155848"/>
                    <a:pt x="161712" y="133320"/>
                  </a:cubicBezTo>
                  <a:cubicBezTo>
                    <a:pt x="161712" y="100298"/>
                    <a:pt x="135480" y="79621"/>
                    <a:pt x="103693" y="76844"/>
                  </a:cubicBezTo>
                  <a:close/>
                  <a:moveTo>
                    <a:pt x="101224" y="86102"/>
                  </a:moveTo>
                  <a:cubicBezTo>
                    <a:pt x="124678" y="87645"/>
                    <a:pt x="139492" y="102150"/>
                    <a:pt x="139492" y="126839"/>
                  </a:cubicBezTo>
                  <a:cubicBezTo>
                    <a:pt x="139492" y="139183"/>
                    <a:pt x="136714" y="151528"/>
                    <a:pt x="131159" y="163563"/>
                  </a:cubicBezTo>
                  <a:cubicBezTo>
                    <a:pt x="121284" y="185783"/>
                    <a:pt x="98755" y="206151"/>
                    <a:pt x="70672" y="208929"/>
                  </a:cubicBezTo>
                  <a:close/>
                  <a:moveTo>
                    <a:pt x="22220" y="168192"/>
                  </a:moveTo>
                  <a:cubicBezTo>
                    <a:pt x="22220" y="155848"/>
                    <a:pt x="24997" y="143504"/>
                    <a:pt x="30552" y="131468"/>
                  </a:cubicBezTo>
                  <a:cubicBezTo>
                    <a:pt x="40428" y="109248"/>
                    <a:pt x="62956" y="89188"/>
                    <a:pt x="90731" y="86102"/>
                  </a:cubicBezTo>
                  <a:lnTo>
                    <a:pt x="60179" y="209238"/>
                  </a:lnTo>
                  <a:cubicBezTo>
                    <a:pt x="37033" y="207386"/>
                    <a:pt x="22220" y="192881"/>
                    <a:pt x="22220" y="1681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898339" y="3963633"/>
              <a:ext cx="100236" cy="147762"/>
            </a:xfrm>
            <a:custGeom>
              <a:avLst/>
              <a:gdLst/>
              <a:ahLst/>
              <a:cxnLst/>
              <a:rect l="l" t="t" r="r" b="b"/>
              <a:pathLst>
                <a:path w="100236" h="147762">
                  <a:moveTo>
                    <a:pt x="100237" y="74529"/>
                  </a:moveTo>
                  <a:cubicBezTo>
                    <a:pt x="100237" y="50118"/>
                    <a:pt x="95916" y="31540"/>
                    <a:pt x="87491" y="18794"/>
                  </a:cubicBezTo>
                  <a:cubicBezTo>
                    <a:pt x="80578" y="7993"/>
                    <a:pt x="66752" y="0"/>
                    <a:pt x="50118" y="0"/>
                  </a:cubicBezTo>
                  <a:cubicBezTo>
                    <a:pt x="43205" y="0"/>
                    <a:pt x="36941" y="1080"/>
                    <a:pt x="31540" y="3456"/>
                  </a:cubicBezTo>
                  <a:cubicBezTo>
                    <a:pt x="7777" y="13394"/>
                    <a:pt x="0" y="41045"/>
                    <a:pt x="0" y="74529"/>
                  </a:cubicBezTo>
                  <a:cubicBezTo>
                    <a:pt x="0" y="81874"/>
                    <a:pt x="432" y="88787"/>
                    <a:pt x="1080" y="95484"/>
                  </a:cubicBezTo>
                  <a:cubicBezTo>
                    <a:pt x="4753" y="123783"/>
                    <a:pt x="17930" y="147762"/>
                    <a:pt x="50118" y="147762"/>
                  </a:cubicBezTo>
                  <a:cubicBezTo>
                    <a:pt x="57031" y="147762"/>
                    <a:pt x="63296" y="146682"/>
                    <a:pt x="68697" y="144306"/>
                  </a:cubicBezTo>
                  <a:cubicBezTo>
                    <a:pt x="92460" y="134585"/>
                    <a:pt x="100237" y="107581"/>
                    <a:pt x="100237" y="74529"/>
                  </a:cubicBezTo>
                  <a:close/>
                  <a:moveTo>
                    <a:pt x="75609" y="26571"/>
                  </a:moveTo>
                  <a:cubicBezTo>
                    <a:pt x="77986" y="34564"/>
                    <a:pt x="79282" y="49470"/>
                    <a:pt x="79282" y="71721"/>
                  </a:cubicBezTo>
                  <a:cubicBezTo>
                    <a:pt x="79282" y="92892"/>
                    <a:pt x="78418" y="107797"/>
                    <a:pt x="76474" y="116655"/>
                  </a:cubicBezTo>
                  <a:cubicBezTo>
                    <a:pt x="73881" y="129400"/>
                    <a:pt x="64808" y="139985"/>
                    <a:pt x="50118" y="139985"/>
                  </a:cubicBezTo>
                  <a:cubicBezTo>
                    <a:pt x="44718" y="139985"/>
                    <a:pt x="39317" y="138257"/>
                    <a:pt x="34348" y="134585"/>
                  </a:cubicBezTo>
                  <a:cubicBezTo>
                    <a:pt x="27651" y="129616"/>
                    <a:pt x="23547" y="119895"/>
                    <a:pt x="21819" y="104989"/>
                  </a:cubicBezTo>
                  <a:cubicBezTo>
                    <a:pt x="21171" y="100021"/>
                    <a:pt x="20955" y="89003"/>
                    <a:pt x="20955" y="71721"/>
                  </a:cubicBezTo>
                  <a:cubicBezTo>
                    <a:pt x="20955" y="50766"/>
                    <a:pt x="22035" y="36293"/>
                    <a:pt x="24195" y="28516"/>
                  </a:cubicBezTo>
                  <a:cubicBezTo>
                    <a:pt x="27867" y="14690"/>
                    <a:pt x="36509" y="7777"/>
                    <a:pt x="50118" y="7777"/>
                  </a:cubicBezTo>
                  <a:cubicBezTo>
                    <a:pt x="63080" y="7777"/>
                    <a:pt x="72585" y="16202"/>
                    <a:pt x="75609" y="2657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01845"/>
            <a:ext cx="2975184" cy="2312739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6808585" cy="19050"/>
          </a:xfrm>
          <a:custGeom>
            <a:avLst/>
            <a:gdLst/>
            <a:ahLst/>
            <a:cxnLst/>
            <a:rect l="l" t="t" r="r" b="b"/>
            <a:pathLst>
              <a:path w="6808585" h="19050">
                <a:moveTo>
                  <a:pt x="0" y="0"/>
                </a:moveTo>
                <a:lnTo>
                  <a:pt x="0" y="19050"/>
                </a:lnTo>
                <a:lnTo>
                  <a:pt x="6808585" y="19050"/>
                </a:lnTo>
                <a:lnTo>
                  <a:pt x="680858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6808584" y="4491637"/>
            <a:ext cx="1210415" cy="19050"/>
          </a:xfrm>
          <a:custGeom>
            <a:avLst/>
            <a:gdLst/>
            <a:ahLst/>
            <a:cxnLst/>
            <a:rect l="l" t="t" r="r" b="b"/>
            <a:pathLst>
              <a:path w="1210415" h="19050">
                <a:moveTo>
                  <a:pt x="0" y="0"/>
                </a:moveTo>
                <a:lnTo>
                  <a:pt x="0" y="19050"/>
                </a:lnTo>
                <a:lnTo>
                  <a:pt x="1210415" y="19050"/>
                </a:lnTo>
                <a:lnTo>
                  <a:pt x="121041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37160" y="67547"/>
            <a:ext cx="2770913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Conical Shells: Membrane Displacements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45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1159925" y="1762572"/>
            <a:ext cx="287949" cy="9525"/>
          </a:xfrm>
          <a:custGeom>
            <a:avLst/>
            <a:gdLst/>
            <a:ahLst/>
            <a:cxnLst/>
            <a:rect l="l" t="t" r="r" b="b"/>
            <a:pathLst>
              <a:path w="287949" h="9525">
                <a:moveTo>
                  <a:pt x="0" y="0"/>
                </a:moveTo>
                <a:lnTo>
                  <a:pt x="28795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1140456" y="2139905"/>
            <a:ext cx="287949" cy="9525"/>
          </a:xfrm>
          <a:custGeom>
            <a:avLst/>
            <a:gdLst/>
            <a:ahLst/>
            <a:cxnLst/>
            <a:rect l="l" t="t" r="r" b="b"/>
            <a:pathLst>
              <a:path w="287949" h="9525">
                <a:moveTo>
                  <a:pt x="0" y="0"/>
                </a:moveTo>
                <a:lnTo>
                  <a:pt x="28795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4144632" y="167125"/>
            <a:ext cx="254935" cy="9525"/>
          </a:xfrm>
          <a:custGeom>
            <a:avLst/>
            <a:gdLst/>
            <a:ahLst/>
            <a:cxnLst/>
            <a:rect l="l" t="t" r="r" b="b"/>
            <a:pathLst>
              <a:path w="254935" h="9525">
                <a:moveTo>
                  <a:pt x="0" y="0"/>
                </a:moveTo>
                <a:lnTo>
                  <a:pt x="254936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4125163" y="580196"/>
            <a:ext cx="101100" cy="9525"/>
          </a:xfrm>
          <a:custGeom>
            <a:avLst/>
            <a:gdLst/>
            <a:ahLst/>
            <a:cxnLst/>
            <a:rect l="l" t="t" r="r" b="b"/>
            <a:pathLst>
              <a:path w="101100" h="9525">
                <a:moveTo>
                  <a:pt x="0" y="0"/>
                </a:moveTo>
                <a:lnTo>
                  <a:pt x="101101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4636427" y="580196"/>
            <a:ext cx="1492268" cy="9525"/>
          </a:xfrm>
          <a:custGeom>
            <a:avLst/>
            <a:gdLst/>
            <a:ahLst/>
            <a:cxnLst/>
            <a:rect l="l" t="t" r="r" b="b"/>
            <a:pathLst>
              <a:path w="1492268" h="9525">
                <a:moveTo>
                  <a:pt x="0" y="0"/>
                </a:moveTo>
                <a:lnTo>
                  <a:pt x="1492269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6538864" y="580196"/>
            <a:ext cx="989805" cy="9525"/>
          </a:xfrm>
          <a:custGeom>
            <a:avLst/>
            <a:gdLst/>
            <a:ahLst/>
            <a:cxnLst/>
            <a:rect l="l" t="t" r="r" b="b"/>
            <a:pathLst>
              <a:path w="989805" h="9525">
                <a:moveTo>
                  <a:pt x="0" y="0"/>
                </a:moveTo>
                <a:lnTo>
                  <a:pt x="989806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5039306" y="1287875"/>
            <a:ext cx="491292" cy="9525"/>
          </a:xfrm>
          <a:custGeom>
            <a:avLst/>
            <a:gdLst/>
            <a:ahLst/>
            <a:cxnLst/>
            <a:rect l="l" t="t" r="r" b="b"/>
            <a:pathLst>
              <a:path w="491292" h="9525">
                <a:moveTo>
                  <a:pt x="0" y="0"/>
                </a:moveTo>
                <a:lnTo>
                  <a:pt x="49129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7686875" y="1287875"/>
            <a:ext cx="287949" cy="9525"/>
          </a:xfrm>
          <a:custGeom>
            <a:avLst/>
            <a:gdLst/>
            <a:ahLst/>
            <a:cxnLst/>
            <a:rect l="l" t="t" r="r" b="b"/>
            <a:pathLst>
              <a:path w="287949" h="9525">
                <a:moveTo>
                  <a:pt x="0" y="0"/>
                </a:moveTo>
                <a:lnTo>
                  <a:pt x="28795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6201860" y="1744913"/>
            <a:ext cx="531919" cy="9525"/>
          </a:xfrm>
          <a:custGeom>
            <a:avLst/>
            <a:gdLst/>
            <a:ahLst/>
            <a:cxnLst/>
            <a:rect l="l" t="t" r="r" b="b"/>
            <a:pathLst>
              <a:path w="531919" h="9525">
                <a:moveTo>
                  <a:pt x="0" y="0"/>
                </a:moveTo>
                <a:lnTo>
                  <a:pt x="531919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6898805" y="1744913"/>
            <a:ext cx="287949" cy="9525"/>
          </a:xfrm>
          <a:custGeom>
            <a:avLst/>
            <a:gdLst/>
            <a:ahLst/>
            <a:cxnLst/>
            <a:rect l="l" t="t" r="r" b="b"/>
            <a:pathLst>
              <a:path w="287949" h="9525">
                <a:moveTo>
                  <a:pt x="0" y="0"/>
                </a:moveTo>
                <a:lnTo>
                  <a:pt x="28795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4732715" y="2411253"/>
            <a:ext cx="664411" cy="9525"/>
          </a:xfrm>
          <a:custGeom>
            <a:avLst/>
            <a:gdLst/>
            <a:ahLst/>
            <a:cxnLst/>
            <a:rect l="l" t="t" r="r" b="b"/>
            <a:pathLst>
              <a:path w="664411" h="9525">
                <a:moveTo>
                  <a:pt x="0" y="0"/>
                </a:moveTo>
                <a:lnTo>
                  <a:pt x="664411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3" name="Freeform 113"/>
          <p:cNvSpPr/>
          <p:nvPr/>
        </p:nvSpPr>
        <p:spPr>
          <a:xfrm>
            <a:off x="4031332" y="2814075"/>
            <a:ext cx="491292" cy="9525"/>
          </a:xfrm>
          <a:custGeom>
            <a:avLst/>
            <a:gdLst/>
            <a:ahLst/>
            <a:cxnLst/>
            <a:rect l="l" t="t" r="r" b="b"/>
            <a:pathLst>
              <a:path w="491292" h="9525">
                <a:moveTo>
                  <a:pt x="0" y="0"/>
                </a:moveTo>
                <a:lnTo>
                  <a:pt x="49129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4" name="Freeform 114"/>
          <p:cNvSpPr/>
          <p:nvPr/>
        </p:nvSpPr>
        <p:spPr>
          <a:xfrm>
            <a:off x="6605235" y="2814075"/>
            <a:ext cx="270537" cy="9525"/>
          </a:xfrm>
          <a:custGeom>
            <a:avLst/>
            <a:gdLst/>
            <a:ahLst/>
            <a:cxnLst/>
            <a:rect l="l" t="t" r="r" b="b"/>
            <a:pathLst>
              <a:path w="270537" h="9525">
                <a:moveTo>
                  <a:pt x="0" y="0"/>
                </a:moveTo>
                <a:lnTo>
                  <a:pt x="270538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5" name="Freeform 115"/>
          <p:cNvSpPr/>
          <p:nvPr/>
        </p:nvSpPr>
        <p:spPr>
          <a:xfrm>
            <a:off x="3817372" y="3556615"/>
            <a:ext cx="375962" cy="9525"/>
          </a:xfrm>
          <a:custGeom>
            <a:avLst/>
            <a:gdLst/>
            <a:ahLst/>
            <a:cxnLst/>
            <a:rect l="l" t="t" r="r" b="b"/>
            <a:pathLst>
              <a:path w="375962" h="9525">
                <a:moveTo>
                  <a:pt x="0" y="0"/>
                </a:moveTo>
                <a:lnTo>
                  <a:pt x="37596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6" name="Freeform 116"/>
          <p:cNvSpPr/>
          <p:nvPr/>
        </p:nvSpPr>
        <p:spPr>
          <a:xfrm>
            <a:off x="4603499" y="3556615"/>
            <a:ext cx="711974" cy="9525"/>
          </a:xfrm>
          <a:custGeom>
            <a:avLst/>
            <a:gdLst/>
            <a:ahLst/>
            <a:cxnLst/>
            <a:rect l="l" t="t" r="r" b="b"/>
            <a:pathLst>
              <a:path w="711974" h="9525">
                <a:moveTo>
                  <a:pt x="0" y="0"/>
                </a:moveTo>
                <a:lnTo>
                  <a:pt x="711975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7" name="Freeform 117"/>
          <p:cNvSpPr/>
          <p:nvPr/>
        </p:nvSpPr>
        <p:spPr>
          <a:xfrm>
            <a:off x="6875125" y="3556615"/>
            <a:ext cx="425121" cy="9525"/>
          </a:xfrm>
          <a:custGeom>
            <a:avLst/>
            <a:gdLst/>
            <a:ahLst/>
            <a:cxnLst/>
            <a:rect l="l" t="t" r="r" b="b"/>
            <a:pathLst>
              <a:path w="425121" h="9525">
                <a:moveTo>
                  <a:pt x="0" y="0"/>
                </a:moveTo>
                <a:lnTo>
                  <a:pt x="425122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18" name="Freeform 118"/>
          <p:cNvSpPr/>
          <p:nvPr/>
        </p:nvSpPr>
        <p:spPr>
          <a:xfrm>
            <a:off x="3249501" y="4188199"/>
            <a:ext cx="4499120" cy="19050"/>
          </a:xfrm>
          <a:custGeom>
            <a:avLst/>
            <a:gdLst/>
            <a:ahLst/>
            <a:cxnLst/>
            <a:rect l="l" t="t" r="r" b="b"/>
            <a:pathLst>
              <a:path w="4499120" h="19050">
                <a:moveTo>
                  <a:pt x="9525" y="9525"/>
                </a:moveTo>
                <a:moveTo>
                  <a:pt x="19050" y="19050"/>
                </a:moveTo>
                <a:lnTo>
                  <a:pt x="0" y="0"/>
                </a:lnTo>
                <a:lnTo>
                  <a:pt x="0" y="0"/>
                </a:lnTo>
                <a:lnTo>
                  <a:pt x="4485651" y="0"/>
                </a:lnTo>
                <a:cubicBezTo>
                  <a:pt x="4490703" y="0"/>
                  <a:pt x="4495549" y="2007"/>
                  <a:pt x="4499121" y="5580"/>
                </a:cubicBezTo>
                <a:lnTo>
                  <a:pt x="4485651" y="19050"/>
                </a:lnTo>
                <a:close/>
              </a:path>
            </a:pathLst>
          </a:custGeom>
          <a:solidFill>
            <a:srgbClr val="D9F2FB"/>
          </a:solidFill>
        </p:spPr>
      </p:sp>
      <p:sp>
        <p:nvSpPr>
          <p:cNvPr id="119" name="Freeform 119"/>
          <p:cNvSpPr/>
          <p:nvPr/>
        </p:nvSpPr>
        <p:spPr>
          <a:xfrm>
            <a:off x="3249501" y="4193779"/>
            <a:ext cx="4504700" cy="572978"/>
          </a:xfrm>
          <a:custGeom>
            <a:avLst/>
            <a:gdLst/>
            <a:ahLst/>
            <a:cxnLst/>
            <a:rect l="l" t="t" r="r" b="b"/>
            <a:pathLst>
              <a:path w="4504700" h="572978">
                <a:moveTo>
                  <a:pt x="9525" y="3945"/>
                </a:moveTo>
                <a:moveTo>
                  <a:pt x="4485651" y="13470"/>
                </a:moveTo>
                <a:lnTo>
                  <a:pt x="4499121" y="0"/>
                </a:lnTo>
                <a:cubicBezTo>
                  <a:pt x="4502693" y="3573"/>
                  <a:pt x="4504701" y="8418"/>
                  <a:pt x="4504701" y="13470"/>
                </a:cubicBezTo>
                <a:lnTo>
                  <a:pt x="4504701" y="553929"/>
                </a:lnTo>
                <a:cubicBezTo>
                  <a:pt x="4504701" y="564450"/>
                  <a:pt x="4496172" y="572979"/>
                  <a:pt x="4485651" y="572979"/>
                </a:cubicBezTo>
                <a:lnTo>
                  <a:pt x="0" y="572979"/>
                </a:lnTo>
                <a:lnTo>
                  <a:pt x="19050" y="553929"/>
                </a:lnTo>
                <a:lnTo>
                  <a:pt x="4485651" y="553929"/>
                </a:lnTo>
                <a:close/>
              </a:path>
            </a:pathLst>
          </a:custGeom>
          <a:solidFill>
            <a:srgbClr val="B4E4F7"/>
          </a:solidFill>
        </p:spPr>
      </p:sp>
      <p:sp>
        <p:nvSpPr>
          <p:cNvPr id="120" name="Freeform 120"/>
          <p:cNvSpPr/>
          <p:nvPr/>
        </p:nvSpPr>
        <p:spPr>
          <a:xfrm>
            <a:off x="3249501" y="4188199"/>
            <a:ext cx="19050" cy="578558"/>
          </a:xfrm>
          <a:custGeom>
            <a:avLst/>
            <a:gdLst/>
            <a:ahLst/>
            <a:cxnLst/>
            <a:rect l="l" t="t" r="r" b="b"/>
            <a:pathLst>
              <a:path w="19050" h="578558">
                <a:moveTo>
                  <a:pt x="9525" y="9525"/>
                </a:moveTo>
                <a:moveTo>
                  <a:pt x="19050" y="559508"/>
                </a:moveTo>
                <a:lnTo>
                  <a:pt x="0" y="578558"/>
                </a:lnTo>
                <a:lnTo>
                  <a:pt x="0" y="578558"/>
                </a:lnTo>
                <a:lnTo>
                  <a:pt x="0" y="0"/>
                </a:lnTo>
                <a:lnTo>
                  <a:pt x="19050" y="19050"/>
                </a:lnTo>
                <a:close/>
              </a:path>
            </a:pathLst>
          </a:custGeom>
          <a:solidFill>
            <a:srgbClr val="04A5E5"/>
          </a:solidFill>
        </p:spPr>
      </p:sp>
      <p:sp>
        <p:nvSpPr>
          <p:cNvPr id="121" name="Freeform 121"/>
          <p:cNvSpPr/>
          <p:nvPr/>
        </p:nvSpPr>
        <p:spPr>
          <a:xfrm>
            <a:off x="3259026" y="4197724"/>
            <a:ext cx="4476125" cy="549983"/>
          </a:xfrm>
          <a:custGeom>
            <a:avLst/>
            <a:gdLst/>
            <a:ahLst/>
            <a:cxnLst/>
            <a:rect l="l" t="t" r="r" b="b"/>
            <a:pathLst>
              <a:path w="4476125" h="549983">
                <a:moveTo>
                  <a:pt x="0" y="0"/>
                </a:moveTo>
                <a:moveTo>
                  <a:pt x="9525" y="9525"/>
                </a:moveTo>
                <a:lnTo>
                  <a:pt x="4476126" y="9525"/>
                </a:lnTo>
                <a:lnTo>
                  <a:pt x="4476126" y="549983"/>
                </a:lnTo>
                <a:lnTo>
                  <a:pt x="9525" y="549983"/>
                </a:lnTo>
                <a:close/>
              </a:path>
            </a:pathLst>
          </a:custGeom>
          <a:noFill/>
        </p:spPr>
      </p:sp>
      <p:sp>
        <p:nvSpPr>
          <p:cNvPr id="122" name="Freeform 122"/>
          <p:cNvSpPr/>
          <p:nvPr/>
        </p:nvSpPr>
        <p:spPr>
          <a:xfrm>
            <a:off x="0" y="4491637"/>
            <a:ext cx="6959887" cy="19050"/>
          </a:xfrm>
          <a:custGeom>
            <a:avLst/>
            <a:gdLst/>
            <a:ahLst/>
            <a:cxnLst/>
            <a:rect l="l" t="t" r="r" b="b"/>
            <a:pathLst>
              <a:path w="6959887" h="19050">
                <a:moveTo>
                  <a:pt x="0" y="0"/>
                </a:moveTo>
                <a:lnTo>
                  <a:pt x="0" y="19050"/>
                </a:lnTo>
                <a:lnTo>
                  <a:pt x="6959887" y="19050"/>
                </a:lnTo>
                <a:lnTo>
                  <a:pt x="6959887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23" name="Freeform 123"/>
          <p:cNvSpPr/>
          <p:nvPr/>
        </p:nvSpPr>
        <p:spPr>
          <a:xfrm>
            <a:off x="6959888" y="4491637"/>
            <a:ext cx="1059113" cy="19050"/>
          </a:xfrm>
          <a:custGeom>
            <a:avLst/>
            <a:gdLst/>
            <a:ahLst/>
            <a:cxnLst/>
            <a:rect l="l" t="t" r="r" b="b"/>
            <a:pathLst>
              <a:path w="1059113" h="19050">
                <a:moveTo>
                  <a:pt x="0" y="0"/>
                </a:moveTo>
                <a:lnTo>
                  <a:pt x="0" y="19050"/>
                </a:lnTo>
                <a:lnTo>
                  <a:pt x="1059113" y="19050"/>
                </a:lnTo>
                <a:lnTo>
                  <a:pt x="1059113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24" name="TextBox 123"/>
          <p:cNvSpPr txBox="1"/>
          <p:nvPr/>
        </p:nvSpPr>
        <p:spPr>
          <a:xfrm>
            <a:off x="137160" y="67547"/>
            <a:ext cx="2770913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Conical Shells: Membrane Displacements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3287601" y="4202270"/>
            <a:ext cx="4438014" cy="10698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1" i="1" sz="835">
                <a:solidFill>
                  <a:srgbClr val="1E3782"/>
                </a:solidFill>
                <a:latin typeface="Arial"/>
              </a:rPr>
              <a:t>Note:</a:t>
            </a:r>
            <a:r>
              <a:rPr b="0" i="0" sz="835">
                <a:solidFill>
                  <a:srgbClr val="040E2D"/>
                </a:solidFill>
                <a:latin typeface="Arial"/>
              </a:rPr>
              <a:t> The radial displacement </a:t>
            </a:r>
            <a:r>
              <a:rPr b="0" i="0" sz="835">
                <a:solidFill>
                  <a:srgbClr val="040E2D"/>
                </a:solidFill>
                <a:latin typeface="Arial"/>
              </a:rPr>
              <a:t>ξ </a:t>
            </a:r>
            <a:r>
              <a:rPr b="0" i="0" sz="835">
                <a:solidFill>
                  <a:srgbClr val="040E2D"/>
                </a:solidFill>
                <a:latin typeface="Arial"/>
              </a:rPr>
              <a:t>and the rotation </a:t>
            </a:r>
            <a:r>
              <a:rPr b="0" i="0" sz="835">
                <a:solidFill>
                  <a:srgbClr val="040E2D"/>
                </a:solidFill>
                <a:latin typeface="Arial"/>
              </a:rPr>
              <a:t>ϕ </a:t>
            </a:r>
            <a:r>
              <a:rPr b="0" i="0" sz="835">
                <a:solidFill>
                  <a:srgbClr val="040E2D"/>
                </a:solidFill>
                <a:latin typeface="Arial"/>
              </a:rPr>
              <a:t>can be computed independently on the integral 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669739" y="4368743"/>
            <a:ext cx="294395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46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3287601" y="4385323"/>
            <a:ext cx="4438029" cy="160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35">
                <a:solidFill>
                  <a:srgbClr val="040E2D"/>
                </a:solidFill>
                <a:latin typeface="Arial"/>
              </a:rPr>
              <a:t>term. The integration constant </a:t>
            </a:r>
            <a:r>
              <a:rPr b="0" i="0" sz="1253">
                <a:solidFill>
                  <a:srgbClr val="040E2D"/>
                </a:solidFill>
                <a:latin typeface="Cambria Math"/>
              </a:rPr>
              <a:t>𝐶</a:t>
            </a:r>
            <a:r>
              <a:rPr b="0" i="0" sz="835">
                <a:solidFill>
                  <a:srgbClr val="040E2D"/>
                </a:solidFill>
                <a:latin typeface="Arial"/>
              </a:rPr>
              <a:t> depends on the boundary conditions and represents a rigid body 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3287601" y="4610827"/>
            <a:ext cx="2000224" cy="160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835">
                <a:solidFill>
                  <a:srgbClr val="040E2D"/>
                </a:solidFill>
                <a:latin typeface="Arial"/>
              </a:rPr>
              <a:t>motion </a:t>
            </a:r>
            <a:r>
              <a:rPr b="0" i="0" sz="1253">
                <a:solidFill>
                  <a:srgbClr val="040E2D"/>
                </a:solidFill>
                <a:latin typeface="Cambria Math"/>
              </a:rPr>
              <a:t>𝜂</a:t>
            </a:r>
            <a:r>
              <a:rPr b="0" i="0" sz="1253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1253">
                <a:solidFill>
                  <a:srgbClr val="040E2D"/>
                </a:solidFill>
                <a:latin typeface="Cambria Math"/>
              </a:rPr>
              <a:t> 𝐶</a:t>
            </a:r>
            <a:r>
              <a:rPr b="0" i="0" sz="835">
                <a:solidFill>
                  <a:srgbClr val="040E2D"/>
                </a:solidFill>
                <a:latin typeface="Arial"/>
              </a:rPr>
              <a:t> along the axis of symmetry.</a:t>
            </a:r>
          </a:p>
        </p:txBody>
      </p:sp>
      <p:grpSp>
        <p:nvGrpSpPr>
          <p:cNvPr id="360" name="MathFormula 360"/>
          <p:cNvGrpSpPr/>
          <p:nvPr/>
        </p:nvGrpSpPr>
        <p:grpSpPr>
          <a:xfrm>
            <a:off x="3299145" y="-40842"/>
            <a:ext cx="4208345" cy="868849"/>
            <a:chOff x="3299145" y="-40842"/>
            <a:chExt cx="4208345" cy="868849"/>
          </a:xfrm>
        </p:grpSpPr>
        <p:sp>
          <p:nvSpPr>
            <p:cNvPr id="229" name="MathGlyph 229"/>
            <p:cNvSpPr/>
            <p:nvPr/>
          </p:nvSpPr>
          <p:spPr>
            <a:xfrm>
              <a:off x="3365208" y="627411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7193" y="200597"/>
                  </a:moveTo>
                  <a:cubicBezTo>
                    <a:pt x="92274" y="200597"/>
                    <a:pt x="94949" y="197922"/>
                    <a:pt x="94949" y="192573"/>
                  </a:cubicBezTo>
                  <a:cubicBezTo>
                    <a:pt x="94949" y="189096"/>
                    <a:pt x="93344" y="186688"/>
                    <a:pt x="89867" y="185351"/>
                  </a:cubicBezTo>
                  <a:cubicBezTo>
                    <a:pt x="73285" y="179200"/>
                    <a:pt x="58842" y="167966"/>
                    <a:pt x="46806" y="151383"/>
                  </a:cubicBezTo>
                  <a:cubicBezTo>
                    <a:pt x="34770" y="134801"/>
                    <a:pt x="28886" y="117683"/>
                    <a:pt x="28886" y="100298"/>
                  </a:cubicBezTo>
                  <a:lnTo>
                    <a:pt x="28886" y="0"/>
                  </a:lnTo>
                  <a:lnTo>
                    <a:pt x="0" y="0"/>
                  </a:lnTo>
                  <a:lnTo>
                    <a:pt x="0" y="100298"/>
                  </a:lnTo>
                  <a:cubicBezTo>
                    <a:pt x="0" y="121428"/>
                    <a:pt x="9094" y="141755"/>
                    <a:pt x="27549" y="161547"/>
                  </a:cubicBezTo>
                  <a:cubicBezTo>
                    <a:pt x="43864" y="179467"/>
                    <a:pt x="62854" y="192305"/>
                    <a:pt x="84518" y="200062"/>
                  </a:cubicBezTo>
                  <a:cubicBezTo>
                    <a:pt x="85588" y="200329"/>
                    <a:pt x="86390" y="200597"/>
                    <a:pt x="87193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365208" y="510798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299145" y="193053"/>
              <a:ext cx="94949" cy="401193"/>
            </a:xfrm>
            <a:custGeom>
              <a:avLst/>
              <a:gdLst/>
              <a:ahLst/>
              <a:cxnLst/>
              <a:rect l="l" t="t" r="r" b="b"/>
              <a:pathLst>
                <a:path w="94949" h="401193">
                  <a:moveTo>
                    <a:pt x="26746" y="200597"/>
                  </a:moveTo>
                  <a:cubicBezTo>
                    <a:pt x="58307" y="183479"/>
                    <a:pt x="94949" y="144697"/>
                    <a:pt x="94949" y="100833"/>
                  </a:cubicBezTo>
                  <a:lnTo>
                    <a:pt x="94949" y="0"/>
                  </a:lnTo>
                  <a:lnTo>
                    <a:pt x="66063" y="0"/>
                  </a:lnTo>
                  <a:lnTo>
                    <a:pt x="66063" y="100833"/>
                  </a:lnTo>
                  <a:cubicBezTo>
                    <a:pt x="66063" y="119823"/>
                    <a:pt x="60446" y="138010"/>
                    <a:pt x="48946" y="155930"/>
                  </a:cubicBezTo>
                  <a:cubicBezTo>
                    <a:pt x="36910" y="174385"/>
                    <a:pt x="22467" y="186956"/>
                    <a:pt x="5082" y="193108"/>
                  </a:cubicBezTo>
                  <a:cubicBezTo>
                    <a:pt x="1605" y="194445"/>
                    <a:pt x="0" y="196852"/>
                    <a:pt x="0" y="200597"/>
                  </a:cubicBezTo>
                  <a:cubicBezTo>
                    <a:pt x="0" y="204341"/>
                    <a:pt x="1605" y="206748"/>
                    <a:pt x="5082" y="208085"/>
                  </a:cubicBezTo>
                  <a:cubicBezTo>
                    <a:pt x="22467" y="214237"/>
                    <a:pt x="36910" y="226808"/>
                    <a:pt x="48946" y="245263"/>
                  </a:cubicBezTo>
                  <a:cubicBezTo>
                    <a:pt x="60446" y="263183"/>
                    <a:pt x="66063" y="281370"/>
                    <a:pt x="66063" y="300360"/>
                  </a:cubicBezTo>
                  <a:lnTo>
                    <a:pt x="66063" y="401193"/>
                  </a:lnTo>
                  <a:lnTo>
                    <a:pt x="94949" y="401193"/>
                  </a:lnTo>
                  <a:lnTo>
                    <a:pt x="94949" y="300360"/>
                  </a:lnTo>
                  <a:cubicBezTo>
                    <a:pt x="94949" y="256496"/>
                    <a:pt x="58307" y="217714"/>
                    <a:pt x="26746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365208" y="76306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365208" y="-40842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9867" y="15245"/>
                  </a:moveTo>
                  <a:cubicBezTo>
                    <a:pt x="93344" y="13908"/>
                    <a:pt x="94949" y="11501"/>
                    <a:pt x="94949" y="8024"/>
                  </a:cubicBezTo>
                  <a:cubicBezTo>
                    <a:pt x="94949" y="2675"/>
                    <a:pt x="92274" y="0"/>
                    <a:pt x="87193" y="0"/>
                  </a:cubicBezTo>
                  <a:cubicBezTo>
                    <a:pt x="86390" y="0"/>
                    <a:pt x="85588" y="267"/>
                    <a:pt x="84518" y="535"/>
                  </a:cubicBezTo>
                  <a:cubicBezTo>
                    <a:pt x="62854" y="8291"/>
                    <a:pt x="43864" y="21129"/>
                    <a:pt x="27549" y="39049"/>
                  </a:cubicBezTo>
                  <a:cubicBezTo>
                    <a:pt x="9094" y="58842"/>
                    <a:pt x="0" y="79169"/>
                    <a:pt x="0" y="100298"/>
                  </a:cubicBezTo>
                  <a:lnTo>
                    <a:pt x="0" y="200597"/>
                  </a:lnTo>
                  <a:lnTo>
                    <a:pt x="28886" y="200597"/>
                  </a:lnTo>
                  <a:lnTo>
                    <a:pt x="28886" y="100298"/>
                  </a:lnTo>
                  <a:cubicBezTo>
                    <a:pt x="28886" y="82913"/>
                    <a:pt x="34770" y="65796"/>
                    <a:pt x="46806" y="49213"/>
                  </a:cubicBezTo>
                  <a:cubicBezTo>
                    <a:pt x="58842" y="32630"/>
                    <a:pt x="73285" y="21397"/>
                    <a:pt x="89867" y="152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507229" y="112830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507229" y="525901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633896" y="217491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636705" y="581321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831016" y="548903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850485" y="13583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133962" y="656774"/>
              <a:ext cx="87058" cy="84437"/>
            </a:xfrm>
            <a:custGeom>
              <a:avLst/>
              <a:gdLst/>
              <a:ahLst/>
              <a:cxnLst/>
              <a:rect l="l" t="t" r="r" b="b"/>
              <a:pathLst>
                <a:path w="87058" h="84437">
                  <a:moveTo>
                    <a:pt x="87059" y="14229"/>
                  </a:moveTo>
                  <a:cubicBezTo>
                    <a:pt x="87059" y="4493"/>
                    <a:pt x="77136" y="0"/>
                    <a:pt x="66839" y="0"/>
                  </a:cubicBezTo>
                  <a:cubicBezTo>
                    <a:pt x="57290" y="0"/>
                    <a:pt x="48678" y="4119"/>
                    <a:pt x="41189" y="12357"/>
                  </a:cubicBezTo>
                  <a:cubicBezTo>
                    <a:pt x="40066" y="9361"/>
                    <a:pt x="38381" y="6927"/>
                    <a:pt x="35947" y="4868"/>
                  </a:cubicBezTo>
                  <a:cubicBezTo>
                    <a:pt x="31641" y="1685"/>
                    <a:pt x="26960" y="0"/>
                    <a:pt x="21905" y="0"/>
                  </a:cubicBezTo>
                  <a:cubicBezTo>
                    <a:pt x="15540" y="0"/>
                    <a:pt x="10485" y="3183"/>
                    <a:pt x="6927" y="9736"/>
                  </a:cubicBezTo>
                  <a:cubicBezTo>
                    <a:pt x="2247" y="17786"/>
                    <a:pt x="0" y="24152"/>
                    <a:pt x="0" y="28832"/>
                  </a:cubicBezTo>
                  <a:cubicBezTo>
                    <a:pt x="0" y="30892"/>
                    <a:pt x="1311" y="32015"/>
                    <a:pt x="3932" y="32015"/>
                  </a:cubicBezTo>
                  <a:cubicBezTo>
                    <a:pt x="7676" y="32015"/>
                    <a:pt x="7489" y="29956"/>
                    <a:pt x="8612" y="26024"/>
                  </a:cubicBezTo>
                  <a:cubicBezTo>
                    <a:pt x="11795" y="13106"/>
                    <a:pt x="16101" y="6553"/>
                    <a:pt x="21343" y="6553"/>
                  </a:cubicBezTo>
                  <a:cubicBezTo>
                    <a:pt x="24901" y="6553"/>
                    <a:pt x="26773" y="9361"/>
                    <a:pt x="26773" y="14978"/>
                  </a:cubicBezTo>
                  <a:cubicBezTo>
                    <a:pt x="26773" y="17037"/>
                    <a:pt x="25837" y="21905"/>
                    <a:pt x="23777" y="29956"/>
                  </a:cubicBezTo>
                  <a:lnTo>
                    <a:pt x="13855" y="70022"/>
                  </a:lnTo>
                  <a:cubicBezTo>
                    <a:pt x="12544" y="75077"/>
                    <a:pt x="11982" y="77698"/>
                    <a:pt x="11982" y="77885"/>
                  </a:cubicBezTo>
                  <a:cubicBezTo>
                    <a:pt x="11982" y="82191"/>
                    <a:pt x="14229" y="84438"/>
                    <a:pt x="18910" y="84438"/>
                  </a:cubicBezTo>
                  <a:cubicBezTo>
                    <a:pt x="25462" y="84438"/>
                    <a:pt x="27335" y="80319"/>
                    <a:pt x="28832" y="74140"/>
                  </a:cubicBezTo>
                  <a:cubicBezTo>
                    <a:pt x="32951" y="57103"/>
                    <a:pt x="36134" y="44372"/>
                    <a:pt x="38381" y="35572"/>
                  </a:cubicBezTo>
                  <a:cubicBezTo>
                    <a:pt x="40066" y="29581"/>
                    <a:pt x="40815" y="26398"/>
                    <a:pt x="40815" y="26211"/>
                  </a:cubicBezTo>
                  <a:cubicBezTo>
                    <a:pt x="41002" y="25275"/>
                    <a:pt x="42312" y="23028"/>
                    <a:pt x="44746" y="19658"/>
                  </a:cubicBezTo>
                  <a:cubicBezTo>
                    <a:pt x="50925" y="10859"/>
                    <a:pt x="58226" y="6553"/>
                    <a:pt x="66652" y="6553"/>
                  </a:cubicBezTo>
                  <a:cubicBezTo>
                    <a:pt x="69834" y="6553"/>
                    <a:pt x="72643" y="7114"/>
                    <a:pt x="74889" y="8238"/>
                  </a:cubicBezTo>
                  <a:cubicBezTo>
                    <a:pt x="70209" y="10297"/>
                    <a:pt x="67962" y="13667"/>
                    <a:pt x="67962" y="18535"/>
                  </a:cubicBezTo>
                  <a:cubicBezTo>
                    <a:pt x="67962" y="23028"/>
                    <a:pt x="71519" y="26211"/>
                    <a:pt x="76013" y="26211"/>
                  </a:cubicBezTo>
                  <a:cubicBezTo>
                    <a:pt x="82378" y="26211"/>
                    <a:pt x="87059" y="20595"/>
                    <a:pt x="87059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134334" y="391872"/>
              <a:ext cx="85186" cy="169062"/>
            </a:xfrm>
            <a:custGeom>
              <a:avLst/>
              <a:gdLst/>
              <a:ahLst/>
              <a:cxnLst/>
              <a:rect l="l" t="t" r="r" b="b"/>
              <a:pathLst>
                <a:path w="85186" h="169062">
                  <a:moveTo>
                    <a:pt x="56541" y="3744"/>
                  </a:moveTo>
                  <a:cubicBezTo>
                    <a:pt x="56541" y="1311"/>
                    <a:pt x="55231" y="0"/>
                    <a:pt x="52797" y="0"/>
                  </a:cubicBezTo>
                  <a:cubicBezTo>
                    <a:pt x="49614" y="0"/>
                    <a:pt x="47929" y="3557"/>
                    <a:pt x="47929" y="10859"/>
                  </a:cubicBezTo>
                  <a:cubicBezTo>
                    <a:pt x="47929" y="13667"/>
                    <a:pt x="48116" y="15914"/>
                    <a:pt x="48491" y="17599"/>
                  </a:cubicBezTo>
                  <a:cubicBezTo>
                    <a:pt x="32202" y="22467"/>
                    <a:pt x="14603" y="34449"/>
                    <a:pt x="14603" y="53171"/>
                  </a:cubicBezTo>
                  <a:cubicBezTo>
                    <a:pt x="14603" y="61596"/>
                    <a:pt x="18348" y="68149"/>
                    <a:pt x="26024" y="73017"/>
                  </a:cubicBezTo>
                  <a:cubicBezTo>
                    <a:pt x="14416" y="80132"/>
                    <a:pt x="0" y="94922"/>
                    <a:pt x="0" y="111398"/>
                  </a:cubicBezTo>
                  <a:cubicBezTo>
                    <a:pt x="0" y="123006"/>
                    <a:pt x="8051" y="131618"/>
                    <a:pt x="23965" y="137235"/>
                  </a:cubicBezTo>
                  <a:lnTo>
                    <a:pt x="42874" y="143975"/>
                  </a:lnTo>
                  <a:cubicBezTo>
                    <a:pt x="46244" y="145098"/>
                    <a:pt x="48678" y="146034"/>
                    <a:pt x="50363" y="146596"/>
                  </a:cubicBezTo>
                  <a:cubicBezTo>
                    <a:pt x="55418" y="148468"/>
                    <a:pt x="61222" y="149404"/>
                    <a:pt x="61222" y="154459"/>
                  </a:cubicBezTo>
                  <a:cubicBezTo>
                    <a:pt x="61222" y="158578"/>
                    <a:pt x="58039" y="162323"/>
                    <a:pt x="53733" y="162323"/>
                  </a:cubicBezTo>
                  <a:cubicBezTo>
                    <a:pt x="47929" y="162323"/>
                    <a:pt x="42125" y="160638"/>
                    <a:pt x="36321" y="157268"/>
                  </a:cubicBezTo>
                  <a:cubicBezTo>
                    <a:pt x="35385" y="156519"/>
                    <a:pt x="34449" y="156144"/>
                    <a:pt x="33513" y="156144"/>
                  </a:cubicBezTo>
                  <a:cubicBezTo>
                    <a:pt x="31266" y="156144"/>
                    <a:pt x="30143" y="157268"/>
                    <a:pt x="30143" y="159327"/>
                  </a:cubicBezTo>
                  <a:cubicBezTo>
                    <a:pt x="30143" y="164944"/>
                    <a:pt x="47368" y="169063"/>
                    <a:pt x="53733" y="169063"/>
                  </a:cubicBezTo>
                  <a:cubicBezTo>
                    <a:pt x="64779" y="169063"/>
                    <a:pt x="74515" y="159140"/>
                    <a:pt x="74515" y="148094"/>
                  </a:cubicBezTo>
                  <a:cubicBezTo>
                    <a:pt x="74515" y="141915"/>
                    <a:pt x="71894" y="137422"/>
                    <a:pt x="66464" y="134614"/>
                  </a:cubicBezTo>
                  <a:cubicBezTo>
                    <a:pt x="59350" y="130869"/>
                    <a:pt x="50363" y="127686"/>
                    <a:pt x="39691" y="125252"/>
                  </a:cubicBezTo>
                  <a:lnTo>
                    <a:pt x="29769" y="121695"/>
                  </a:lnTo>
                  <a:cubicBezTo>
                    <a:pt x="23028" y="119261"/>
                    <a:pt x="18722" y="117015"/>
                    <a:pt x="16663" y="115142"/>
                  </a:cubicBezTo>
                  <a:cubicBezTo>
                    <a:pt x="13855" y="112334"/>
                    <a:pt x="12544" y="109151"/>
                    <a:pt x="12544" y="105594"/>
                  </a:cubicBezTo>
                  <a:cubicBezTo>
                    <a:pt x="12544" y="93799"/>
                    <a:pt x="25275" y="81629"/>
                    <a:pt x="33887" y="76949"/>
                  </a:cubicBezTo>
                  <a:cubicBezTo>
                    <a:pt x="39317" y="78634"/>
                    <a:pt x="45683" y="79383"/>
                    <a:pt x="52984" y="79383"/>
                  </a:cubicBezTo>
                  <a:cubicBezTo>
                    <a:pt x="66277" y="79383"/>
                    <a:pt x="72830" y="76949"/>
                    <a:pt x="72830" y="71894"/>
                  </a:cubicBezTo>
                  <a:cubicBezTo>
                    <a:pt x="72830" y="67588"/>
                    <a:pt x="67026" y="65341"/>
                    <a:pt x="55231" y="65341"/>
                  </a:cubicBezTo>
                  <a:cubicBezTo>
                    <a:pt x="48678" y="65341"/>
                    <a:pt x="42874" y="66090"/>
                    <a:pt x="37819" y="67775"/>
                  </a:cubicBezTo>
                  <a:cubicBezTo>
                    <a:pt x="34075" y="64592"/>
                    <a:pt x="32202" y="59911"/>
                    <a:pt x="32202" y="54108"/>
                  </a:cubicBezTo>
                  <a:cubicBezTo>
                    <a:pt x="32202" y="40815"/>
                    <a:pt x="42687" y="29769"/>
                    <a:pt x="52610" y="25088"/>
                  </a:cubicBezTo>
                  <a:cubicBezTo>
                    <a:pt x="55605" y="28084"/>
                    <a:pt x="60099" y="29581"/>
                    <a:pt x="66277" y="29581"/>
                  </a:cubicBezTo>
                  <a:cubicBezTo>
                    <a:pt x="78821" y="29581"/>
                    <a:pt x="85187" y="26960"/>
                    <a:pt x="85187" y="21905"/>
                  </a:cubicBezTo>
                  <a:cubicBezTo>
                    <a:pt x="85187" y="17599"/>
                    <a:pt x="79195" y="15352"/>
                    <a:pt x="67400" y="15352"/>
                  </a:cubicBezTo>
                  <a:cubicBezTo>
                    <a:pt x="63094" y="15352"/>
                    <a:pt x="59350" y="15540"/>
                    <a:pt x="55980" y="16101"/>
                  </a:cubicBezTo>
                  <a:lnTo>
                    <a:pt x="55418" y="11233"/>
                  </a:lnTo>
                  <a:cubicBezTo>
                    <a:pt x="55418" y="9736"/>
                    <a:pt x="55980" y="5991"/>
                    <a:pt x="56541" y="3744"/>
                  </a:cubicBezTo>
                  <a:close/>
                  <a:moveTo>
                    <a:pt x="67588" y="22092"/>
                  </a:moveTo>
                  <a:cubicBezTo>
                    <a:pt x="69834" y="22092"/>
                    <a:pt x="71707" y="22280"/>
                    <a:pt x="73392" y="22467"/>
                  </a:cubicBezTo>
                  <a:cubicBezTo>
                    <a:pt x="71332" y="22654"/>
                    <a:pt x="68898" y="22841"/>
                    <a:pt x="66277" y="22841"/>
                  </a:cubicBezTo>
                  <a:cubicBezTo>
                    <a:pt x="64405" y="22841"/>
                    <a:pt x="62907" y="22654"/>
                    <a:pt x="61596" y="22467"/>
                  </a:cubicBezTo>
                  <a:cubicBezTo>
                    <a:pt x="63282" y="22280"/>
                    <a:pt x="65341" y="22092"/>
                    <a:pt x="67588" y="22092"/>
                  </a:cubicBezTo>
                  <a:close/>
                  <a:moveTo>
                    <a:pt x="55044" y="72081"/>
                  </a:moveTo>
                  <a:cubicBezTo>
                    <a:pt x="57103" y="72081"/>
                    <a:pt x="59163" y="72268"/>
                    <a:pt x="60848" y="72455"/>
                  </a:cubicBezTo>
                  <a:cubicBezTo>
                    <a:pt x="58788" y="72643"/>
                    <a:pt x="56354" y="72830"/>
                    <a:pt x="53546" y="72830"/>
                  </a:cubicBezTo>
                  <a:cubicBezTo>
                    <a:pt x="51486" y="72830"/>
                    <a:pt x="49801" y="72643"/>
                    <a:pt x="48116" y="72455"/>
                  </a:cubicBezTo>
                  <a:cubicBezTo>
                    <a:pt x="50176" y="72268"/>
                    <a:pt x="52610" y="72081"/>
                    <a:pt x="55044" y="720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152121" y="-1326"/>
              <a:ext cx="89118" cy="131992"/>
            </a:xfrm>
            <a:custGeom>
              <a:avLst/>
              <a:gdLst/>
              <a:ahLst/>
              <a:cxnLst/>
              <a:rect l="l" t="t" r="r" b="b"/>
              <a:pathLst>
                <a:path w="89118" h="131992">
                  <a:moveTo>
                    <a:pt x="72830" y="11608"/>
                  </a:moveTo>
                  <a:lnTo>
                    <a:pt x="61784" y="57103"/>
                  </a:lnTo>
                  <a:cubicBezTo>
                    <a:pt x="57852" y="50176"/>
                    <a:pt x="52423" y="46619"/>
                    <a:pt x="45121" y="46619"/>
                  </a:cubicBezTo>
                  <a:cubicBezTo>
                    <a:pt x="32951" y="46619"/>
                    <a:pt x="22280" y="52797"/>
                    <a:pt x="12918" y="65341"/>
                  </a:cubicBezTo>
                  <a:cubicBezTo>
                    <a:pt x="4306" y="76949"/>
                    <a:pt x="0" y="89118"/>
                    <a:pt x="0" y="101662"/>
                  </a:cubicBezTo>
                  <a:cubicBezTo>
                    <a:pt x="0" y="118138"/>
                    <a:pt x="9548" y="131992"/>
                    <a:pt x="25275" y="131992"/>
                  </a:cubicBezTo>
                  <a:cubicBezTo>
                    <a:pt x="33326" y="131992"/>
                    <a:pt x="41189" y="127686"/>
                    <a:pt x="48678" y="118887"/>
                  </a:cubicBezTo>
                  <a:cubicBezTo>
                    <a:pt x="50738" y="126001"/>
                    <a:pt x="57103" y="131992"/>
                    <a:pt x="65903" y="131992"/>
                  </a:cubicBezTo>
                  <a:cubicBezTo>
                    <a:pt x="78821" y="131992"/>
                    <a:pt x="82940" y="116640"/>
                    <a:pt x="85748" y="102786"/>
                  </a:cubicBezTo>
                  <a:cubicBezTo>
                    <a:pt x="85748" y="101101"/>
                    <a:pt x="84812" y="100165"/>
                    <a:pt x="82940" y="100165"/>
                  </a:cubicBezTo>
                  <a:cubicBezTo>
                    <a:pt x="81255" y="100165"/>
                    <a:pt x="80132" y="101475"/>
                    <a:pt x="79570" y="104096"/>
                  </a:cubicBezTo>
                  <a:cubicBezTo>
                    <a:pt x="75825" y="118887"/>
                    <a:pt x="71332" y="126376"/>
                    <a:pt x="66277" y="126376"/>
                  </a:cubicBezTo>
                  <a:cubicBezTo>
                    <a:pt x="63094" y="126376"/>
                    <a:pt x="61409" y="123755"/>
                    <a:pt x="61409" y="118700"/>
                  </a:cubicBezTo>
                  <a:cubicBezTo>
                    <a:pt x="61409" y="115891"/>
                    <a:pt x="61784" y="112896"/>
                    <a:pt x="62533" y="109900"/>
                  </a:cubicBezTo>
                  <a:lnTo>
                    <a:pt x="89118" y="2808"/>
                  </a:lnTo>
                  <a:lnTo>
                    <a:pt x="89118" y="2059"/>
                  </a:lnTo>
                  <a:cubicBezTo>
                    <a:pt x="88557" y="749"/>
                    <a:pt x="87433" y="0"/>
                    <a:pt x="85936" y="0"/>
                  </a:cubicBezTo>
                  <a:cubicBezTo>
                    <a:pt x="81629" y="0"/>
                    <a:pt x="73766" y="749"/>
                    <a:pt x="62533" y="2059"/>
                  </a:cubicBezTo>
                  <a:cubicBezTo>
                    <a:pt x="60473" y="2247"/>
                    <a:pt x="59350" y="3744"/>
                    <a:pt x="59350" y="6366"/>
                  </a:cubicBezTo>
                  <a:cubicBezTo>
                    <a:pt x="59350" y="8238"/>
                    <a:pt x="61035" y="9174"/>
                    <a:pt x="64405" y="9174"/>
                  </a:cubicBezTo>
                  <a:cubicBezTo>
                    <a:pt x="67962" y="9174"/>
                    <a:pt x="72830" y="8987"/>
                    <a:pt x="72830" y="11608"/>
                  </a:cubicBezTo>
                  <a:close/>
                  <a:moveTo>
                    <a:pt x="56354" y="59537"/>
                  </a:moveTo>
                  <a:cubicBezTo>
                    <a:pt x="58226" y="63469"/>
                    <a:pt x="59163" y="66090"/>
                    <a:pt x="59163" y="67775"/>
                  </a:cubicBezTo>
                  <a:cubicBezTo>
                    <a:pt x="58975" y="68524"/>
                    <a:pt x="58788" y="69460"/>
                    <a:pt x="58601" y="70770"/>
                  </a:cubicBezTo>
                  <a:lnTo>
                    <a:pt x="49427" y="107092"/>
                  </a:lnTo>
                  <a:cubicBezTo>
                    <a:pt x="48865" y="109151"/>
                    <a:pt x="47555" y="111398"/>
                    <a:pt x="45870" y="113645"/>
                  </a:cubicBezTo>
                  <a:cubicBezTo>
                    <a:pt x="38942" y="122070"/>
                    <a:pt x="32202" y="126376"/>
                    <a:pt x="25650" y="126376"/>
                  </a:cubicBezTo>
                  <a:cubicBezTo>
                    <a:pt x="18348" y="126376"/>
                    <a:pt x="14603" y="120759"/>
                    <a:pt x="14603" y="109713"/>
                  </a:cubicBezTo>
                  <a:cubicBezTo>
                    <a:pt x="14603" y="105220"/>
                    <a:pt x="15727" y="98480"/>
                    <a:pt x="17973" y="89493"/>
                  </a:cubicBezTo>
                  <a:cubicBezTo>
                    <a:pt x="21905" y="73579"/>
                    <a:pt x="27522" y="62720"/>
                    <a:pt x="34449" y="56916"/>
                  </a:cubicBezTo>
                  <a:cubicBezTo>
                    <a:pt x="38194" y="53733"/>
                    <a:pt x="41751" y="52235"/>
                    <a:pt x="45308" y="52235"/>
                  </a:cubicBezTo>
                  <a:cubicBezTo>
                    <a:pt x="50363" y="52235"/>
                    <a:pt x="54108" y="54669"/>
                    <a:pt x="56354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154645" y="196326"/>
              <a:ext cx="89118" cy="131992"/>
            </a:xfrm>
            <a:custGeom>
              <a:avLst/>
              <a:gdLst/>
              <a:ahLst/>
              <a:cxnLst/>
              <a:rect l="l" t="t" r="r" b="b"/>
              <a:pathLst>
                <a:path w="89118" h="131992">
                  <a:moveTo>
                    <a:pt x="72830" y="11608"/>
                  </a:moveTo>
                  <a:lnTo>
                    <a:pt x="61784" y="57103"/>
                  </a:lnTo>
                  <a:cubicBezTo>
                    <a:pt x="57852" y="50176"/>
                    <a:pt x="52423" y="46619"/>
                    <a:pt x="45121" y="46619"/>
                  </a:cubicBezTo>
                  <a:cubicBezTo>
                    <a:pt x="32951" y="46619"/>
                    <a:pt x="22280" y="52797"/>
                    <a:pt x="12918" y="65341"/>
                  </a:cubicBezTo>
                  <a:cubicBezTo>
                    <a:pt x="4306" y="76949"/>
                    <a:pt x="0" y="89118"/>
                    <a:pt x="0" y="101662"/>
                  </a:cubicBezTo>
                  <a:cubicBezTo>
                    <a:pt x="0" y="118138"/>
                    <a:pt x="9548" y="131992"/>
                    <a:pt x="25275" y="131992"/>
                  </a:cubicBezTo>
                  <a:cubicBezTo>
                    <a:pt x="33326" y="131992"/>
                    <a:pt x="41189" y="127686"/>
                    <a:pt x="48678" y="118887"/>
                  </a:cubicBezTo>
                  <a:cubicBezTo>
                    <a:pt x="50738" y="126001"/>
                    <a:pt x="57103" y="131992"/>
                    <a:pt x="65903" y="131992"/>
                  </a:cubicBezTo>
                  <a:cubicBezTo>
                    <a:pt x="78821" y="131992"/>
                    <a:pt x="82940" y="116640"/>
                    <a:pt x="85748" y="102786"/>
                  </a:cubicBezTo>
                  <a:cubicBezTo>
                    <a:pt x="85748" y="101101"/>
                    <a:pt x="84812" y="100165"/>
                    <a:pt x="82940" y="100165"/>
                  </a:cubicBezTo>
                  <a:cubicBezTo>
                    <a:pt x="81255" y="100165"/>
                    <a:pt x="80132" y="101475"/>
                    <a:pt x="79570" y="104096"/>
                  </a:cubicBezTo>
                  <a:cubicBezTo>
                    <a:pt x="75825" y="118887"/>
                    <a:pt x="71332" y="126376"/>
                    <a:pt x="66277" y="126376"/>
                  </a:cubicBezTo>
                  <a:cubicBezTo>
                    <a:pt x="63094" y="126376"/>
                    <a:pt x="61409" y="123755"/>
                    <a:pt x="61409" y="118700"/>
                  </a:cubicBezTo>
                  <a:cubicBezTo>
                    <a:pt x="61409" y="115891"/>
                    <a:pt x="61784" y="112896"/>
                    <a:pt x="62533" y="109900"/>
                  </a:cubicBezTo>
                  <a:lnTo>
                    <a:pt x="89118" y="2808"/>
                  </a:lnTo>
                  <a:lnTo>
                    <a:pt x="89118" y="2059"/>
                  </a:lnTo>
                  <a:cubicBezTo>
                    <a:pt x="88557" y="749"/>
                    <a:pt x="87433" y="0"/>
                    <a:pt x="85936" y="0"/>
                  </a:cubicBezTo>
                  <a:cubicBezTo>
                    <a:pt x="81629" y="0"/>
                    <a:pt x="73766" y="749"/>
                    <a:pt x="62533" y="2059"/>
                  </a:cubicBezTo>
                  <a:cubicBezTo>
                    <a:pt x="60473" y="2247"/>
                    <a:pt x="59350" y="3744"/>
                    <a:pt x="59350" y="6366"/>
                  </a:cubicBezTo>
                  <a:cubicBezTo>
                    <a:pt x="59350" y="8238"/>
                    <a:pt x="61035" y="9174"/>
                    <a:pt x="64405" y="9174"/>
                  </a:cubicBezTo>
                  <a:cubicBezTo>
                    <a:pt x="67962" y="9174"/>
                    <a:pt x="72830" y="8987"/>
                    <a:pt x="72830" y="11608"/>
                  </a:cubicBezTo>
                  <a:close/>
                  <a:moveTo>
                    <a:pt x="56354" y="59537"/>
                  </a:moveTo>
                  <a:cubicBezTo>
                    <a:pt x="58226" y="63469"/>
                    <a:pt x="59163" y="66090"/>
                    <a:pt x="59163" y="67775"/>
                  </a:cubicBezTo>
                  <a:cubicBezTo>
                    <a:pt x="58975" y="68524"/>
                    <a:pt x="58788" y="69460"/>
                    <a:pt x="58601" y="70770"/>
                  </a:cubicBezTo>
                  <a:lnTo>
                    <a:pt x="49427" y="107092"/>
                  </a:lnTo>
                  <a:cubicBezTo>
                    <a:pt x="48865" y="109151"/>
                    <a:pt x="47555" y="111398"/>
                    <a:pt x="45870" y="113645"/>
                  </a:cubicBezTo>
                  <a:cubicBezTo>
                    <a:pt x="38942" y="122070"/>
                    <a:pt x="32202" y="126376"/>
                    <a:pt x="25650" y="126376"/>
                  </a:cubicBezTo>
                  <a:cubicBezTo>
                    <a:pt x="18348" y="126376"/>
                    <a:pt x="14603" y="120759"/>
                    <a:pt x="14603" y="109713"/>
                  </a:cubicBezTo>
                  <a:cubicBezTo>
                    <a:pt x="14603" y="105220"/>
                    <a:pt x="15727" y="98480"/>
                    <a:pt x="17973" y="89493"/>
                  </a:cubicBezTo>
                  <a:cubicBezTo>
                    <a:pt x="21905" y="73579"/>
                    <a:pt x="27522" y="62720"/>
                    <a:pt x="34449" y="56916"/>
                  </a:cubicBezTo>
                  <a:cubicBezTo>
                    <a:pt x="38194" y="53733"/>
                    <a:pt x="41751" y="52235"/>
                    <a:pt x="45308" y="52235"/>
                  </a:cubicBezTo>
                  <a:cubicBezTo>
                    <a:pt x="50363" y="52235"/>
                    <a:pt x="54108" y="54669"/>
                    <a:pt x="56354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281990" y="46041"/>
              <a:ext cx="108776" cy="84437"/>
            </a:xfrm>
            <a:custGeom>
              <a:avLst/>
              <a:gdLst/>
              <a:ahLst/>
              <a:cxnLst/>
              <a:rect l="l" t="t" r="r" b="b"/>
              <a:pathLst>
                <a:path w="108776" h="84437">
                  <a:moveTo>
                    <a:pt x="89306" y="1872"/>
                  </a:moveTo>
                  <a:cubicBezTo>
                    <a:pt x="82004" y="1872"/>
                    <a:pt x="80693" y="7302"/>
                    <a:pt x="79008" y="13667"/>
                  </a:cubicBezTo>
                  <a:lnTo>
                    <a:pt x="69460" y="51861"/>
                  </a:lnTo>
                  <a:cubicBezTo>
                    <a:pt x="67775" y="58788"/>
                    <a:pt x="66839" y="62345"/>
                    <a:pt x="66652" y="62533"/>
                  </a:cubicBezTo>
                  <a:cubicBezTo>
                    <a:pt x="60473" y="72830"/>
                    <a:pt x="53171" y="77885"/>
                    <a:pt x="44934" y="77885"/>
                  </a:cubicBezTo>
                  <a:cubicBezTo>
                    <a:pt x="36883" y="77885"/>
                    <a:pt x="32951" y="73017"/>
                    <a:pt x="32951" y="63282"/>
                  </a:cubicBezTo>
                  <a:cubicBezTo>
                    <a:pt x="32951" y="56354"/>
                    <a:pt x="36321" y="43997"/>
                    <a:pt x="43249" y="26211"/>
                  </a:cubicBezTo>
                  <a:cubicBezTo>
                    <a:pt x="44934" y="21718"/>
                    <a:pt x="45870" y="18535"/>
                    <a:pt x="45870" y="16476"/>
                  </a:cubicBezTo>
                  <a:cubicBezTo>
                    <a:pt x="45870" y="6740"/>
                    <a:pt x="37257" y="0"/>
                    <a:pt x="27522" y="0"/>
                  </a:cubicBezTo>
                  <a:cubicBezTo>
                    <a:pt x="18722" y="0"/>
                    <a:pt x="11795" y="4493"/>
                    <a:pt x="6553" y="13480"/>
                  </a:cubicBezTo>
                  <a:cubicBezTo>
                    <a:pt x="2247" y="20782"/>
                    <a:pt x="0" y="25837"/>
                    <a:pt x="0" y="28832"/>
                  </a:cubicBezTo>
                  <a:cubicBezTo>
                    <a:pt x="0" y="30892"/>
                    <a:pt x="1311" y="32015"/>
                    <a:pt x="3932" y="32015"/>
                  </a:cubicBezTo>
                  <a:cubicBezTo>
                    <a:pt x="5991" y="32015"/>
                    <a:pt x="7302" y="30892"/>
                    <a:pt x="7863" y="28458"/>
                  </a:cubicBezTo>
                  <a:cubicBezTo>
                    <a:pt x="10672" y="19284"/>
                    <a:pt x="17037" y="6553"/>
                    <a:pt x="26960" y="6553"/>
                  </a:cubicBezTo>
                  <a:cubicBezTo>
                    <a:pt x="29581" y="6553"/>
                    <a:pt x="30892" y="8425"/>
                    <a:pt x="30892" y="12357"/>
                  </a:cubicBezTo>
                  <a:cubicBezTo>
                    <a:pt x="30892" y="14978"/>
                    <a:pt x="29769" y="18910"/>
                    <a:pt x="27522" y="24339"/>
                  </a:cubicBezTo>
                  <a:cubicBezTo>
                    <a:pt x="20969" y="41002"/>
                    <a:pt x="17599" y="52984"/>
                    <a:pt x="17599" y="60286"/>
                  </a:cubicBezTo>
                  <a:cubicBezTo>
                    <a:pt x="17599" y="76574"/>
                    <a:pt x="27896" y="84438"/>
                    <a:pt x="44185" y="84438"/>
                  </a:cubicBezTo>
                  <a:cubicBezTo>
                    <a:pt x="47742" y="84438"/>
                    <a:pt x="51299" y="83689"/>
                    <a:pt x="54669" y="82191"/>
                  </a:cubicBezTo>
                  <a:cubicBezTo>
                    <a:pt x="61409" y="79195"/>
                    <a:pt x="62158" y="78259"/>
                    <a:pt x="67775" y="72830"/>
                  </a:cubicBezTo>
                  <a:cubicBezTo>
                    <a:pt x="70022" y="78072"/>
                    <a:pt x="73392" y="81442"/>
                    <a:pt x="78072" y="82753"/>
                  </a:cubicBezTo>
                  <a:cubicBezTo>
                    <a:pt x="81442" y="83876"/>
                    <a:pt x="84438" y="84438"/>
                    <a:pt x="86872" y="84438"/>
                  </a:cubicBezTo>
                  <a:cubicBezTo>
                    <a:pt x="98854" y="84438"/>
                    <a:pt x="105032" y="70583"/>
                    <a:pt x="108028" y="58975"/>
                  </a:cubicBezTo>
                  <a:cubicBezTo>
                    <a:pt x="108590" y="56916"/>
                    <a:pt x="108777" y="55793"/>
                    <a:pt x="108777" y="55605"/>
                  </a:cubicBezTo>
                  <a:cubicBezTo>
                    <a:pt x="108777" y="53546"/>
                    <a:pt x="107466" y="52423"/>
                    <a:pt x="104845" y="52423"/>
                  </a:cubicBezTo>
                  <a:cubicBezTo>
                    <a:pt x="103909" y="52423"/>
                    <a:pt x="103160" y="52610"/>
                    <a:pt x="102598" y="52984"/>
                  </a:cubicBezTo>
                  <a:cubicBezTo>
                    <a:pt x="101288" y="55231"/>
                    <a:pt x="100352" y="57103"/>
                    <a:pt x="100165" y="58601"/>
                  </a:cubicBezTo>
                  <a:cubicBezTo>
                    <a:pt x="96982" y="71519"/>
                    <a:pt x="92676" y="77885"/>
                    <a:pt x="87433" y="77885"/>
                  </a:cubicBezTo>
                  <a:cubicBezTo>
                    <a:pt x="83876" y="77885"/>
                    <a:pt x="82004" y="75077"/>
                    <a:pt x="82004" y="69460"/>
                  </a:cubicBezTo>
                  <a:cubicBezTo>
                    <a:pt x="82004" y="67400"/>
                    <a:pt x="82940" y="62720"/>
                    <a:pt x="84812" y="55231"/>
                  </a:cubicBezTo>
                  <a:lnTo>
                    <a:pt x="88744" y="38568"/>
                  </a:lnTo>
                  <a:lnTo>
                    <a:pt x="93050" y="22280"/>
                  </a:lnTo>
                  <a:cubicBezTo>
                    <a:pt x="95109" y="14229"/>
                    <a:pt x="96233" y="9548"/>
                    <a:pt x="96233" y="8425"/>
                  </a:cubicBezTo>
                  <a:cubicBezTo>
                    <a:pt x="96233" y="4681"/>
                    <a:pt x="93050" y="1872"/>
                    <a:pt x="89306" y="18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284711" y="243694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342280" y="548903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645226" y="429184"/>
              <a:ext cx="108776" cy="84437"/>
            </a:xfrm>
            <a:custGeom>
              <a:avLst/>
              <a:gdLst/>
              <a:ahLst/>
              <a:cxnLst/>
              <a:rect l="l" t="t" r="r" b="b"/>
              <a:pathLst>
                <a:path w="108776" h="84437">
                  <a:moveTo>
                    <a:pt x="89306" y="1872"/>
                  </a:moveTo>
                  <a:cubicBezTo>
                    <a:pt x="82004" y="1872"/>
                    <a:pt x="80693" y="7302"/>
                    <a:pt x="79008" y="13667"/>
                  </a:cubicBezTo>
                  <a:lnTo>
                    <a:pt x="69460" y="51861"/>
                  </a:lnTo>
                  <a:cubicBezTo>
                    <a:pt x="67775" y="58788"/>
                    <a:pt x="66839" y="62345"/>
                    <a:pt x="66652" y="62533"/>
                  </a:cubicBezTo>
                  <a:cubicBezTo>
                    <a:pt x="60473" y="72830"/>
                    <a:pt x="53171" y="77885"/>
                    <a:pt x="44934" y="77885"/>
                  </a:cubicBezTo>
                  <a:cubicBezTo>
                    <a:pt x="36883" y="77885"/>
                    <a:pt x="32951" y="73017"/>
                    <a:pt x="32951" y="63282"/>
                  </a:cubicBezTo>
                  <a:cubicBezTo>
                    <a:pt x="32951" y="56354"/>
                    <a:pt x="36321" y="43997"/>
                    <a:pt x="43249" y="26211"/>
                  </a:cubicBezTo>
                  <a:cubicBezTo>
                    <a:pt x="44934" y="21718"/>
                    <a:pt x="45870" y="18535"/>
                    <a:pt x="45870" y="16476"/>
                  </a:cubicBezTo>
                  <a:cubicBezTo>
                    <a:pt x="45870" y="6740"/>
                    <a:pt x="37257" y="0"/>
                    <a:pt x="27522" y="0"/>
                  </a:cubicBezTo>
                  <a:cubicBezTo>
                    <a:pt x="18722" y="0"/>
                    <a:pt x="11795" y="4493"/>
                    <a:pt x="6553" y="13480"/>
                  </a:cubicBezTo>
                  <a:cubicBezTo>
                    <a:pt x="2247" y="20782"/>
                    <a:pt x="0" y="25837"/>
                    <a:pt x="0" y="28832"/>
                  </a:cubicBezTo>
                  <a:cubicBezTo>
                    <a:pt x="0" y="30892"/>
                    <a:pt x="1311" y="32015"/>
                    <a:pt x="3932" y="32015"/>
                  </a:cubicBezTo>
                  <a:cubicBezTo>
                    <a:pt x="5991" y="32015"/>
                    <a:pt x="7302" y="30892"/>
                    <a:pt x="7863" y="28458"/>
                  </a:cubicBezTo>
                  <a:cubicBezTo>
                    <a:pt x="10672" y="19284"/>
                    <a:pt x="17037" y="6553"/>
                    <a:pt x="26960" y="6553"/>
                  </a:cubicBezTo>
                  <a:cubicBezTo>
                    <a:pt x="29581" y="6553"/>
                    <a:pt x="30892" y="8425"/>
                    <a:pt x="30892" y="12357"/>
                  </a:cubicBezTo>
                  <a:cubicBezTo>
                    <a:pt x="30892" y="14978"/>
                    <a:pt x="29769" y="18910"/>
                    <a:pt x="27522" y="24339"/>
                  </a:cubicBezTo>
                  <a:cubicBezTo>
                    <a:pt x="20969" y="41002"/>
                    <a:pt x="17599" y="52984"/>
                    <a:pt x="17599" y="60286"/>
                  </a:cubicBezTo>
                  <a:cubicBezTo>
                    <a:pt x="17599" y="76574"/>
                    <a:pt x="27896" y="84438"/>
                    <a:pt x="44185" y="84438"/>
                  </a:cubicBezTo>
                  <a:cubicBezTo>
                    <a:pt x="47742" y="84438"/>
                    <a:pt x="51299" y="83689"/>
                    <a:pt x="54669" y="82191"/>
                  </a:cubicBezTo>
                  <a:cubicBezTo>
                    <a:pt x="61409" y="79195"/>
                    <a:pt x="62158" y="78259"/>
                    <a:pt x="67775" y="72830"/>
                  </a:cubicBezTo>
                  <a:cubicBezTo>
                    <a:pt x="70022" y="78072"/>
                    <a:pt x="73392" y="81442"/>
                    <a:pt x="78072" y="82753"/>
                  </a:cubicBezTo>
                  <a:cubicBezTo>
                    <a:pt x="81442" y="83876"/>
                    <a:pt x="84438" y="84438"/>
                    <a:pt x="86872" y="84438"/>
                  </a:cubicBezTo>
                  <a:cubicBezTo>
                    <a:pt x="98854" y="84438"/>
                    <a:pt x="105032" y="70583"/>
                    <a:pt x="108028" y="58975"/>
                  </a:cubicBezTo>
                  <a:cubicBezTo>
                    <a:pt x="108590" y="56916"/>
                    <a:pt x="108777" y="55793"/>
                    <a:pt x="108777" y="55605"/>
                  </a:cubicBezTo>
                  <a:cubicBezTo>
                    <a:pt x="108777" y="53546"/>
                    <a:pt x="107466" y="52423"/>
                    <a:pt x="104845" y="52423"/>
                  </a:cubicBezTo>
                  <a:cubicBezTo>
                    <a:pt x="103909" y="52423"/>
                    <a:pt x="103160" y="52610"/>
                    <a:pt x="102598" y="52984"/>
                  </a:cubicBezTo>
                  <a:cubicBezTo>
                    <a:pt x="101288" y="55231"/>
                    <a:pt x="100352" y="57103"/>
                    <a:pt x="100165" y="58601"/>
                  </a:cubicBezTo>
                  <a:cubicBezTo>
                    <a:pt x="96982" y="71519"/>
                    <a:pt x="92676" y="77885"/>
                    <a:pt x="87433" y="77885"/>
                  </a:cubicBezTo>
                  <a:cubicBezTo>
                    <a:pt x="83876" y="77885"/>
                    <a:pt x="82004" y="75077"/>
                    <a:pt x="82004" y="69460"/>
                  </a:cubicBezTo>
                  <a:cubicBezTo>
                    <a:pt x="82004" y="67400"/>
                    <a:pt x="82940" y="62720"/>
                    <a:pt x="84812" y="55231"/>
                  </a:cubicBezTo>
                  <a:lnTo>
                    <a:pt x="88744" y="38568"/>
                  </a:lnTo>
                  <a:lnTo>
                    <a:pt x="93050" y="22280"/>
                  </a:lnTo>
                  <a:cubicBezTo>
                    <a:pt x="95109" y="14229"/>
                    <a:pt x="96233" y="9548"/>
                    <a:pt x="96233" y="8425"/>
                  </a:cubicBezTo>
                  <a:cubicBezTo>
                    <a:pt x="96233" y="4681"/>
                    <a:pt x="93050" y="1872"/>
                    <a:pt x="89306" y="18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800374" y="427873"/>
              <a:ext cx="71332" cy="85935"/>
            </a:xfrm>
            <a:custGeom>
              <a:avLst/>
              <a:gdLst/>
              <a:ahLst/>
              <a:cxnLst/>
              <a:rect l="l" t="t" r="r" b="b"/>
              <a:pathLst>
                <a:path w="71332" h="85935">
                  <a:moveTo>
                    <a:pt x="40627" y="5991"/>
                  </a:moveTo>
                  <a:cubicBezTo>
                    <a:pt x="48491" y="5991"/>
                    <a:pt x="54482" y="7863"/>
                    <a:pt x="58601" y="11608"/>
                  </a:cubicBezTo>
                  <a:cubicBezTo>
                    <a:pt x="54108" y="12170"/>
                    <a:pt x="50925" y="16288"/>
                    <a:pt x="50925" y="20595"/>
                  </a:cubicBezTo>
                  <a:cubicBezTo>
                    <a:pt x="50925" y="26773"/>
                    <a:pt x="53920" y="29769"/>
                    <a:pt x="60099" y="29769"/>
                  </a:cubicBezTo>
                  <a:cubicBezTo>
                    <a:pt x="66277" y="29769"/>
                    <a:pt x="69273" y="26586"/>
                    <a:pt x="69273" y="20407"/>
                  </a:cubicBezTo>
                  <a:cubicBezTo>
                    <a:pt x="69273" y="7114"/>
                    <a:pt x="54856" y="0"/>
                    <a:pt x="40440" y="0"/>
                  </a:cubicBezTo>
                  <a:cubicBezTo>
                    <a:pt x="28832" y="0"/>
                    <a:pt x="19284" y="4119"/>
                    <a:pt x="11608" y="12731"/>
                  </a:cubicBezTo>
                  <a:cubicBezTo>
                    <a:pt x="3932" y="21343"/>
                    <a:pt x="0" y="31641"/>
                    <a:pt x="0" y="43436"/>
                  </a:cubicBezTo>
                  <a:cubicBezTo>
                    <a:pt x="0" y="54856"/>
                    <a:pt x="3932" y="64967"/>
                    <a:pt x="11608" y="73392"/>
                  </a:cubicBezTo>
                  <a:cubicBezTo>
                    <a:pt x="19284" y="81817"/>
                    <a:pt x="28645" y="85936"/>
                    <a:pt x="40066" y="85936"/>
                  </a:cubicBezTo>
                  <a:cubicBezTo>
                    <a:pt x="49427" y="85936"/>
                    <a:pt x="56729" y="83314"/>
                    <a:pt x="61971" y="77885"/>
                  </a:cubicBezTo>
                  <a:cubicBezTo>
                    <a:pt x="66277" y="73579"/>
                    <a:pt x="69085" y="69273"/>
                    <a:pt x="70583" y="64779"/>
                  </a:cubicBezTo>
                  <a:cubicBezTo>
                    <a:pt x="71145" y="63094"/>
                    <a:pt x="71332" y="61971"/>
                    <a:pt x="71332" y="61222"/>
                  </a:cubicBezTo>
                  <a:cubicBezTo>
                    <a:pt x="71332" y="59537"/>
                    <a:pt x="70209" y="58788"/>
                    <a:pt x="68149" y="58788"/>
                  </a:cubicBezTo>
                  <a:cubicBezTo>
                    <a:pt x="66652" y="58788"/>
                    <a:pt x="65715" y="59537"/>
                    <a:pt x="65154" y="61035"/>
                  </a:cubicBezTo>
                  <a:cubicBezTo>
                    <a:pt x="61222" y="73579"/>
                    <a:pt x="53546" y="79944"/>
                    <a:pt x="41751" y="79944"/>
                  </a:cubicBezTo>
                  <a:cubicBezTo>
                    <a:pt x="36321" y="79944"/>
                    <a:pt x="31079" y="77510"/>
                    <a:pt x="25837" y="72455"/>
                  </a:cubicBezTo>
                  <a:cubicBezTo>
                    <a:pt x="19658" y="66652"/>
                    <a:pt x="16663" y="56916"/>
                    <a:pt x="16663" y="43061"/>
                  </a:cubicBezTo>
                  <a:cubicBezTo>
                    <a:pt x="16663" y="24339"/>
                    <a:pt x="23777" y="5991"/>
                    <a:pt x="40627" y="59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882378" y="427873"/>
              <a:ext cx="82939" cy="85935"/>
            </a:xfrm>
            <a:custGeom>
              <a:avLst/>
              <a:gdLst/>
              <a:ahLst/>
              <a:cxnLst/>
              <a:rect l="l" t="t" r="r" b="b"/>
              <a:pathLst>
                <a:path w="82939" h="85935">
                  <a:moveTo>
                    <a:pt x="41376" y="85936"/>
                  </a:moveTo>
                  <a:cubicBezTo>
                    <a:pt x="52984" y="85936"/>
                    <a:pt x="62720" y="81817"/>
                    <a:pt x="70770" y="73579"/>
                  </a:cubicBezTo>
                  <a:cubicBezTo>
                    <a:pt x="78821" y="65341"/>
                    <a:pt x="82940" y="55418"/>
                    <a:pt x="82940" y="43810"/>
                  </a:cubicBezTo>
                  <a:cubicBezTo>
                    <a:pt x="82940" y="32015"/>
                    <a:pt x="79008" y="21718"/>
                    <a:pt x="71145" y="13106"/>
                  </a:cubicBezTo>
                  <a:cubicBezTo>
                    <a:pt x="63282" y="4493"/>
                    <a:pt x="53359" y="0"/>
                    <a:pt x="41564" y="0"/>
                  </a:cubicBezTo>
                  <a:cubicBezTo>
                    <a:pt x="29769" y="0"/>
                    <a:pt x="20033" y="4493"/>
                    <a:pt x="11982" y="13106"/>
                  </a:cubicBezTo>
                  <a:cubicBezTo>
                    <a:pt x="3932" y="21718"/>
                    <a:pt x="0" y="32015"/>
                    <a:pt x="0" y="43810"/>
                  </a:cubicBezTo>
                  <a:cubicBezTo>
                    <a:pt x="0" y="55418"/>
                    <a:pt x="3932" y="65341"/>
                    <a:pt x="11982" y="73579"/>
                  </a:cubicBezTo>
                  <a:cubicBezTo>
                    <a:pt x="20033" y="81817"/>
                    <a:pt x="29956" y="85936"/>
                    <a:pt x="41376" y="85936"/>
                  </a:cubicBezTo>
                  <a:close/>
                  <a:moveTo>
                    <a:pt x="41564" y="79944"/>
                  </a:moveTo>
                  <a:cubicBezTo>
                    <a:pt x="32577" y="79944"/>
                    <a:pt x="25837" y="76013"/>
                    <a:pt x="21156" y="67962"/>
                  </a:cubicBezTo>
                  <a:cubicBezTo>
                    <a:pt x="18161" y="62720"/>
                    <a:pt x="16663" y="54108"/>
                    <a:pt x="16663" y="42312"/>
                  </a:cubicBezTo>
                  <a:cubicBezTo>
                    <a:pt x="16663" y="30892"/>
                    <a:pt x="18161" y="22654"/>
                    <a:pt x="20969" y="17412"/>
                  </a:cubicBezTo>
                  <a:cubicBezTo>
                    <a:pt x="25462" y="9361"/>
                    <a:pt x="32202" y="5429"/>
                    <a:pt x="41376" y="5429"/>
                  </a:cubicBezTo>
                  <a:cubicBezTo>
                    <a:pt x="50176" y="5429"/>
                    <a:pt x="56916" y="9361"/>
                    <a:pt x="61596" y="17037"/>
                  </a:cubicBezTo>
                  <a:cubicBezTo>
                    <a:pt x="64779" y="22280"/>
                    <a:pt x="66277" y="30705"/>
                    <a:pt x="66277" y="42312"/>
                  </a:cubicBezTo>
                  <a:cubicBezTo>
                    <a:pt x="66277" y="64030"/>
                    <a:pt x="59911" y="79944"/>
                    <a:pt x="41564" y="799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4976925" y="427873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053350" y="656774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088825" y="381816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203253" y="655463"/>
              <a:ext cx="71332" cy="85935"/>
            </a:xfrm>
            <a:custGeom>
              <a:avLst/>
              <a:gdLst/>
              <a:ahLst/>
              <a:cxnLst/>
              <a:rect l="l" t="t" r="r" b="b"/>
              <a:pathLst>
                <a:path w="71332" h="85935">
                  <a:moveTo>
                    <a:pt x="40627" y="5991"/>
                  </a:moveTo>
                  <a:cubicBezTo>
                    <a:pt x="48491" y="5991"/>
                    <a:pt x="54482" y="7863"/>
                    <a:pt x="58601" y="11608"/>
                  </a:cubicBezTo>
                  <a:cubicBezTo>
                    <a:pt x="54108" y="12170"/>
                    <a:pt x="50925" y="16288"/>
                    <a:pt x="50925" y="20595"/>
                  </a:cubicBezTo>
                  <a:cubicBezTo>
                    <a:pt x="50925" y="26773"/>
                    <a:pt x="53920" y="29769"/>
                    <a:pt x="60099" y="29769"/>
                  </a:cubicBezTo>
                  <a:cubicBezTo>
                    <a:pt x="66277" y="29769"/>
                    <a:pt x="69273" y="26586"/>
                    <a:pt x="69273" y="20407"/>
                  </a:cubicBezTo>
                  <a:cubicBezTo>
                    <a:pt x="69273" y="7114"/>
                    <a:pt x="54856" y="0"/>
                    <a:pt x="40440" y="0"/>
                  </a:cubicBezTo>
                  <a:cubicBezTo>
                    <a:pt x="28832" y="0"/>
                    <a:pt x="19284" y="4119"/>
                    <a:pt x="11608" y="12731"/>
                  </a:cubicBezTo>
                  <a:cubicBezTo>
                    <a:pt x="3932" y="21343"/>
                    <a:pt x="0" y="31641"/>
                    <a:pt x="0" y="43436"/>
                  </a:cubicBezTo>
                  <a:cubicBezTo>
                    <a:pt x="0" y="54856"/>
                    <a:pt x="3932" y="64967"/>
                    <a:pt x="11608" y="73392"/>
                  </a:cubicBezTo>
                  <a:cubicBezTo>
                    <a:pt x="19284" y="81817"/>
                    <a:pt x="28645" y="85936"/>
                    <a:pt x="40066" y="85936"/>
                  </a:cubicBezTo>
                  <a:cubicBezTo>
                    <a:pt x="49427" y="85936"/>
                    <a:pt x="56729" y="83314"/>
                    <a:pt x="61971" y="77885"/>
                  </a:cubicBezTo>
                  <a:cubicBezTo>
                    <a:pt x="66277" y="73579"/>
                    <a:pt x="69085" y="69273"/>
                    <a:pt x="70583" y="64779"/>
                  </a:cubicBezTo>
                  <a:cubicBezTo>
                    <a:pt x="71145" y="63094"/>
                    <a:pt x="71332" y="61971"/>
                    <a:pt x="71332" y="61222"/>
                  </a:cubicBezTo>
                  <a:cubicBezTo>
                    <a:pt x="71332" y="59537"/>
                    <a:pt x="70209" y="58788"/>
                    <a:pt x="68149" y="58788"/>
                  </a:cubicBezTo>
                  <a:cubicBezTo>
                    <a:pt x="66652" y="58788"/>
                    <a:pt x="65715" y="59537"/>
                    <a:pt x="65154" y="61035"/>
                  </a:cubicBezTo>
                  <a:cubicBezTo>
                    <a:pt x="61222" y="73579"/>
                    <a:pt x="53546" y="79944"/>
                    <a:pt x="41751" y="79944"/>
                  </a:cubicBezTo>
                  <a:cubicBezTo>
                    <a:pt x="36321" y="79944"/>
                    <a:pt x="31079" y="77510"/>
                    <a:pt x="25837" y="72455"/>
                  </a:cubicBezTo>
                  <a:cubicBezTo>
                    <a:pt x="19658" y="66652"/>
                    <a:pt x="16663" y="56916"/>
                    <a:pt x="16663" y="43061"/>
                  </a:cubicBezTo>
                  <a:cubicBezTo>
                    <a:pt x="16663" y="24339"/>
                    <a:pt x="23777" y="5991"/>
                    <a:pt x="40627" y="59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285257" y="655463"/>
              <a:ext cx="82939" cy="85935"/>
            </a:xfrm>
            <a:custGeom>
              <a:avLst/>
              <a:gdLst/>
              <a:ahLst/>
              <a:cxnLst/>
              <a:rect l="l" t="t" r="r" b="b"/>
              <a:pathLst>
                <a:path w="82939" h="85935">
                  <a:moveTo>
                    <a:pt x="41376" y="85936"/>
                  </a:moveTo>
                  <a:cubicBezTo>
                    <a:pt x="52984" y="85936"/>
                    <a:pt x="62720" y="81817"/>
                    <a:pt x="70770" y="73579"/>
                  </a:cubicBezTo>
                  <a:cubicBezTo>
                    <a:pt x="78821" y="65341"/>
                    <a:pt x="82940" y="55418"/>
                    <a:pt x="82940" y="43810"/>
                  </a:cubicBezTo>
                  <a:cubicBezTo>
                    <a:pt x="82940" y="32015"/>
                    <a:pt x="79008" y="21718"/>
                    <a:pt x="71145" y="13106"/>
                  </a:cubicBezTo>
                  <a:cubicBezTo>
                    <a:pt x="63282" y="4493"/>
                    <a:pt x="53359" y="0"/>
                    <a:pt x="41564" y="0"/>
                  </a:cubicBezTo>
                  <a:cubicBezTo>
                    <a:pt x="29769" y="0"/>
                    <a:pt x="20033" y="4493"/>
                    <a:pt x="11982" y="13106"/>
                  </a:cubicBezTo>
                  <a:cubicBezTo>
                    <a:pt x="3932" y="21718"/>
                    <a:pt x="0" y="32015"/>
                    <a:pt x="0" y="43810"/>
                  </a:cubicBezTo>
                  <a:cubicBezTo>
                    <a:pt x="0" y="55418"/>
                    <a:pt x="3932" y="65341"/>
                    <a:pt x="11982" y="73579"/>
                  </a:cubicBezTo>
                  <a:cubicBezTo>
                    <a:pt x="20033" y="81817"/>
                    <a:pt x="29956" y="85936"/>
                    <a:pt x="41376" y="85936"/>
                  </a:cubicBezTo>
                  <a:close/>
                  <a:moveTo>
                    <a:pt x="41564" y="79944"/>
                  </a:moveTo>
                  <a:cubicBezTo>
                    <a:pt x="32577" y="79944"/>
                    <a:pt x="25837" y="76013"/>
                    <a:pt x="21156" y="67962"/>
                  </a:cubicBezTo>
                  <a:cubicBezTo>
                    <a:pt x="18161" y="62720"/>
                    <a:pt x="16663" y="54108"/>
                    <a:pt x="16663" y="42312"/>
                  </a:cubicBezTo>
                  <a:cubicBezTo>
                    <a:pt x="16663" y="30892"/>
                    <a:pt x="18161" y="22654"/>
                    <a:pt x="20969" y="17412"/>
                  </a:cubicBezTo>
                  <a:cubicBezTo>
                    <a:pt x="25462" y="9361"/>
                    <a:pt x="32202" y="5429"/>
                    <a:pt x="41376" y="5429"/>
                  </a:cubicBezTo>
                  <a:cubicBezTo>
                    <a:pt x="50176" y="5429"/>
                    <a:pt x="56916" y="9361"/>
                    <a:pt x="61596" y="17037"/>
                  </a:cubicBezTo>
                  <a:cubicBezTo>
                    <a:pt x="64779" y="22280"/>
                    <a:pt x="66277" y="30705"/>
                    <a:pt x="66277" y="42312"/>
                  </a:cubicBezTo>
                  <a:cubicBezTo>
                    <a:pt x="66277" y="64030"/>
                    <a:pt x="59911" y="79944"/>
                    <a:pt x="41564" y="799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379804" y="655463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214900" y="468928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316376" y="402598"/>
              <a:ext cx="124690" cy="124690"/>
            </a:xfrm>
            <a:custGeom>
              <a:avLst/>
              <a:gdLst/>
              <a:ahLst/>
              <a:cxnLst/>
              <a:rect l="l" t="t" r="r" b="b"/>
              <a:pathLst>
                <a:path w="124690" h="124690">
                  <a:moveTo>
                    <a:pt x="119636" y="57290"/>
                  </a:moveTo>
                  <a:lnTo>
                    <a:pt x="67400" y="57290"/>
                  </a:lnTo>
                  <a:lnTo>
                    <a:pt x="67400" y="5055"/>
                  </a:lnTo>
                  <a:cubicBezTo>
                    <a:pt x="67400" y="2059"/>
                    <a:pt x="65341" y="0"/>
                    <a:pt x="62345" y="0"/>
                  </a:cubicBezTo>
                  <a:cubicBezTo>
                    <a:pt x="59350" y="0"/>
                    <a:pt x="57290" y="2059"/>
                    <a:pt x="57290" y="5055"/>
                  </a:cubicBezTo>
                  <a:lnTo>
                    <a:pt x="57290" y="57290"/>
                  </a:lnTo>
                  <a:lnTo>
                    <a:pt x="5055" y="57290"/>
                  </a:lnTo>
                  <a:cubicBezTo>
                    <a:pt x="2059" y="57290"/>
                    <a:pt x="0" y="59350"/>
                    <a:pt x="0" y="62345"/>
                  </a:cubicBezTo>
                  <a:cubicBezTo>
                    <a:pt x="0" y="65341"/>
                    <a:pt x="2059" y="67400"/>
                    <a:pt x="5055" y="67400"/>
                  </a:cubicBezTo>
                  <a:lnTo>
                    <a:pt x="57290" y="67400"/>
                  </a:lnTo>
                  <a:lnTo>
                    <a:pt x="57290" y="119636"/>
                  </a:lnTo>
                  <a:cubicBezTo>
                    <a:pt x="57290" y="122631"/>
                    <a:pt x="59350" y="124691"/>
                    <a:pt x="62345" y="124691"/>
                  </a:cubicBezTo>
                  <a:cubicBezTo>
                    <a:pt x="65341" y="124691"/>
                    <a:pt x="67400" y="122631"/>
                    <a:pt x="67400" y="119636"/>
                  </a:cubicBezTo>
                  <a:lnTo>
                    <a:pt x="67400" y="67400"/>
                  </a:lnTo>
                  <a:lnTo>
                    <a:pt x="119636" y="67400"/>
                  </a:lnTo>
                  <a:cubicBezTo>
                    <a:pt x="122631" y="67400"/>
                    <a:pt x="124691" y="65341"/>
                    <a:pt x="124691" y="62345"/>
                  </a:cubicBezTo>
                  <a:cubicBezTo>
                    <a:pt x="124691" y="59911"/>
                    <a:pt x="122070" y="57290"/>
                    <a:pt x="119636" y="572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460357" y="428996"/>
              <a:ext cx="137234" cy="84624"/>
            </a:xfrm>
            <a:custGeom>
              <a:avLst/>
              <a:gdLst/>
              <a:ahLst/>
              <a:cxnLst/>
              <a:rect l="l" t="t" r="r" b="b"/>
              <a:pathLst>
                <a:path w="137234" h="84624">
                  <a:moveTo>
                    <a:pt x="127312" y="0"/>
                  </a:moveTo>
                  <a:cubicBezTo>
                    <a:pt x="122070" y="0"/>
                    <a:pt x="116453" y="5242"/>
                    <a:pt x="116453" y="10485"/>
                  </a:cubicBezTo>
                  <a:cubicBezTo>
                    <a:pt x="116453" y="12170"/>
                    <a:pt x="118138" y="14791"/>
                    <a:pt x="121508" y="18348"/>
                  </a:cubicBezTo>
                  <a:cubicBezTo>
                    <a:pt x="124878" y="21905"/>
                    <a:pt x="126563" y="26211"/>
                    <a:pt x="126563" y="30892"/>
                  </a:cubicBezTo>
                  <a:cubicBezTo>
                    <a:pt x="126563" y="35011"/>
                    <a:pt x="124316" y="43061"/>
                    <a:pt x="119823" y="55231"/>
                  </a:cubicBezTo>
                  <a:cubicBezTo>
                    <a:pt x="116266" y="65528"/>
                    <a:pt x="107841" y="78072"/>
                    <a:pt x="95858" y="78072"/>
                  </a:cubicBezTo>
                  <a:cubicBezTo>
                    <a:pt x="86310" y="78072"/>
                    <a:pt x="81629" y="72830"/>
                    <a:pt x="81629" y="62345"/>
                  </a:cubicBezTo>
                  <a:cubicBezTo>
                    <a:pt x="81629" y="50925"/>
                    <a:pt x="89493" y="25462"/>
                    <a:pt x="92863" y="13106"/>
                  </a:cubicBezTo>
                  <a:cubicBezTo>
                    <a:pt x="93424" y="10672"/>
                    <a:pt x="93799" y="9174"/>
                    <a:pt x="93799" y="8612"/>
                  </a:cubicBezTo>
                  <a:cubicBezTo>
                    <a:pt x="93799" y="4868"/>
                    <a:pt x="90616" y="2059"/>
                    <a:pt x="86872" y="2059"/>
                  </a:cubicBezTo>
                  <a:cubicBezTo>
                    <a:pt x="82191" y="2059"/>
                    <a:pt x="79383" y="3932"/>
                    <a:pt x="78259" y="7863"/>
                  </a:cubicBezTo>
                  <a:cubicBezTo>
                    <a:pt x="75638" y="17037"/>
                    <a:pt x="69460" y="41376"/>
                    <a:pt x="69085" y="42874"/>
                  </a:cubicBezTo>
                  <a:cubicBezTo>
                    <a:pt x="67213" y="50363"/>
                    <a:pt x="66277" y="56167"/>
                    <a:pt x="66090" y="60099"/>
                  </a:cubicBezTo>
                  <a:cubicBezTo>
                    <a:pt x="66652" y="63282"/>
                    <a:pt x="64967" y="67213"/>
                    <a:pt x="61035" y="72268"/>
                  </a:cubicBezTo>
                  <a:cubicBezTo>
                    <a:pt x="57852" y="76200"/>
                    <a:pt x="53920" y="78072"/>
                    <a:pt x="49240" y="78072"/>
                  </a:cubicBezTo>
                  <a:cubicBezTo>
                    <a:pt x="38568" y="78072"/>
                    <a:pt x="33326" y="72643"/>
                    <a:pt x="33326" y="61784"/>
                  </a:cubicBezTo>
                  <a:cubicBezTo>
                    <a:pt x="33326" y="55231"/>
                    <a:pt x="36321" y="44559"/>
                    <a:pt x="42125" y="29769"/>
                  </a:cubicBezTo>
                  <a:cubicBezTo>
                    <a:pt x="44746" y="23028"/>
                    <a:pt x="46057" y="18535"/>
                    <a:pt x="46057" y="16476"/>
                  </a:cubicBezTo>
                  <a:cubicBezTo>
                    <a:pt x="46057" y="6927"/>
                    <a:pt x="37445" y="187"/>
                    <a:pt x="27709" y="187"/>
                  </a:cubicBezTo>
                  <a:cubicBezTo>
                    <a:pt x="18722" y="187"/>
                    <a:pt x="11608" y="4681"/>
                    <a:pt x="6553" y="13480"/>
                  </a:cubicBezTo>
                  <a:cubicBezTo>
                    <a:pt x="2247" y="20969"/>
                    <a:pt x="0" y="26211"/>
                    <a:pt x="0" y="29020"/>
                  </a:cubicBezTo>
                  <a:cubicBezTo>
                    <a:pt x="0" y="31079"/>
                    <a:pt x="1311" y="32202"/>
                    <a:pt x="3932" y="32202"/>
                  </a:cubicBezTo>
                  <a:cubicBezTo>
                    <a:pt x="5991" y="32202"/>
                    <a:pt x="7302" y="31079"/>
                    <a:pt x="7863" y="28645"/>
                  </a:cubicBezTo>
                  <a:cubicBezTo>
                    <a:pt x="12357" y="14042"/>
                    <a:pt x="18722" y="6740"/>
                    <a:pt x="27147" y="6740"/>
                  </a:cubicBezTo>
                  <a:cubicBezTo>
                    <a:pt x="29769" y="6740"/>
                    <a:pt x="31079" y="8612"/>
                    <a:pt x="31079" y="12544"/>
                  </a:cubicBezTo>
                  <a:cubicBezTo>
                    <a:pt x="31079" y="15165"/>
                    <a:pt x="30330" y="18535"/>
                    <a:pt x="28645" y="22841"/>
                  </a:cubicBezTo>
                  <a:cubicBezTo>
                    <a:pt x="25275" y="31454"/>
                    <a:pt x="22841" y="38194"/>
                    <a:pt x="21156" y="43061"/>
                  </a:cubicBezTo>
                  <a:cubicBezTo>
                    <a:pt x="19097" y="49614"/>
                    <a:pt x="17973" y="55044"/>
                    <a:pt x="17973" y="59350"/>
                  </a:cubicBezTo>
                  <a:cubicBezTo>
                    <a:pt x="17973" y="76762"/>
                    <a:pt x="30330" y="84625"/>
                    <a:pt x="48491" y="84625"/>
                  </a:cubicBezTo>
                  <a:cubicBezTo>
                    <a:pt x="56916" y="84625"/>
                    <a:pt x="63843" y="80693"/>
                    <a:pt x="69460" y="73017"/>
                  </a:cubicBezTo>
                  <a:cubicBezTo>
                    <a:pt x="74140" y="80693"/>
                    <a:pt x="82566" y="84625"/>
                    <a:pt x="95109" y="84625"/>
                  </a:cubicBezTo>
                  <a:cubicBezTo>
                    <a:pt x="107092" y="84625"/>
                    <a:pt x="116827" y="77323"/>
                    <a:pt x="124129" y="62533"/>
                  </a:cubicBezTo>
                  <a:cubicBezTo>
                    <a:pt x="129559" y="51861"/>
                    <a:pt x="137235" y="29207"/>
                    <a:pt x="137235" y="15352"/>
                  </a:cubicBezTo>
                  <a:cubicBezTo>
                    <a:pt x="137235" y="7489"/>
                    <a:pt x="133865" y="0"/>
                    <a:pt x="12731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491517" y="656774"/>
              <a:ext cx="117201" cy="123005"/>
            </a:xfrm>
            <a:custGeom>
              <a:avLst/>
              <a:gdLst/>
              <a:ahLst/>
              <a:cxnLst/>
              <a:rect l="l" t="t" r="r" b="b"/>
              <a:pathLst>
                <a:path w="117201" h="123005">
                  <a:moveTo>
                    <a:pt x="92301" y="0"/>
                  </a:moveTo>
                  <a:cubicBezTo>
                    <a:pt x="72455" y="0"/>
                    <a:pt x="57478" y="15727"/>
                    <a:pt x="47368" y="46993"/>
                  </a:cubicBezTo>
                  <a:lnTo>
                    <a:pt x="39879" y="69647"/>
                  </a:lnTo>
                  <a:cubicBezTo>
                    <a:pt x="24339" y="67588"/>
                    <a:pt x="7863" y="60099"/>
                    <a:pt x="7863" y="44746"/>
                  </a:cubicBezTo>
                  <a:lnTo>
                    <a:pt x="8612" y="39130"/>
                  </a:lnTo>
                  <a:cubicBezTo>
                    <a:pt x="9923" y="28271"/>
                    <a:pt x="17786" y="14416"/>
                    <a:pt x="23777" y="7676"/>
                  </a:cubicBezTo>
                  <a:cubicBezTo>
                    <a:pt x="24901" y="6366"/>
                    <a:pt x="25462" y="5429"/>
                    <a:pt x="25462" y="4868"/>
                  </a:cubicBezTo>
                  <a:cubicBezTo>
                    <a:pt x="25462" y="2808"/>
                    <a:pt x="24339" y="1872"/>
                    <a:pt x="21905" y="1872"/>
                  </a:cubicBezTo>
                  <a:cubicBezTo>
                    <a:pt x="19846" y="1872"/>
                    <a:pt x="17786" y="3370"/>
                    <a:pt x="15352" y="6178"/>
                  </a:cubicBezTo>
                  <a:cubicBezTo>
                    <a:pt x="8799" y="14042"/>
                    <a:pt x="0" y="32951"/>
                    <a:pt x="0" y="46619"/>
                  </a:cubicBezTo>
                  <a:cubicBezTo>
                    <a:pt x="0" y="67213"/>
                    <a:pt x="17037" y="78821"/>
                    <a:pt x="35572" y="83127"/>
                  </a:cubicBezTo>
                  <a:cubicBezTo>
                    <a:pt x="28832" y="104096"/>
                    <a:pt x="25462" y="115142"/>
                    <a:pt x="25462" y="116266"/>
                  </a:cubicBezTo>
                  <a:cubicBezTo>
                    <a:pt x="25462" y="120759"/>
                    <a:pt x="27896" y="123006"/>
                    <a:pt x="32577" y="123006"/>
                  </a:cubicBezTo>
                  <a:cubicBezTo>
                    <a:pt x="36134" y="123006"/>
                    <a:pt x="38755" y="121508"/>
                    <a:pt x="40440" y="118512"/>
                  </a:cubicBezTo>
                  <a:cubicBezTo>
                    <a:pt x="41376" y="116640"/>
                    <a:pt x="43623" y="105407"/>
                    <a:pt x="46993" y="84812"/>
                  </a:cubicBezTo>
                  <a:lnTo>
                    <a:pt x="52610" y="84812"/>
                  </a:lnTo>
                  <a:cubicBezTo>
                    <a:pt x="68711" y="84812"/>
                    <a:pt x="83314" y="79383"/>
                    <a:pt x="96420" y="68711"/>
                  </a:cubicBezTo>
                  <a:cubicBezTo>
                    <a:pt x="110275" y="57290"/>
                    <a:pt x="117202" y="43623"/>
                    <a:pt x="117202" y="27709"/>
                  </a:cubicBezTo>
                  <a:cubicBezTo>
                    <a:pt x="117202" y="11795"/>
                    <a:pt x="107841" y="0"/>
                    <a:pt x="92301" y="0"/>
                  </a:cubicBezTo>
                  <a:close/>
                  <a:moveTo>
                    <a:pt x="109151" y="31454"/>
                  </a:moveTo>
                  <a:cubicBezTo>
                    <a:pt x="109151" y="43249"/>
                    <a:pt x="102786" y="52984"/>
                    <a:pt x="89867" y="60660"/>
                  </a:cubicBezTo>
                  <a:cubicBezTo>
                    <a:pt x="78821" y="67400"/>
                    <a:pt x="67213" y="70770"/>
                    <a:pt x="54669" y="70770"/>
                  </a:cubicBezTo>
                  <a:lnTo>
                    <a:pt x="49614" y="70770"/>
                  </a:lnTo>
                  <a:cubicBezTo>
                    <a:pt x="51486" y="60286"/>
                    <a:pt x="52984" y="53171"/>
                    <a:pt x="54108" y="49427"/>
                  </a:cubicBezTo>
                  <a:cubicBezTo>
                    <a:pt x="56167" y="42312"/>
                    <a:pt x="59350" y="35947"/>
                    <a:pt x="63469" y="30143"/>
                  </a:cubicBezTo>
                  <a:cubicBezTo>
                    <a:pt x="71519" y="19471"/>
                    <a:pt x="80319" y="14042"/>
                    <a:pt x="90242" y="14042"/>
                  </a:cubicBezTo>
                  <a:cubicBezTo>
                    <a:pt x="101101" y="14042"/>
                    <a:pt x="109151" y="20595"/>
                    <a:pt x="109151" y="314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629771" y="696519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643578" y="427873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717344" y="388743"/>
              <a:ext cx="40065" cy="123005"/>
            </a:xfrm>
            <a:custGeom>
              <a:avLst/>
              <a:gdLst/>
              <a:ahLst/>
              <a:cxnLst/>
              <a:rect l="l" t="t" r="r" b="b"/>
              <a:pathLst>
                <a:path w="40065" h="123005">
                  <a:moveTo>
                    <a:pt x="30143" y="10485"/>
                  </a:moveTo>
                  <a:cubicBezTo>
                    <a:pt x="30143" y="4868"/>
                    <a:pt x="25462" y="0"/>
                    <a:pt x="19846" y="0"/>
                  </a:cubicBezTo>
                  <a:cubicBezTo>
                    <a:pt x="14229" y="0"/>
                    <a:pt x="9361" y="4868"/>
                    <a:pt x="9361" y="10485"/>
                  </a:cubicBezTo>
                  <a:cubicBezTo>
                    <a:pt x="9361" y="16101"/>
                    <a:pt x="14042" y="21156"/>
                    <a:pt x="19658" y="21156"/>
                  </a:cubicBezTo>
                  <a:cubicBezTo>
                    <a:pt x="25462" y="21156"/>
                    <a:pt x="30143" y="16288"/>
                    <a:pt x="30143" y="10485"/>
                  </a:cubicBezTo>
                  <a:close/>
                  <a:moveTo>
                    <a:pt x="20595" y="122444"/>
                  </a:moveTo>
                  <a:lnTo>
                    <a:pt x="40066" y="123006"/>
                  </a:lnTo>
                  <a:lnTo>
                    <a:pt x="40066" y="115704"/>
                  </a:lnTo>
                  <a:cubicBezTo>
                    <a:pt x="33887" y="115704"/>
                    <a:pt x="30143" y="115330"/>
                    <a:pt x="29020" y="114581"/>
                  </a:cubicBezTo>
                  <a:cubicBezTo>
                    <a:pt x="27896" y="113832"/>
                    <a:pt x="27522" y="111772"/>
                    <a:pt x="27522" y="108402"/>
                  </a:cubicBezTo>
                  <a:lnTo>
                    <a:pt x="27522" y="39691"/>
                  </a:lnTo>
                  <a:lnTo>
                    <a:pt x="749" y="41938"/>
                  </a:lnTo>
                  <a:lnTo>
                    <a:pt x="749" y="49053"/>
                  </a:lnTo>
                  <a:cubicBezTo>
                    <a:pt x="6927" y="49053"/>
                    <a:pt x="10859" y="49614"/>
                    <a:pt x="12170" y="50550"/>
                  </a:cubicBezTo>
                  <a:cubicBezTo>
                    <a:pt x="13480" y="51486"/>
                    <a:pt x="14042" y="54108"/>
                    <a:pt x="14042" y="58414"/>
                  </a:cubicBezTo>
                  <a:lnTo>
                    <a:pt x="14042" y="108215"/>
                  </a:lnTo>
                  <a:cubicBezTo>
                    <a:pt x="14042" y="111772"/>
                    <a:pt x="13480" y="114019"/>
                    <a:pt x="12170" y="114768"/>
                  </a:cubicBezTo>
                  <a:cubicBezTo>
                    <a:pt x="10859" y="115517"/>
                    <a:pt x="6740" y="115704"/>
                    <a:pt x="0" y="115704"/>
                  </a:cubicBezTo>
                  <a:lnTo>
                    <a:pt x="0" y="12300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769205" y="428996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911623" y="381816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6037708" y="468928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6244718" y="548903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6547664" y="429184"/>
              <a:ext cx="108776" cy="84437"/>
            </a:xfrm>
            <a:custGeom>
              <a:avLst/>
              <a:gdLst/>
              <a:ahLst/>
              <a:cxnLst/>
              <a:rect l="l" t="t" r="r" b="b"/>
              <a:pathLst>
                <a:path w="108776" h="84437">
                  <a:moveTo>
                    <a:pt x="89306" y="1872"/>
                  </a:moveTo>
                  <a:cubicBezTo>
                    <a:pt x="82004" y="1872"/>
                    <a:pt x="80693" y="7302"/>
                    <a:pt x="79008" y="13667"/>
                  </a:cubicBezTo>
                  <a:lnTo>
                    <a:pt x="69460" y="51861"/>
                  </a:lnTo>
                  <a:cubicBezTo>
                    <a:pt x="67775" y="58788"/>
                    <a:pt x="66839" y="62345"/>
                    <a:pt x="66652" y="62533"/>
                  </a:cubicBezTo>
                  <a:cubicBezTo>
                    <a:pt x="60473" y="72830"/>
                    <a:pt x="53171" y="77885"/>
                    <a:pt x="44934" y="77885"/>
                  </a:cubicBezTo>
                  <a:cubicBezTo>
                    <a:pt x="36883" y="77885"/>
                    <a:pt x="32951" y="73017"/>
                    <a:pt x="32951" y="63282"/>
                  </a:cubicBezTo>
                  <a:cubicBezTo>
                    <a:pt x="32951" y="56354"/>
                    <a:pt x="36321" y="43997"/>
                    <a:pt x="43249" y="26211"/>
                  </a:cubicBezTo>
                  <a:cubicBezTo>
                    <a:pt x="44934" y="21718"/>
                    <a:pt x="45870" y="18535"/>
                    <a:pt x="45870" y="16476"/>
                  </a:cubicBezTo>
                  <a:cubicBezTo>
                    <a:pt x="45870" y="6740"/>
                    <a:pt x="37257" y="0"/>
                    <a:pt x="27522" y="0"/>
                  </a:cubicBezTo>
                  <a:cubicBezTo>
                    <a:pt x="18722" y="0"/>
                    <a:pt x="11795" y="4493"/>
                    <a:pt x="6553" y="13480"/>
                  </a:cubicBezTo>
                  <a:cubicBezTo>
                    <a:pt x="2247" y="20782"/>
                    <a:pt x="0" y="25837"/>
                    <a:pt x="0" y="28832"/>
                  </a:cubicBezTo>
                  <a:cubicBezTo>
                    <a:pt x="0" y="30892"/>
                    <a:pt x="1311" y="32015"/>
                    <a:pt x="3932" y="32015"/>
                  </a:cubicBezTo>
                  <a:cubicBezTo>
                    <a:pt x="5991" y="32015"/>
                    <a:pt x="7302" y="30892"/>
                    <a:pt x="7863" y="28458"/>
                  </a:cubicBezTo>
                  <a:cubicBezTo>
                    <a:pt x="10672" y="19284"/>
                    <a:pt x="17037" y="6553"/>
                    <a:pt x="26960" y="6553"/>
                  </a:cubicBezTo>
                  <a:cubicBezTo>
                    <a:pt x="29581" y="6553"/>
                    <a:pt x="30892" y="8425"/>
                    <a:pt x="30892" y="12357"/>
                  </a:cubicBezTo>
                  <a:cubicBezTo>
                    <a:pt x="30892" y="14978"/>
                    <a:pt x="29769" y="18910"/>
                    <a:pt x="27522" y="24339"/>
                  </a:cubicBezTo>
                  <a:cubicBezTo>
                    <a:pt x="20969" y="41002"/>
                    <a:pt x="17599" y="52984"/>
                    <a:pt x="17599" y="60286"/>
                  </a:cubicBezTo>
                  <a:cubicBezTo>
                    <a:pt x="17599" y="76574"/>
                    <a:pt x="27896" y="84438"/>
                    <a:pt x="44185" y="84438"/>
                  </a:cubicBezTo>
                  <a:cubicBezTo>
                    <a:pt x="47742" y="84438"/>
                    <a:pt x="51299" y="83689"/>
                    <a:pt x="54669" y="82191"/>
                  </a:cubicBezTo>
                  <a:cubicBezTo>
                    <a:pt x="61409" y="79195"/>
                    <a:pt x="62158" y="78259"/>
                    <a:pt x="67775" y="72830"/>
                  </a:cubicBezTo>
                  <a:cubicBezTo>
                    <a:pt x="70022" y="78072"/>
                    <a:pt x="73392" y="81442"/>
                    <a:pt x="78072" y="82753"/>
                  </a:cubicBezTo>
                  <a:cubicBezTo>
                    <a:pt x="81442" y="83876"/>
                    <a:pt x="84438" y="84438"/>
                    <a:pt x="86872" y="84438"/>
                  </a:cubicBezTo>
                  <a:cubicBezTo>
                    <a:pt x="98854" y="84438"/>
                    <a:pt x="105032" y="70583"/>
                    <a:pt x="108028" y="58975"/>
                  </a:cubicBezTo>
                  <a:cubicBezTo>
                    <a:pt x="108590" y="56916"/>
                    <a:pt x="108777" y="55793"/>
                    <a:pt x="108777" y="55605"/>
                  </a:cubicBezTo>
                  <a:cubicBezTo>
                    <a:pt x="108777" y="53546"/>
                    <a:pt x="107466" y="52423"/>
                    <a:pt x="104845" y="52423"/>
                  </a:cubicBezTo>
                  <a:cubicBezTo>
                    <a:pt x="103909" y="52423"/>
                    <a:pt x="103160" y="52610"/>
                    <a:pt x="102598" y="52984"/>
                  </a:cubicBezTo>
                  <a:cubicBezTo>
                    <a:pt x="101288" y="55231"/>
                    <a:pt x="100352" y="57103"/>
                    <a:pt x="100165" y="58601"/>
                  </a:cubicBezTo>
                  <a:cubicBezTo>
                    <a:pt x="96982" y="71519"/>
                    <a:pt x="92676" y="77885"/>
                    <a:pt x="87433" y="77885"/>
                  </a:cubicBezTo>
                  <a:cubicBezTo>
                    <a:pt x="83876" y="77885"/>
                    <a:pt x="82004" y="75077"/>
                    <a:pt x="82004" y="69460"/>
                  </a:cubicBezTo>
                  <a:cubicBezTo>
                    <a:pt x="82004" y="67400"/>
                    <a:pt x="82940" y="62720"/>
                    <a:pt x="84812" y="55231"/>
                  </a:cubicBezTo>
                  <a:lnTo>
                    <a:pt x="88744" y="38568"/>
                  </a:lnTo>
                  <a:lnTo>
                    <a:pt x="93050" y="22280"/>
                  </a:lnTo>
                  <a:cubicBezTo>
                    <a:pt x="95109" y="14229"/>
                    <a:pt x="96233" y="9548"/>
                    <a:pt x="96233" y="8425"/>
                  </a:cubicBezTo>
                  <a:cubicBezTo>
                    <a:pt x="96233" y="4681"/>
                    <a:pt x="93050" y="1872"/>
                    <a:pt x="89306" y="18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6675727" y="402598"/>
              <a:ext cx="124690" cy="124690"/>
            </a:xfrm>
            <a:custGeom>
              <a:avLst/>
              <a:gdLst/>
              <a:ahLst/>
              <a:cxnLst/>
              <a:rect l="l" t="t" r="r" b="b"/>
              <a:pathLst>
                <a:path w="124690" h="124690">
                  <a:moveTo>
                    <a:pt x="119636" y="57290"/>
                  </a:moveTo>
                  <a:lnTo>
                    <a:pt x="67400" y="57290"/>
                  </a:lnTo>
                  <a:lnTo>
                    <a:pt x="67400" y="5055"/>
                  </a:lnTo>
                  <a:cubicBezTo>
                    <a:pt x="67400" y="2059"/>
                    <a:pt x="65341" y="0"/>
                    <a:pt x="62345" y="0"/>
                  </a:cubicBezTo>
                  <a:cubicBezTo>
                    <a:pt x="59350" y="0"/>
                    <a:pt x="57290" y="2059"/>
                    <a:pt x="57290" y="5055"/>
                  </a:cubicBezTo>
                  <a:lnTo>
                    <a:pt x="57290" y="57290"/>
                  </a:lnTo>
                  <a:lnTo>
                    <a:pt x="5055" y="57290"/>
                  </a:lnTo>
                  <a:cubicBezTo>
                    <a:pt x="2059" y="57290"/>
                    <a:pt x="0" y="59350"/>
                    <a:pt x="0" y="62345"/>
                  </a:cubicBezTo>
                  <a:cubicBezTo>
                    <a:pt x="0" y="65341"/>
                    <a:pt x="2059" y="67400"/>
                    <a:pt x="5055" y="67400"/>
                  </a:cubicBezTo>
                  <a:lnTo>
                    <a:pt x="57290" y="67400"/>
                  </a:lnTo>
                  <a:lnTo>
                    <a:pt x="57290" y="119636"/>
                  </a:lnTo>
                  <a:cubicBezTo>
                    <a:pt x="57290" y="122631"/>
                    <a:pt x="59350" y="124691"/>
                    <a:pt x="62345" y="124691"/>
                  </a:cubicBezTo>
                  <a:cubicBezTo>
                    <a:pt x="65341" y="124691"/>
                    <a:pt x="67400" y="122631"/>
                    <a:pt x="67400" y="119636"/>
                  </a:cubicBezTo>
                  <a:lnTo>
                    <a:pt x="67400" y="67400"/>
                  </a:lnTo>
                  <a:lnTo>
                    <a:pt x="119636" y="67400"/>
                  </a:lnTo>
                  <a:cubicBezTo>
                    <a:pt x="122631" y="67400"/>
                    <a:pt x="124691" y="65341"/>
                    <a:pt x="124691" y="62345"/>
                  </a:cubicBezTo>
                  <a:cubicBezTo>
                    <a:pt x="124691" y="59911"/>
                    <a:pt x="122070" y="57290"/>
                    <a:pt x="119636" y="572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6819698" y="428996"/>
              <a:ext cx="137234" cy="84624"/>
            </a:xfrm>
            <a:custGeom>
              <a:avLst/>
              <a:gdLst/>
              <a:ahLst/>
              <a:cxnLst/>
              <a:rect l="l" t="t" r="r" b="b"/>
              <a:pathLst>
                <a:path w="137234" h="84624">
                  <a:moveTo>
                    <a:pt x="127312" y="0"/>
                  </a:moveTo>
                  <a:cubicBezTo>
                    <a:pt x="122070" y="0"/>
                    <a:pt x="116453" y="5242"/>
                    <a:pt x="116453" y="10485"/>
                  </a:cubicBezTo>
                  <a:cubicBezTo>
                    <a:pt x="116453" y="12170"/>
                    <a:pt x="118138" y="14791"/>
                    <a:pt x="121508" y="18348"/>
                  </a:cubicBezTo>
                  <a:cubicBezTo>
                    <a:pt x="124878" y="21905"/>
                    <a:pt x="126563" y="26211"/>
                    <a:pt x="126563" y="30892"/>
                  </a:cubicBezTo>
                  <a:cubicBezTo>
                    <a:pt x="126563" y="35011"/>
                    <a:pt x="124316" y="43061"/>
                    <a:pt x="119823" y="55231"/>
                  </a:cubicBezTo>
                  <a:cubicBezTo>
                    <a:pt x="116266" y="65528"/>
                    <a:pt x="107841" y="78072"/>
                    <a:pt x="95858" y="78072"/>
                  </a:cubicBezTo>
                  <a:cubicBezTo>
                    <a:pt x="86310" y="78072"/>
                    <a:pt x="81629" y="72830"/>
                    <a:pt x="81629" y="62345"/>
                  </a:cubicBezTo>
                  <a:cubicBezTo>
                    <a:pt x="81629" y="50925"/>
                    <a:pt x="89493" y="25462"/>
                    <a:pt x="92863" y="13106"/>
                  </a:cubicBezTo>
                  <a:cubicBezTo>
                    <a:pt x="93424" y="10672"/>
                    <a:pt x="93799" y="9174"/>
                    <a:pt x="93799" y="8612"/>
                  </a:cubicBezTo>
                  <a:cubicBezTo>
                    <a:pt x="93799" y="4868"/>
                    <a:pt x="90616" y="2059"/>
                    <a:pt x="86872" y="2059"/>
                  </a:cubicBezTo>
                  <a:cubicBezTo>
                    <a:pt x="82191" y="2059"/>
                    <a:pt x="79383" y="3932"/>
                    <a:pt x="78259" y="7863"/>
                  </a:cubicBezTo>
                  <a:cubicBezTo>
                    <a:pt x="75638" y="17037"/>
                    <a:pt x="69460" y="41376"/>
                    <a:pt x="69085" y="42874"/>
                  </a:cubicBezTo>
                  <a:cubicBezTo>
                    <a:pt x="67213" y="50363"/>
                    <a:pt x="66277" y="56167"/>
                    <a:pt x="66090" y="60099"/>
                  </a:cubicBezTo>
                  <a:cubicBezTo>
                    <a:pt x="66652" y="63282"/>
                    <a:pt x="64967" y="67213"/>
                    <a:pt x="61035" y="72268"/>
                  </a:cubicBezTo>
                  <a:cubicBezTo>
                    <a:pt x="57852" y="76200"/>
                    <a:pt x="53920" y="78072"/>
                    <a:pt x="49240" y="78072"/>
                  </a:cubicBezTo>
                  <a:cubicBezTo>
                    <a:pt x="38568" y="78072"/>
                    <a:pt x="33326" y="72643"/>
                    <a:pt x="33326" y="61784"/>
                  </a:cubicBezTo>
                  <a:cubicBezTo>
                    <a:pt x="33326" y="55231"/>
                    <a:pt x="36321" y="44559"/>
                    <a:pt x="42125" y="29769"/>
                  </a:cubicBezTo>
                  <a:cubicBezTo>
                    <a:pt x="44746" y="23028"/>
                    <a:pt x="46057" y="18535"/>
                    <a:pt x="46057" y="16476"/>
                  </a:cubicBezTo>
                  <a:cubicBezTo>
                    <a:pt x="46057" y="6927"/>
                    <a:pt x="37445" y="187"/>
                    <a:pt x="27709" y="187"/>
                  </a:cubicBezTo>
                  <a:cubicBezTo>
                    <a:pt x="18722" y="187"/>
                    <a:pt x="11608" y="4681"/>
                    <a:pt x="6553" y="13480"/>
                  </a:cubicBezTo>
                  <a:cubicBezTo>
                    <a:pt x="2247" y="20969"/>
                    <a:pt x="0" y="26211"/>
                    <a:pt x="0" y="29020"/>
                  </a:cubicBezTo>
                  <a:cubicBezTo>
                    <a:pt x="0" y="31079"/>
                    <a:pt x="1311" y="32202"/>
                    <a:pt x="3932" y="32202"/>
                  </a:cubicBezTo>
                  <a:cubicBezTo>
                    <a:pt x="5991" y="32202"/>
                    <a:pt x="7302" y="31079"/>
                    <a:pt x="7863" y="28645"/>
                  </a:cubicBezTo>
                  <a:cubicBezTo>
                    <a:pt x="12357" y="14042"/>
                    <a:pt x="18722" y="6740"/>
                    <a:pt x="27147" y="6740"/>
                  </a:cubicBezTo>
                  <a:cubicBezTo>
                    <a:pt x="29769" y="6740"/>
                    <a:pt x="31079" y="8612"/>
                    <a:pt x="31079" y="12544"/>
                  </a:cubicBezTo>
                  <a:cubicBezTo>
                    <a:pt x="31079" y="15165"/>
                    <a:pt x="30330" y="18535"/>
                    <a:pt x="28645" y="22841"/>
                  </a:cubicBezTo>
                  <a:cubicBezTo>
                    <a:pt x="25275" y="31454"/>
                    <a:pt x="22841" y="38194"/>
                    <a:pt x="21156" y="43061"/>
                  </a:cubicBezTo>
                  <a:cubicBezTo>
                    <a:pt x="19097" y="49614"/>
                    <a:pt x="17973" y="55044"/>
                    <a:pt x="17973" y="59350"/>
                  </a:cubicBezTo>
                  <a:cubicBezTo>
                    <a:pt x="17973" y="76762"/>
                    <a:pt x="30330" y="84625"/>
                    <a:pt x="48491" y="84625"/>
                  </a:cubicBezTo>
                  <a:cubicBezTo>
                    <a:pt x="56916" y="84625"/>
                    <a:pt x="63843" y="80693"/>
                    <a:pt x="69460" y="73017"/>
                  </a:cubicBezTo>
                  <a:cubicBezTo>
                    <a:pt x="74140" y="80693"/>
                    <a:pt x="82566" y="84625"/>
                    <a:pt x="95109" y="84625"/>
                  </a:cubicBezTo>
                  <a:cubicBezTo>
                    <a:pt x="107092" y="84625"/>
                    <a:pt x="116827" y="77323"/>
                    <a:pt x="124129" y="62533"/>
                  </a:cubicBezTo>
                  <a:cubicBezTo>
                    <a:pt x="129559" y="51861"/>
                    <a:pt x="137235" y="29207"/>
                    <a:pt x="137235" y="15352"/>
                  </a:cubicBezTo>
                  <a:cubicBezTo>
                    <a:pt x="137235" y="7489"/>
                    <a:pt x="133865" y="0"/>
                    <a:pt x="12731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6982096" y="656774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7000307" y="396607"/>
              <a:ext cx="58600" cy="117201"/>
            </a:xfrm>
            <a:custGeom>
              <a:avLst/>
              <a:gdLst/>
              <a:ahLst/>
              <a:cxnLst/>
              <a:rect l="l" t="t" r="r" b="b"/>
              <a:pathLst>
                <a:path w="58600" h="117201">
                  <a:moveTo>
                    <a:pt x="58601" y="91552"/>
                  </a:moveTo>
                  <a:lnTo>
                    <a:pt x="58601" y="80319"/>
                  </a:lnTo>
                  <a:lnTo>
                    <a:pt x="52610" y="80319"/>
                  </a:lnTo>
                  <a:lnTo>
                    <a:pt x="52610" y="91178"/>
                  </a:lnTo>
                  <a:cubicBezTo>
                    <a:pt x="52610" y="100539"/>
                    <a:pt x="49240" y="111023"/>
                    <a:pt x="41002" y="111023"/>
                  </a:cubicBezTo>
                  <a:cubicBezTo>
                    <a:pt x="33326" y="111023"/>
                    <a:pt x="29581" y="104658"/>
                    <a:pt x="29581" y="91927"/>
                  </a:cubicBezTo>
                  <a:lnTo>
                    <a:pt x="29581" y="41189"/>
                  </a:lnTo>
                  <a:lnTo>
                    <a:pt x="55605" y="41189"/>
                  </a:lnTo>
                  <a:lnTo>
                    <a:pt x="55605" y="34075"/>
                  </a:lnTo>
                  <a:lnTo>
                    <a:pt x="29581" y="34075"/>
                  </a:lnTo>
                  <a:lnTo>
                    <a:pt x="29581" y="0"/>
                  </a:lnTo>
                  <a:lnTo>
                    <a:pt x="23590" y="0"/>
                  </a:lnTo>
                  <a:cubicBezTo>
                    <a:pt x="23403" y="6178"/>
                    <a:pt x="22841" y="11608"/>
                    <a:pt x="21531" y="16476"/>
                  </a:cubicBezTo>
                  <a:cubicBezTo>
                    <a:pt x="18348" y="28832"/>
                    <a:pt x="11046" y="35198"/>
                    <a:pt x="0" y="35760"/>
                  </a:cubicBezTo>
                  <a:lnTo>
                    <a:pt x="0" y="41189"/>
                  </a:lnTo>
                  <a:lnTo>
                    <a:pt x="15540" y="41189"/>
                  </a:lnTo>
                  <a:lnTo>
                    <a:pt x="15540" y="91552"/>
                  </a:lnTo>
                  <a:cubicBezTo>
                    <a:pt x="15540" y="102598"/>
                    <a:pt x="18910" y="109713"/>
                    <a:pt x="25462" y="113270"/>
                  </a:cubicBezTo>
                  <a:cubicBezTo>
                    <a:pt x="30517" y="115891"/>
                    <a:pt x="35198" y="117202"/>
                    <a:pt x="39879" y="117202"/>
                  </a:cubicBezTo>
                  <a:cubicBezTo>
                    <a:pt x="52235" y="117202"/>
                    <a:pt x="58601" y="104845"/>
                    <a:pt x="58601" y="915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7075571" y="427873"/>
              <a:ext cx="84437" cy="85935"/>
            </a:xfrm>
            <a:custGeom>
              <a:avLst/>
              <a:gdLst/>
              <a:ahLst/>
              <a:cxnLst/>
              <a:rect l="l" t="t" r="r" b="b"/>
              <a:pathLst>
                <a:path w="84437" h="85935">
                  <a:moveTo>
                    <a:pt x="84438" y="66839"/>
                  </a:moveTo>
                  <a:lnTo>
                    <a:pt x="84438" y="55793"/>
                  </a:lnTo>
                  <a:lnTo>
                    <a:pt x="78447" y="55793"/>
                  </a:lnTo>
                  <a:lnTo>
                    <a:pt x="78447" y="66839"/>
                  </a:lnTo>
                  <a:cubicBezTo>
                    <a:pt x="78447" y="74140"/>
                    <a:pt x="76387" y="77885"/>
                    <a:pt x="72455" y="77885"/>
                  </a:cubicBezTo>
                  <a:cubicBezTo>
                    <a:pt x="68711" y="77885"/>
                    <a:pt x="66464" y="73204"/>
                    <a:pt x="66464" y="69460"/>
                  </a:cubicBezTo>
                  <a:lnTo>
                    <a:pt x="66464" y="32577"/>
                  </a:lnTo>
                  <a:cubicBezTo>
                    <a:pt x="66464" y="26024"/>
                    <a:pt x="65715" y="21156"/>
                    <a:pt x="64405" y="17786"/>
                  </a:cubicBezTo>
                  <a:cubicBezTo>
                    <a:pt x="59911" y="6740"/>
                    <a:pt x="46993" y="0"/>
                    <a:pt x="33887" y="0"/>
                  </a:cubicBezTo>
                  <a:cubicBezTo>
                    <a:pt x="19471" y="0"/>
                    <a:pt x="5242" y="8051"/>
                    <a:pt x="5242" y="21531"/>
                  </a:cubicBezTo>
                  <a:cubicBezTo>
                    <a:pt x="5242" y="27709"/>
                    <a:pt x="8425" y="30892"/>
                    <a:pt x="14603" y="30892"/>
                  </a:cubicBezTo>
                  <a:cubicBezTo>
                    <a:pt x="20782" y="30892"/>
                    <a:pt x="23777" y="27896"/>
                    <a:pt x="23777" y="21718"/>
                  </a:cubicBezTo>
                  <a:cubicBezTo>
                    <a:pt x="23777" y="16288"/>
                    <a:pt x="20969" y="13106"/>
                    <a:pt x="15165" y="12544"/>
                  </a:cubicBezTo>
                  <a:cubicBezTo>
                    <a:pt x="19284" y="7863"/>
                    <a:pt x="25462" y="5429"/>
                    <a:pt x="33513" y="5429"/>
                  </a:cubicBezTo>
                  <a:cubicBezTo>
                    <a:pt x="45121" y="5429"/>
                    <a:pt x="52235" y="16101"/>
                    <a:pt x="52235" y="28271"/>
                  </a:cubicBezTo>
                  <a:lnTo>
                    <a:pt x="52235" y="34449"/>
                  </a:lnTo>
                  <a:cubicBezTo>
                    <a:pt x="37632" y="35385"/>
                    <a:pt x="26586" y="37632"/>
                    <a:pt x="18910" y="41189"/>
                  </a:cubicBezTo>
                  <a:cubicBezTo>
                    <a:pt x="6366" y="46993"/>
                    <a:pt x="0" y="55044"/>
                    <a:pt x="0" y="65715"/>
                  </a:cubicBezTo>
                  <a:cubicBezTo>
                    <a:pt x="0" y="70583"/>
                    <a:pt x="1872" y="74702"/>
                    <a:pt x="5429" y="77885"/>
                  </a:cubicBezTo>
                  <a:cubicBezTo>
                    <a:pt x="11421" y="83314"/>
                    <a:pt x="19658" y="85936"/>
                    <a:pt x="30143" y="85936"/>
                  </a:cubicBezTo>
                  <a:cubicBezTo>
                    <a:pt x="41189" y="85936"/>
                    <a:pt x="49053" y="81255"/>
                    <a:pt x="53920" y="71707"/>
                  </a:cubicBezTo>
                  <a:cubicBezTo>
                    <a:pt x="55231" y="78821"/>
                    <a:pt x="60473" y="84999"/>
                    <a:pt x="68524" y="84999"/>
                  </a:cubicBezTo>
                  <a:cubicBezTo>
                    <a:pt x="78447" y="84999"/>
                    <a:pt x="84438" y="77136"/>
                    <a:pt x="84438" y="66839"/>
                  </a:cubicBezTo>
                  <a:close/>
                  <a:moveTo>
                    <a:pt x="31454" y="80506"/>
                  </a:moveTo>
                  <a:cubicBezTo>
                    <a:pt x="22841" y="80506"/>
                    <a:pt x="15727" y="74140"/>
                    <a:pt x="15727" y="65528"/>
                  </a:cubicBezTo>
                  <a:cubicBezTo>
                    <a:pt x="15727" y="48116"/>
                    <a:pt x="33887" y="40627"/>
                    <a:pt x="52235" y="39691"/>
                  </a:cubicBezTo>
                  <a:lnTo>
                    <a:pt x="52235" y="57478"/>
                  </a:lnTo>
                  <a:cubicBezTo>
                    <a:pt x="52235" y="70022"/>
                    <a:pt x="43997" y="80506"/>
                    <a:pt x="31454" y="805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7169183" y="428996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7311598" y="381816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7437683" y="468928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2" name="MathFormula 362"/>
          <p:cNvGrpSpPr/>
          <p:nvPr/>
        </p:nvGrpSpPr>
        <p:grpSpPr>
          <a:xfrm>
            <a:off x="3272399" y="1047159"/>
            <a:ext cx="6046108" cy="2829602"/>
            <a:chOff x="3272399" y="1047159"/>
            <a:chExt cx="6046108" cy="2829602"/>
          </a:xfrm>
        </p:grpSpPr>
        <p:sp>
          <p:nvSpPr>
            <p:cNvPr id="230" name="MathGlyph 230"/>
            <p:cNvSpPr/>
            <p:nvPr/>
          </p:nvSpPr>
          <p:spPr>
            <a:xfrm>
              <a:off x="3508031" y="1236522"/>
              <a:ext cx="137475" cy="121160"/>
            </a:xfrm>
            <a:custGeom>
              <a:avLst/>
              <a:gdLst/>
              <a:ahLst/>
              <a:cxnLst/>
              <a:rect l="l" t="t" r="r" b="b"/>
              <a:pathLst>
                <a:path w="137475" h="121160">
                  <a:moveTo>
                    <a:pt x="137475" y="79704"/>
                  </a:moveTo>
                  <a:cubicBezTo>
                    <a:pt x="137475" y="77297"/>
                    <a:pt x="136138" y="75959"/>
                    <a:pt x="133196" y="75959"/>
                  </a:cubicBezTo>
                  <a:cubicBezTo>
                    <a:pt x="130789" y="75959"/>
                    <a:pt x="129452" y="77831"/>
                    <a:pt x="128649" y="81576"/>
                  </a:cubicBezTo>
                  <a:cubicBezTo>
                    <a:pt x="127312" y="86658"/>
                    <a:pt x="125975" y="91739"/>
                    <a:pt x="124102" y="96821"/>
                  </a:cubicBezTo>
                  <a:cubicBezTo>
                    <a:pt x="120625" y="107787"/>
                    <a:pt x="115811" y="113404"/>
                    <a:pt x="109927" y="113404"/>
                  </a:cubicBezTo>
                  <a:cubicBezTo>
                    <a:pt x="105113" y="113404"/>
                    <a:pt x="102705" y="109659"/>
                    <a:pt x="102705" y="102170"/>
                  </a:cubicBezTo>
                  <a:cubicBezTo>
                    <a:pt x="102705" y="97624"/>
                    <a:pt x="104578" y="88530"/>
                    <a:pt x="108055" y="75157"/>
                  </a:cubicBezTo>
                  <a:lnTo>
                    <a:pt x="115276" y="46806"/>
                  </a:lnTo>
                  <a:cubicBezTo>
                    <a:pt x="117683" y="37177"/>
                    <a:pt x="119823" y="30491"/>
                    <a:pt x="121428" y="22199"/>
                  </a:cubicBezTo>
                  <a:lnTo>
                    <a:pt x="123033" y="14978"/>
                  </a:lnTo>
                  <a:cubicBezTo>
                    <a:pt x="123567" y="13106"/>
                    <a:pt x="123835" y="11768"/>
                    <a:pt x="123835" y="10966"/>
                  </a:cubicBezTo>
                  <a:cubicBezTo>
                    <a:pt x="123835" y="5617"/>
                    <a:pt x="120893" y="2942"/>
                    <a:pt x="115009" y="2942"/>
                  </a:cubicBezTo>
                  <a:cubicBezTo>
                    <a:pt x="109124" y="2942"/>
                    <a:pt x="105380" y="6152"/>
                    <a:pt x="103775" y="12838"/>
                  </a:cubicBezTo>
                  <a:lnTo>
                    <a:pt x="83983" y="92007"/>
                  </a:lnTo>
                  <a:cubicBezTo>
                    <a:pt x="83716" y="92809"/>
                    <a:pt x="82646" y="94682"/>
                    <a:pt x="80506" y="97891"/>
                  </a:cubicBezTo>
                  <a:cubicBezTo>
                    <a:pt x="76227" y="104845"/>
                    <a:pt x="65796" y="113404"/>
                    <a:pt x="55097" y="113404"/>
                  </a:cubicBezTo>
                  <a:cubicBezTo>
                    <a:pt x="44934" y="113404"/>
                    <a:pt x="39852" y="106450"/>
                    <a:pt x="39852" y="92809"/>
                  </a:cubicBezTo>
                  <a:cubicBezTo>
                    <a:pt x="39852" y="81843"/>
                    <a:pt x="44666" y="64191"/>
                    <a:pt x="54027" y="39584"/>
                  </a:cubicBezTo>
                  <a:cubicBezTo>
                    <a:pt x="56969" y="31561"/>
                    <a:pt x="58574" y="25944"/>
                    <a:pt x="58574" y="22734"/>
                  </a:cubicBezTo>
                  <a:cubicBezTo>
                    <a:pt x="58574" y="9361"/>
                    <a:pt x="49213" y="0"/>
                    <a:pt x="35840" y="0"/>
                  </a:cubicBezTo>
                  <a:cubicBezTo>
                    <a:pt x="23804" y="0"/>
                    <a:pt x="14443" y="6687"/>
                    <a:pt x="7756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513" y="18455"/>
                    <a:pt x="24072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141"/>
                    <a:pt x="36107" y="32898"/>
                  </a:cubicBezTo>
                  <a:cubicBezTo>
                    <a:pt x="25944" y="59911"/>
                    <a:pt x="20862" y="78634"/>
                    <a:pt x="20862" y="88530"/>
                  </a:cubicBezTo>
                  <a:cubicBezTo>
                    <a:pt x="20862" y="109124"/>
                    <a:pt x="33700" y="121160"/>
                    <a:pt x="54295" y="121160"/>
                  </a:cubicBezTo>
                  <a:cubicBezTo>
                    <a:pt x="65796" y="121160"/>
                    <a:pt x="76227" y="115811"/>
                    <a:pt x="85053" y="104845"/>
                  </a:cubicBezTo>
                  <a:cubicBezTo>
                    <a:pt x="88797" y="115811"/>
                    <a:pt x="96821" y="121160"/>
                    <a:pt x="109124" y="121160"/>
                  </a:cubicBezTo>
                  <a:cubicBezTo>
                    <a:pt x="127579" y="121160"/>
                    <a:pt x="133196" y="99496"/>
                    <a:pt x="137475" y="797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508031" y="1693560"/>
              <a:ext cx="177059" cy="121160"/>
            </a:xfrm>
            <a:custGeom>
              <a:avLst/>
              <a:gdLst/>
              <a:ahLst/>
              <a:cxnLst/>
              <a:rect l="l" t="t" r="r" b="b"/>
              <a:pathLst>
                <a:path w="177059" h="121160">
                  <a:moveTo>
                    <a:pt x="150046" y="13641"/>
                  </a:moveTo>
                  <a:cubicBezTo>
                    <a:pt x="150046" y="16048"/>
                    <a:pt x="151383" y="18722"/>
                    <a:pt x="154326" y="21397"/>
                  </a:cubicBezTo>
                  <a:cubicBezTo>
                    <a:pt x="160477" y="27281"/>
                    <a:pt x="163687" y="34503"/>
                    <a:pt x="163687" y="43061"/>
                  </a:cubicBezTo>
                  <a:cubicBezTo>
                    <a:pt x="163687" y="47608"/>
                    <a:pt x="162082" y="54830"/>
                    <a:pt x="158872" y="65261"/>
                  </a:cubicBezTo>
                  <a:cubicBezTo>
                    <a:pt x="148976" y="97356"/>
                    <a:pt x="136406" y="113404"/>
                    <a:pt x="121160" y="113404"/>
                  </a:cubicBezTo>
                  <a:cubicBezTo>
                    <a:pt x="108590" y="113404"/>
                    <a:pt x="102438" y="106182"/>
                    <a:pt x="102438" y="91472"/>
                  </a:cubicBezTo>
                  <a:cubicBezTo>
                    <a:pt x="102438" y="86390"/>
                    <a:pt x="103508" y="80239"/>
                    <a:pt x="105380" y="72482"/>
                  </a:cubicBezTo>
                  <a:cubicBezTo>
                    <a:pt x="110194" y="53225"/>
                    <a:pt x="115276" y="34235"/>
                    <a:pt x="119823" y="14710"/>
                  </a:cubicBezTo>
                  <a:cubicBezTo>
                    <a:pt x="120358" y="12838"/>
                    <a:pt x="120625" y="11768"/>
                    <a:pt x="120625" y="10966"/>
                  </a:cubicBezTo>
                  <a:cubicBezTo>
                    <a:pt x="120625" y="5617"/>
                    <a:pt x="117683" y="2942"/>
                    <a:pt x="111799" y="2942"/>
                  </a:cubicBezTo>
                  <a:cubicBezTo>
                    <a:pt x="106450" y="2942"/>
                    <a:pt x="102973" y="5617"/>
                    <a:pt x="101101" y="10966"/>
                  </a:cubicBezTo>
                  <a:lnTo>
                    <a:pt x="90402" y="52690"/>
                  </a:lnTo>
                  <a:cubicBezTo>
                    <a:pt x="86390" y="68203"/>
                    <a:pt x="83448" y="73552"/>
                    <a:pt x="83448" y="87460"/>
                  </a:cubicBezTo>
                  <a:cubicBezTo>
                    <a:pt x="83448" y="89600"/>
                    <a:pt x="83448" y="91205"/>
                    <a:pt x="83716" y="92007"/>
                  </a:cubicBezTo>
                  <a:cubicBezTo>
                    <a:pt x="77564" y="106182"/>
                    <a:pt x="69808" y="113404"/>
                    <a:pt x="60446" y="113404"/>
                  </a:cubicBezTo>
                  <a:cubicBezTo>
                    <a:pt x="47073" y="113404"/>
                    <a:pt x="40387" y="105647"/>
                    <a:pt x="40387" y="90402"/>
                  </a:cubicBezTo>
                  <a:cubicBezTo>
                    <a:pt x="40387" y="80506"/>
                    <a:pt x="44934" y="63656"/>
                    <a:pt x="54027" y="39852"/>
                  </a:cubicBezTo>
                  <a:cubicBezTo>
                    <a:pt x="56969" y="31828"/>
                    <a:pt x="58574" y="26211"/>
                    <a:pt x="58574" y="22734"/>
                  </a:cubicBezTo>
                  <a:cubicBezTo>
                    <a:pt x="58574" y="9629"/>
                    <a:pt x="48946" y="0"/>
                    <a:pt x="35840" y="0"/>
                  </a:cubicBezTo>
                  <a:cubicBezTo>
                    <a:pt x="23804" y="0"/>
                    <a:pt x="14710" y="6687"/>
                    <a:pt x="8024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780" y="18455"/>
                    <a:pt x="24339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409"/>
                    <a:pt x="36107" y="33433"/>
                  </a:cubicBezTo>
                  <a:cubicBezTo>
                    <a:pt x="26211" y="59377"/>
                    <a:pt x="21129" y="77029"/>
                    <a:pt x="21129" y="86925"/>
                  </a:cubicBezTo>
                  <a:cubicBezTo>
                    <a:pt x="21129" y="109659"/>
                    <a:pt x="36375" y="121160"/>
                    <a:pt x="59644" y="121160"/>
                  </a:cubicBezTo>
                  <a:cubicBezTo>
                    <a:pt x="70877" y="121160"/>
                    <a:pt x="79971" y="115544"/>
                    <a:pt x="87193" y="104043"/>
                  </a:cubicBezTo>
                  <a:cubicBezTo>
                    <a:pt x="92542" y="115544"/>
                    <a:pt x="103508" y="121160"/>
                    <a:pt x="120358" y="121160"/>
                  </a:cubicBezTo>
                  <a:cubicBezTo>
                    <a:pt x="136941" y="121160"/>
                    <a:pt x="150046" y="110194"/>
                    <a:pt x="159407" y="88262"/>
                  </a:cubicBezTo>
                  <a:cubicBezTo>
                    <a:pt x="165559" y="74354"/>
                    <a:pt x="177060" y="37445"/>
                    <a:pt x="177060" y="19525"/>
                  </a:cubicBezTo>
                  <a:cubicBezTo>
                    <a:pt x="177060" y="15513"/>
                    <a:pt x="176792" y="12838"/>
                    <a:pt x="176525" y="11501"/>
                  </a:cubicBezTo>
                  <a:cubicBezTo>
                    <a:pt x="175455" y="6419"/>
                    <a:pt x="170373" y="0"/>
                    <a:pt x="164489" y="0"/>
                  </a:cubicBezTo>
                  <a:cubicBezTo>
                    <a:pt x="157535" y="0"/>
                    <a:pt x="150046" y="6687"/>
                    <a:pt x="150046" y="136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742538" y="125658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781858" y="171362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018765" y="1234917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124145" y="1179018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198232" y="1236522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058352" y="1691955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175500" y="1691955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306824" y="1647289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396062" y="1169122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463461" y="1626160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552103" y="129648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619502" y="1753527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724324" y="1047159"/>
              <a:ext cx="59376" cy="481431"/>
            </a:xfrm>
            <a:custGeom>
              <a:avLst/>
              <a:gdLst/>
              <a:ahLst/>
              <a:cxnLst/>
              <a:rect l="l" t="t" r="r" b="b"/>
              <a:pathLst>
                <a:path w="59376" h="481431">
                  <a:moveTo>
                    <a:pt x="59377" y="473408"/>
                  </a:moveTo>
                  <a:cubicBezTo>
                    <a:pt x="59377" y="468326"/>
                    <a:pt x="55632" y="465384"/>
                    <a:pt x="51620" y="465384"/>
                  </a:cubicBezTo>
                  <a:lnTo>
                    <a:pt x="15513" y="465384"/>
                  </a:lnTo>
                  <a:lnTo>
                    <a:pt x="15513" y="16048"/>
                  </a:lnTo>
                  <a:lnTo>
                    <a:pt x="51620" y="16048"/>
                  </a:lnTo>
                  <a:cubicBezTo>
                    <a:pt x="55632" y="16048"/>
                    <a:pt x="59377" y="12036"/>
                    <a:pt x="59377" y="8024"/>
                  </a:cubicBezTo>
                  <a:cubicBezTo>
                    <a:pt x="59377" y="4012"/>
                    <a:pt x="55632" y="0"/>
                    <a:pt x="51620" y="0"/>
                  </a:cubicBezTo>
                  <a:lnTo>
                    <a:pt x="0" y="0"/>
                  </a:lnTo>
                  <a:lnTo>
                    <a:pt x="0" y="481432"/>
                  </a:lnTo>
                  <a:lnTo>
                    <a:pt x="51620" y="481432"/>
                  </a:lnTo>
                  <a:cubicBezTo>
                    <a:pt x="55900" y="481432"/>
                    <a:pt x="59377" y="477687"/>
                    <a:pt x="59377" y="47340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758290" y="161171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805090" y="1139300"/>
              <a:ext cx="147906" cy="297150"/>
            </a:xfrm>
            <a:custGeom>
              <a:avLst/>
              <a:gdLst/>
              <a:ahLst/>
              <a:cxnLst/>
              <a:rect l="l" t="t" r="r" b="b"/>
              <a:pathLst>
                <a:path w="147906" h="297150">
                  <a:moveTo>
                    <a:pt x="117951" y="0"/>
                  </a:moveTo>
                  <a:cubicBezTo>
                    <a:pt x="97624" y="0"/>
                    <a:pt x="83983" y="15513"/>
                    <a:pt x="77029" y="46806"/>
                  </a:cubicBezTo>
                  <a:cubicBezTo>
                    <a:pt x="75959" y="51353"/>
                    <a:pt x="74622" y="60714"/>
                    <a:pt x="72750" y="74622"/>
                  </a:cubicBezTo>
                  <a:lnTo>
                    <a:pt x="69273" y="101636"/>
                  </a:lnTo>
                  <a:cubicBezTo>
                    <a:pt x="65528" y="131591"/>
                    <a:pt x="63121" y="153791"/>
                    <a:pt x="62051" y="168501"/>
                  </a:cubicBezTo>
                  <a:lnTo>
                    <a:pt x="56969" y="234564"/>
                  </a:lnTo>
                  <a:cubicBezTo>
                    <a:pt x="55097" y="260508"/>
                    <a:pt x="50818" y="289126"/>
                    <a:pt x="29956" y="289126"/>
                  </a:cubicBezTo>
                  <a:cubicBezTo>
                    <a:pt x="24339" y="289126"/>
                    <a:pt x="19525" y="287789"/>
                    <a:pt x="15513" y="285114"/>
                  </a:cubicBezTo>
                  <a:cubicBezTo>
                    <a:pt x="21129" y="283510"/>
                    <a:pt x="24072" y="279765"/>
                    <a:pt x="24072" y="273881"/>
                  </a:cubicBezTo>
                  <a:cubicBezTo>
                    <a:pt x="24072" y="266660"/>
                    <a:pt x="19257" y="261578"/>
                    <a:pt x="12036" y="261578"/>
                  </a:cubicBezTo>
                  <a:cubicBezTo>
                    <a:pt x="4012" y="261578"/>
                    <a:pt x="0" y="265857"/>
                    <a:pt x="0" y="274149"/>
                  </a:cubicBezTo>
                  <a:cubicBezTo>
                    <a:pt x="0" y="288324"/>
                    <a:pt x="14710" y="297150"/>
                    <a:pt x="29956" y="297150"/>
                  </a:cubicBezTo>
                  <a:cubicBezTo>
                    <a:pt x="51620" y="297150"/>
                    <a:pt x="66598" y="281103"/>
                    <a:pt x="74622" y="249275"/>
                  </a:cubicBezTo>
                  <a:cubicBezTo>
                    <a:pt x="80239" y="226808"/>
                    <a:pt x="85320" y="186688"/>
                    <a:pt x="89600" y="128649"/>
                  </a:cubicBezTo>
                  <a:lnTo>
                    <a:pt x="94682" y="62586"/>
                  </a:lnTo>
                  <a:cubicBezTo>
                    <a:pt x="95751" y="47341"/>
                    <a:pt x="97624" y="35305"/>
                    <a:pt x="100031" y="26746"/>
                  </a:cubicBezTo>
                  <a:cubicBezTo>
                    <a:pt x="103508" y="15513"/>
                    <a:pt x="105915" y="8024"/>
                    <a:pt x="118218" y="8024"/>
                  </a:cubicBezTo>
                  <a:cubicBezTo>
                    <a:pt x="123835" y="8024"/>
                    <a:pt x="128649" y="9361"/>
                    <a:pt x="132394" y="12036"/>
                  </a:cubicBezTo>
                  <a:cubicBezTo>
                    <a:pt x="126777" y="13641"/>
                    <a:pt x="123835" y="17385"/>
                    <a:pt x="123835" y="23269"/>
                  </a:cubicBezTo>
                  <a:cubicBezTo>
                    <a:pt x="123835" y="30491"/>
                    <a:pt x="128649" y="35572"/>
                    <a:pt x="135871" y="35572"/>
                  </a:cubicBezTo>
                  <a:cubicBezTo>
                    <a:pt x="143895" y="35572"/>
                    <a:pt x="147906" y="31293"/>
                    <a:pt x="147906" y="23002"/>
                  </a:cubicBezTo>
                  <a:cubicBezTo>
                    <a:pt x="147906" y="8826"/>
                    <a:pt x="133196" y="0"/>
                    <a:pt x="11795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842272" y="1690618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969688" y="1753527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045484" y="1363142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119250" y="1324013"/>
              <a:ext cx="40065" cy="123005"/>
            </a:xfrm>
            <a:custGeom>
              <a:avLst/>
              <a:gdLst/>
              <a:ahLst/>
              <a:cxnLst/>
              <a:rect l="l" t="t" r="r" b="b"/>
              <a:pathLst>
                <a:path w="40065" h="123005">
                  <a:moveTo>
                    <a:pt x="30143" y="10485"/>
                  </a:moveTo>
                  <a:cubicBezTo>
                    <a:pt x="30143" y="4868"/>
                    <a:pt x="25462" y="0"/>
                    <a:pt x="19846" y="0"/>
                  </a:cubicBezTo>
                  <a:cubicBezTo>
                    <a:pt x="14229" y="0"/>
                    <a:pt x="9361" y="4868"/>
                    <a:pt x="9361" y="10485"/>
                  </a:cubicBezTo>
                  <a:cubicBezTo>
                    <a:pt x="9361" y="16101"/>
                    <a:pt x="14042" y="21156"/>
                    <a:pt x="19658" y="21156"/>
                  </a:cubicBezTo>
                  <a:cubicBezTo>
                    <a:pt x="25462" y="21156"/>
                    <a:pt x="30143" y="16288"/>
                    <a:pt x="30143" y="10485"/>
                  </a:cubicBezTo>
                  <a:close/>
                  <a:moveTo>
                    <a:pt x="20595" y="122444"/>
                  </a:moveTo>
                  <a:lnTo>
                    <a:pt x="40066" y="123006"/>
                  </a:lnTo>
                  <a:lnTo>
                    <a:pt x="40066" y="115704"/>
                  </a:lnTo>
                  <a:cubicBezTo>
                    <a:pt x="33887" y="115704"/>
                    <a:pt x="30143" y="115330"/>
                    <a:pt x="29020" y="114581"/>
                  </a:cubicBezTo>
                  <a:cubicBezTo>
                    <a:pt x="27896" y="113832"/>
                    <a:pt x="27522" y="111772"/>
                    <a:pt x="27522" y="108402"/>
                  </a:cubicBezTo>
                  <a:lnTo>
                    <a:pt x="27522" y="39691"/>
                  </a:lnTo>
                  <a:lnTo>
                    <a:pt x="749" y="41938"/>
                  </a:lnTo>
                  <a:lnTo>
                    <a:pt x="749" y="49053"/>
                  </a:lnTo>
                  <a:cubicBezTo>
                    <a:pt x="6927" y="49053"/>
                    <a:pt x="10859" y="49614"/>
                    <a:pt x="12170" y="50550"/>
                  </a:cubicBezTo>
                  <a:cubicBezTo>
                    <a:pt x="13480" y="51486"/>
                    <a:pt x="14042" y="54108"/>
                    <a:pt x="14042" y="58414"/>
                  </a:cubicBezTo>
                  <a:lnTo>
                    <a:pt x="14042" y="108215"/>
                  </a:lnTo>
                  <a:cubicBezTo>
                    <a:pt x="14042" y="111772"/>
                    <a:pt x="13480" y="114019"/>
                    <a:pt x="12170" y="114768"/>
                  </a:cubicBezTo>
                  <a:cubicBezTo>
                    <a:pt x="10859" y="115517"/>
                    <a:pt x="6740" y="115704"/>
                    <a:pt x="0" y="115704"/>
                  </a:cubicBezTo>
                  <a:lnTo>
                    <a:pt x="0" y="12300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171111" y="1364266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089220" y="1693560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105970" y="1090385"/>
              <a:ext cx="99415" cy="169998"/>
            </a:xfrm>
            <a:custGeom>
              <a:avLst/>
              <a:gdLst/>
              <a:ahLst/>
              <a:cxnLst/>
              <a:rect l="l" t="t" r="r" b="b"/>
              <a:pathLst>
                <a:path w="99415" h="169998">
                  <a:moveTo>
                    <a:pt x="99416" y="13855"/>
                  </a:moveTo>
                  <a:cubicBezTo>
                    <a:pt x="99416" y="4868"/>
                    <a:pt x="90054" y="0"/>
                    <a:pt x="80319" y="0"/>
                  </a:cubicBezTo>
                  <a:cubicBezTo>
                    <a:pt x="75825" y="0"/>
                    <a:pt x="71519" y="1311"/>
                    <a:pt x="67400" y="3744"/>
                  </a:cubicBezTo>
                  <a:cubicBezTo>
                    <a:pt x="60473" y="7863"/>
                    <a:pt x="55605" y="15352"/>
                    <a:pt x="53171" y="26024"/>
                  </a:cubicBezTo>
                  <a:cubicBezTo>
                    <a:pt x="52235" y="30517"/>
                    <a:pt x="50550" y="38755"/>
                    <a:pt x="48491" y="50738"/>
                  </a:cubicBezTo>
                  <a:lnTo>
                    <a:pt x="34449" y="50738"/>
                  </a:lnTo>
                  <a:cubicBezTo>
                    <a:pt x="30143" y="50738"/>
                    <a:pt x="27709" y="51112"/>
                    <a:pt x="27709" y="55418"/>
                  </a:cubicBezTo>
                  <a:cubicBezTo>
                    <a:pt x="27709" y="57665"/>
                    <a:pt x="29769" y="58788"/>
                    <a:pt x="34075" y="58788"/>
                  </a:cubicBezTo>
                  <a:lnTo>
                    <a:pt x="46806" y="58788"/>
                  </a:lnTo>
                  <a:lnTo>
                    <a:pt x="30892" y="145660"/>
                  </a:lnTo>
                  <a:cubicBezTo>
                    <a:pt x="28645" y="157455"/>
                    <a:pt x="24526" y="163259"/>
                    <a:pt x="18722" y="163259"/>
                  </a:cubicBezTo>
                  <a:lnTo>
                    <a:pt x="17412" y="163259"/>
                  </a:lnTo>
                  <a:cubicBezTo>
                    <a:pt x="15352" y="163072"/>
                    <a:pt x="13667" y="162510"/>
                    <a:pt x="12357" y="161948"/>
                  </a:cubicBezTo>
                  <a:cubicBezTo>
                    <a:pt x="15914" y="160263"/>
                    <a:pt x="19284" y="155957"/>
                    <a:pt x="19284" y="151651"/>
                  </a:cubicBezTo>
                  <a:cubicBezTo>
                    <a:pt x="19284" y="147158"/>
                    <a:pt x="15727" y="143975"/>
                    <a:pt x="11233" y="143975"/>
                  </a:cubicBezTo>
                  <a:cubicBezTo>
                    <a:pt x="4868" y="143975"/>
                    <a:pt x="0" y="149779"/>
                    <a:pt x="0" y="156144"/>
                  </a:cubicBezTo>
                  <a:cubicBezTo>
                    <a:pt x="0" y="165131"/>
                    <a:pt x="9174" y="169999"/>
                    <a:pt x="18722" y="169999"/>
                  </a:cubicBezTo>
                  <a:cubicBezTo>
                    <a:pt x="22280" y="169999"/>
                    <a:pt x="26024" y="168876"/>
                    <a:pt x="29581" y="166442"/>
                  </a:cubicBezTo>
                  <a:cubicBezTo>
                    <a:pt x="34449" y="163259"/>
                    <a:pt x="38381" y="158765"/>
                    <a:pt x="41376" y="153336"/>
                  </a:cubicBezTo>
                  <a:cubicBezTo>
                    <a:pt x="46057" y="144911"/>
                    <a:pt x="49801" y="132367"/>
                    <a:pt x="52797" y="115517"/>
                  </a:cubicBezTo>
                  <a:lnTo>
                    <a:pt x="62907" y="58788"/>
                  </a:lnTo>
                  <a:lnTo>
                    <a:pt x="80506" y="58788"/>
                  </a:lnTo>
                  <a:cubicBezTo>
                    <a:pt x="84999" y="58788"/>
                    <a:pt x="87246" y="58226"/>
                    <a:pt x="87246" y="53920"/>
                  </a:cubicBezTo>
                  <a:cubicBezTo>
                    <a:pt x="87246" y="51861"/>
                    <a:pt x="84999" y="50738"/>
                    <a:pt x="80693" y="50738"/>
                  </a:cubicBezTo>
                  <a:lnTo>
                    <a:pt x="64592" y="50738"/>
                  </a:lnTo>
                  <a:cubicBezTo>
                    <a:pt x="68337" y="29956"/>
                    <a:pt x="70583" y="17786"/>
                    <a:pt x="71519" y="14042"/>
                  </a:cubicBezTo>
                  <a:cubicBezTo>
                    <a:pt x="72830" y="9174"/>
                    <a:pt x="75638" y="6740"/>
                    <a:pt x="80319" y="6740"/>
                  </a:cubicBezTo>
                  <a:lnTo>
                    <a:pt x="81629" y="6740"/>
                  </a:lnTo>
                  <a:cubicBezTo>
                    <a:pt x="83876" y="6927"/>
                    <a:pt x="85748" y="7489"/>
                    <a:pt x="87059" y="8051"/>
                  </a:cubicBezTo>
                  <a:cubicBezTo>
                    <a:pt x="83502" y="9736"/>
                    <a:pt x="80132" y="14042"/>
                    <a:pt x="80132" y="18348"/>
                  </a:cubicBezTo>
                  <a:cubicBezTo>
                    <a:pt x="80132" y="22841"/>
                    <a:pt x="83689" y="26024"/>
                    <a:pt x="88182" y="26024"/>
                  </a:cubicBezTo>
                  <a:cubicBezTo>
                    <a:pt x="94548" y="26024"/>
                    <a:pt x="99416" y="20220"/>
                    <a:pt x="99416" y="138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229532" y="1082147"/>
              <a:ext cx="43248" cy="186474"/>
            </a:xfrm>
            <a:custGeom>
              <a:avLst/>
              <a:gdLst/>
              <a:ahLst/>
              <a:cxnLst/>
              <a:rect l="l" t="t" r="r" b="b"/>
              <a:pathLst>
                <a:path w="43248" h="186474">
                  <a:moveTo>
                    <a:pt x="40627" y="186475"/>
                  </a:moveTo>
                  <a:cubicBezTo>
                    <a:pt x="42312" y="186475"/>
                    <a:pt x="43249" y="185538"/>
                    <a:pt x="43249" y="183853"/>
                  </a:cubicBezTo>
                  <a:cubicBezTo>
                    <a:pt x="43249" y="183292"/>
                    <a:pt x="42874" y="182543"/>
                    <a:pt x="42312" y="181794"/>
                  </a:cubicBezTo>
                  <a:cubicBezTo>
                    <a:pt x="32577" y="174305"/>
                    <a:pt x="24713" y="161948"/>
                    <a:pt x="18910" y="144911"/>
                  </a:cubicBezTo>
                  <a:cubicBezTo>
                    <a:pt x="13855" y="130120"/>
                    <a:pt x="11233" y="115517"/>
                    <a:pt x="11233" y="101101"/>
                  </a:cubicBezTo>
                  <a:lnTo>
                    <a:pt x="11233" y="85374"/>
                  </a:lnTo>
                  <a:cubicBezTo>
                    <a:pt x="11233" y="70958"/>
                    <a:pt x="13855" y="56354"/>
                    <a:pt x="18910" y="41564"/>
                  </a:cubicBezTo>
                  <a:cubicBezTo>
                    <a:pt x="24713" y="24526"/>
                    <a:pt x="32577" y="12170"/>
                    <a:pt x="42312" y="4681"/>
                  </a:cubicBezTo>
                  <a:cubicBezTo>
                    <a:pt x="42874" y="4119"/>
                    <a:pt x="43249" y="3370"/>
                    <a:pt x="43249" y="2621"/>
                  </a:cubicBezTo>
                  <a:cubicBezTo>
                    <a:pt x="43249" y="936"/>
                    <a:pt x="42312" y="0"/>
                    <a:pt x="40627" y="0"/>
                  </a:cubicBezTo>
                  <a:cubicBezTo>
                    <a:pt x="40440" y="0"/>
                    <a:pt x="39879" y="187"/>
                    <a:pt x="39317" y="562"/>
                  </a:cubicBezTo>
                  <a:cubicBezTo>
                    <a:pt x="28084" y="9174"/>
                    <a:pt x="18722" y="21905"/>
                    <a:pt x="11046" y="38942"/>
                  </a:cubicBezTo>
                  <a:cubicBezTo>
                    <a:pt x="3744" y="55231"/>
                    <a:pt x="0" y="70583"/>
                    <a:pt x="0" y="85374"/>
                  </a:cubicBezTo>
                  <a:lnTo>
                    <a:pt x="0" y="101101"/>
                  </a:lnTo>
                  <a:cubicBezTo>
                    <a:pt x="0" y="115891"/>
                    <a:pt x="3744" y="131244"/>
                    <a:pt x="11046" y="147532"/>
                  </a:cubicBezTo>
                  <a:cubicBezTo>
                    <a:pt x="18722" y="164569"/>
                    <a:pt x="28084" y="177301"/>
                    <a:pt x="39317" y="185913"/>
                  </a:cubicBezTo>
                  <a:cubicBezTo>
                    <a:pt x="39879" y="186287"/>
                    <a:pt x="40440" y="186475"/>
                    <a:pt x="40627" y="18647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292437" y="1139625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308868" y="1739564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313530" y="1317085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415442" y="1082147"/>
              <a:ext cx="43248" cy="186474"/>
            </a:xfrm>
            <a:custGeom>
              <a:avLst/>
              <a:gdLst/>
              <a:ahLst/>
              <a:cxnLst/>
              <a:rect l="l" t="t" r="r" b="b"/>
              <a:pathLst>
                <a:path w="43248" h="186474">
                  <a:moveTo>
                    <a:pt x="3932" y="185913"/>
                  </a:moveTo>
                  <a:cubicBezTo>
                    <a:pt x="15165" y="177301"/>
                    <a:pt x="24526" y="164569"/>
                    <a:pt x="32202" y="147532"/>
                  </a:cubicBezTo>
                  <a:cubicBezTo>
                    <a:pt x="39504" y="131244"/>
                    <a:pt x="43249" y="115891"/>
                    <a:pt x="43249" y="101101"/>
                  </a:cubicBezTo>
                  <a:lnTo>
                    <a:pt x="43249" y="85374"/>
                  </a:lnTo>
                  <a:cubicBezTo>
                    <a:pt x="43249" y="70583"/>
                    <a:pt x="39504" y="55231"/>
                    <a:pt x="32202" y="38942"/>
                  </a:cubicBezTo>
                  <a:cubicBezTo>
                    <a:pt x="24526" y="21905"/>
                    <a:pt x="15165" y="9174"/>
                    <a:pt x="3932" y="562"/>
                  </a:cubicBezTo>
                  <a:cubicBezTo>
                    <a:pt x="3370" y="187"/>
                    <a:pt x="2808" y="0"/>
                    <a:pt x="2621" y="0"/>
                  </a:cubicBezTo>
                  <a:cubicBezTo>
                    <a:pt x="936" y="0"/>
                    <a:pt x="0" y="936"/>
                    <a:pt x="0" y="2621"/>
                  </a:cubicBezTo>
                  <a:cubicBezTo>
                    <a:pt x="0" y="3370"/>
                    <a:pt x="374" y="4119"/>
                    <a:pt x="936" y="4681"/>
                  </a:cubicBezTo>
                  <a:cubicBezTo>
                    <a:pt x="10672" y="12170"/>
                    <a:pt x="18535" y="24526"/>
                    <a:pt x="24339" y="41564"/>
                  </a:cubicBezTo>
                  <a:cubicBezTo>
                    <a:pt x="29394" y="56354"/>
                    <a:pt x="32015" y="70958"/>
                    <a:pt x="32015" y="85374"/>
                  </a:cubicBezTo>
                  <a:lnTo>
                    <a:pt x="32015" y="101101"/>
                  </a:lnTo>
                  <a:cubicBezTo>
                    <a:pt x="32015" y="115517"/>
                    <a:pt x="29394" y="130120"/>
                    <a:pt x="24339" y="144911"/>
                  </a:cubicBezTo>
                  <a:cubicBezTo>
                    <a:pt x="18535" y="161948"/>
                    <a:pt x="10672" y="174305"/>
                    <a:pt x="936" y="181794"/>
                  </a:cubicBezTo>
                  <a:cubicBezTo>
                    <a:pt x="374" y="182543"/>
                    <a:pt x="0" y="183292"/>
                    <a:pt x="0" y="183853"/>
                  </a:cubicBezTo>
                  <a:cubicBezTo>
                    <a:pt x="0" y="185538"/>
                    <a:pt x="936" y="186475"/>
                    <a:pt x="2621" y="186475"/>
                  </a:cubicBezTo>
                  <a:cubicBezTo>
                    <a:pt x="2808" y="186475"/>
                    <a:pt x="3370" y="186287"/>
                    <a:pt x="3932" y="1859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439605" y="1404197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6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568040" y="116912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569165" y="1693560"/>
              <a:ext cx="137475" cy="121160"/>
            </a:xfrm>
            <a:custGeom>
              <a:avLst/>
              <a:gdLst/>
              <a:ahLst/>
              <a:cxnLst/>
              <a:rect l="l" t="t" r="r" b="b"/>
              <a:pathLst>
                <a:path w="137475" h="121160">
                  <a:moveTo>
                    <a:pt x="137475" y="79704"/>
                  </a:moveTo>
                  <a:cubicBezTo>
                    <a:pt x="137475" y="77297"/>
                    <a:pt x="136138" y="75959"/>
                    <a:pt x="133196" y="75959"/>
                  </a:cubicBezTo>
                  <a:cubicBezTo>
                    <a:pt x="130789" y="75959"/>
                    <a:pt x="129452" y="77831"/>
                    <a:pt x="128649" y="81576"/>
                  </a:cubicBezTo>
                  <a:cubicBezTo>
                    <a:pt x="127312" y="86658"/>
                    <a:pt x="125975" y="91739"/>
                    <a:pt x="124102" y="96821"/>
                  </a:cubicBezTo>
                  <a:cubicBezTo>
                    <a:pt x="120625" y="107787"/>
                    <a:pt x="115811" y="113404"/>
                    <a:pt x="109927" y="113404"/>
                  </a:cubicBezTo>
                  <a:cubicBezTo>
                    <a:pt x="105113" y="113404"/>
                    <a:pt x="102705" y="109659"/>
                    <a:pt x="102705" y="102170"/>
                  </a:cubicBezTo>
                  <a:cubicBezTo>
                    <a:pt x="102705" y="97624"/>
                    <a:pt x="104578" y="88530"/>
                    <a:pt x="108055" y="75157"/>
                  </a:cubicBezTo>
                  <a:lnTo>
                    <a:pt x="115276" y="46806"/>
                  </a:lnTo>
                  <a:cubicBezTo>
                    <a:pt x="117683" y="37177"/>
                    <a:pt x="119823" y="30491"/>
                    <a:pt x="121428" y="22199"/>
                  </a:cubicBezTo>
                  <a:lnTo>
                    <a:pt x="123033" y="14978"/>
                  </a:lnTo>
                  <a:cubicBezTo>
                    <a:pt x="123567" y="13106"/>
                    <a:pt x="123835" y="11768"/>
                    <a:pt x="123835" y="10966"/>
                  </a:cubicBezTo>
                  <a:cubicBezTo>
                    <a:pt x="123835" y="5617"/>
                    <a:pt x="120893" y="2942"/>
                    <a:pt x="115009" y="2942"/>
                  </a:cubicBezTo>
                  <a:cubicBezTo>
                    <a:pt x="109124" y="2942"/>
                    <a:pt x="105380" y="6152"/>
                    <a:pt x="103775" y="12838"/>
                  </a:cubicBezTo>
                  <a:lnTo>
                    <a:pt x="83983" y="92007"/>
                  </a:lnTo>
                  <a:cubicBezTo>
                    <a:pt x="83716" y="92809"/>
                    <a:pt x="82646" y="94682"/>
                    <a:pt x="80506" y="97891"/>
                  </a:cubicBezTo>
                  <a:cubicBezTo>
                    <a:pt x="76227" y="104845"/>
                    <a:pt x="65796" y="113404"/>
                    <a:pt x="55097" y="113404"/>
                  </a:cubicBezTo>
                  <a:cubicBezTo>
                    <a:pt x="44934" y="113404"/>
                    <a:pt x="39852" y="106450"/>
                    <a:pt x="39852" y="92809"/>
                  </a:cubicBezTo>
                  <a:cubicBezTo>
                    <a:pt x="39852" y="81843"/>
                    <a:pt x="44666" y="64191"/>
                    <a:pt x="54027" y="39584"/>
                  </a:cubicBezTo>
                  <a:cubicBezTo>
                    <a:pt x="56969" y="31561"/>
                    <a:pt x="58574" y="25944"/>
                    <a:pt x="58574" y="22734"/>
                  </a:cubicBezTo>
                  <a:cubicBezTo>
                    <a:pt x="58574" y="9361"/>
                    <a:pt x="49213" y="0"/>
                    <a:pt x="35840" y="0"/>
                  </a:cubicBezTo>
                  <a:cubicBezTo>
                    <a:pt x="23804" y="0"/>
                    <a:pt x="14443" y="6687"/>
                    <a:pt x="7756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513" y="18455"/>
                    <a:pt x="24072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141"/>
                    <a:pt x="36107" y="32898"/>
                  </a:cubicBezTo>
                  <a:cubicBezTo>
                    <a:pt x="25944" y="59911"/>
                    <a:pt x="20862" y="78634"/>
                    <a:pt x="20862" y="88530"/>
                  </a:cubicBezTo>
                  <a:cubicBezTo>
                    <a:pt x="20862" y="109124"/>
                    <a:pt x="33700" y="121160"/>
                    <a:pt x="54295" y="121160"/>
                  </a:cubicBezTo>
                  <a:cubicBezTo>
                    <a:pt x="65796" y="121160"/>
                    <a:pt x="76227" y="115811"/>
                    <a:pt x="85053" y="104845"/>
                  </a:cubicBezTo>
                  <a:cubicBezTo>
                    <a:pt x="88797" y="115811"/>
                    <a:pt x="96821" y="121160"/>
                    <a:pt x="109124" y="121160"/>
                  </a:cubicBezTo>
                  <a:cubicBezTo>
                    <a:pt x="127579" y="121160"/>
                    <a:pt x="133196" y="99496"/>
                    <a:pt x="137475" y="797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710592" y="123652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5729645" y="161171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5907714" y="171362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5930240" y="1198810"/>
              <a:ext cx="178129" cy="178129"/>
            </a:xfrm>
            <a:custGeom>
              <a:avLst/>
              <a:gdLst/>
              <a:ahLst/>
              <a:cxnLst/>
              <a:rect l="l" t="t" r="r" b="b"/>
              <a:pathLst>
                <a:path w="178129" h="178129">
                  <a:moveTo>
                    <a:pt x="171711" y="82646"/>
                  </a:moveTo>
                  <a:lnTo>
                    <a:pt x="95484" y="82646"/>
                  </a:lnTo>
                  <a:lnTo>
                    <a:pt x="95484" y="6419"/>
                  </a:lnTo>
                  <a:cubicBezTo>
                    <a:pt x="95484" y="2140"/>
                    <a:pt x="93344" y="0"/>
                    <a:pt x="89065" y="0"/>
                  </a:cubicBezTo>
                  <a:cubicBezTo>
                    <a:pt x="84785" y="0"/>
                    <a:pt x="82646" y="2140"/>
                    <a:pt x="82646" y="6419"/>
                  </a:cubicBezTo>
                  <a:lnTo>
                    <a:pt x="82646" y="82646"/>
                  </a:lnTo>
                  <a:lnTo>
                    <a:pt x="6419" y="82646"/>
                  </a:lnTo>
                  <a:cubicBezTo>
                    <a:pt x="2140" y="82646"/>
                    <a:pt x="0" y="84785"/>
                    <a:pt x="0" y="89065"/>
                  </a:cubicBezTo>
                  <a:cubicBezTo>
                    <a:pt x="0" y="93344"/>
                    <a:pt x="2140" y="95484"/>
                    <a:pt x="6419" y="95484"/>
                  </a:cubicBezTo>
                  <a:lnTo>
                    <a:pt x="82646" y="95484"/>
                  </a:lnTo>
                  <a:lnTo>
                    <a:pt x="82646" y="171711"/>
                  </a:lnTo>
                  <a:cubicBezTo>
                    <a:pt x="82646" y="175990"/>
                    <a:pt x="84785" y="178130"/>
                    <a:pt x="89065" y="178130"/>
                  </a:cubicBezTo>
                  <a:cubicBezTo>
                    <a:pt x="93344" y="178130"/>
                    <a:pt x="95484" y="175990"/>
                    <a:pt x="95484" y="171711"/>
                  </a:cubicBezTo>
                  <a:lnTo>
                    <a:pt x="95484" y="95484"/>
                  </a:lnTo>
                  <a:lnTo>
                    <a:pt x="171711" y="95484"/>
                  </a:lnTo>
                  <a:cubicBezTo>
                    <a:pt x="175990" y="95484"/>
                    <a:pt x="178130" y="93344"/>
                    <a:pt x="178130" y="89065"/>
                  </a:cubicBezTo>
                  <a:cubicBezTo>
                    <a:pt x="178130" y="85588"/>
                    <a:pt x="175188" y="82646"/>
                    <a:pt x="171711" y="82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6196155" y="1166180"/>
              <a:ext cx="189898" cy="194444"/>
            </a:xfrm>
            <a:custGeom>
              <a:avLst/>
              <a:gdLst/>
              <a:ahLst/>
              <a:cxnLst/>
              <a:rect l="l" t="t" r="r" b="b"/>
              <a:pathLst>
                <a:path w="189898" h="194444">
                  <a:moveTo>
                    <a:pt x="26211" y="130254"/>
                  </a:moveTo>
                  <a:cubicBezTo>
                    <a:pt x="26211" y="96019"/>
                    <a:pt x="41189" y="61249"/>
                    <a:pt x="58039" y="41992"/>
                  </a:cubicBezTo>
                  <a:cubicBezTo>
                    <a:pt x="71680" y="26211"/>
                    <a:pt x="95216" y="10431"/>
                    <a:pt x="121695" y="10431"/>
                  </a:cubicBezTo>
                  <a:cubicBezTo>
                    <a:pt x="149511" y="10431"/>
                    <a:pt x="163152" y="31561"/>
                    <a:pt x="163152" y="60446"/>
                  </a:cubicBezTo>
                  <a:cubicBezTo>
                    <a:pt x="163152" y="62854"/>
                    <a:pt x="162349" y="71412"/>
                    <a:pt x="162349" y="73820"/>
                  </a:cubicBezTo>
                  <a:cubicBezTo>
                    <a:pt x="162349" y="76227"/>
                    <a:pt x="163954" y="77564"/>
                    <a:pt x="167431" y="77564"/>
                  </a:cubicBezTo>
                  <a:cubicBezTo>
                    <a:pt x="168769" y="77564"/>
                    <a:pt x="169838" y="77297"/>
                    <a:pt x="170641" y="77029"/>
                  </a:cubicBezTo>
                  <a:cubicBezTo>
                    <a:pt x="171978" y="75157"/>
                    <a:pt x="172780" y="73285"/>
                    <a:pt x="173315" y="71412"/>
                  </a:cubicBezTo>
                  <a:lnTo>
                    <a:pt x="189898" y="3744"/>
                  </a:lnTo>
                  <a:cubicBezTo>
                    <a:pt x="189898" y="1337"/>
                    <a:pt x="188561" y="0"/>
                    <a:pt x="185886" y="0"/>
                  </a:cubicBezTo>
                  <a:cubicBezTo>
                    <a:pt x="184816" y="0"/>
                    <a:pt x="183211" y="1070"/>
                    <a:pt x="181072" y="3477"/>
                  </a:cubicBezTo>
                  <a:lnTo>
                    <a:pt x="163687" y="23002"/>
                  </a:lnTo>
                  <a:cubicBezTo>
                    <a:pt x="153256" y="7756"/>
                    <a:pt x="138545" y="0"/>
                    <a:pt x="119556" y="0"/>
                  </a:cubicBezTo>
                  <a:cubicBezTo>
                    <a:pt x="104845" y="0"/>
                    <a:pt x="90402" y="3477"/>
                    <a:pt x="75692" y="10164"/>
                  </a:cubicBezTo>
                  <a:cubicBezTo>
                    <a:pt x="46003" y="24072"/>
                    <a:pt x="24339" y="46003"/>
                    <a:pt x="10431" y="75959"/>
                  </a:cubicBezTo>
                  <a:cubicBezTo>
                    <a:pt x="3477" y="90670"/>
                    <a:pt x="0" y="105647"/>
                    <a:pt x="0" y="120893"/>
                  </a:cubicBezTo>
                  <a:cubicBezTo>
                    <a:pt x="0" y="142290"/>
                    <a:pt x="6687" y="159675"/>
                    <a:pt x="20327" y="173583"/>
                  </a:cubicBezTo>
                  <a:cubicBezTo>
                    <a:pt x="33968" y="187491"/>
                    <a:pt x="51353" y="194445"/>
                    <a:pt x="72750" y="194445"/>
                  </a:cubicBezTo>
                  <a:cubicBezTo>
                    <a:pt x="93879" y="194445"/>
                    <a:pt x="113136" y="186688"/>
                    <a:pt x="130521" y="171443"/>
                  </a:cubicBezTo>
                  <a:cubicBezTo>
                    <a:pt x="137743" y="165292"/>
                    <a:pt x="143895" y="157803"/>
                    <a:pt x="148976" y="149511"/>
                  </a:cubicBezTo>
                  <a:cubicBezTo>
                    <a:pt x="156198" y="137475"/>
                    <a:pt x="159942" y="129184"/>
                    <a:pt x="159942" y="124102"/>
                  </a:cubicBezTo>
                  <a:cubicBezTo>
                    <a:pt x="159942" y="121695"/>
                    <a:pt x="158605" y="120358"/>
                    <a:pt x="155663" y="120358"/>
                  </a:cubicBezTo>
                  <a:cubicBezTo>
                    <a:pt x="153256" y="120358"/>
                    <a:pt x="151918" y="121428"/>
                    <a:pt x="151383" y="123835"/>
                  </a:cubicBezTo>
                  <a:cubicBezTo>
                    <a:pt x="145767" y="141220"/>
                    <a:pt x="136941" y="155128"/>
                    <a:pt x="124905" y="165024"/>
                  </a:cubicBezTo>
                  <a:cubicBezTo>
                    <a:pt x="109659" y="177595"/>
                    <a:pt x="93612" y="184014"/>
                    <a:pt x="77029" y="184014"/>
                  </a:cubicBezTo>
                  <a:cubicBezTo>
                    <a:pt x="44934" y="184014"/>
                    <a:pt x="26211" y="162349"/>
                    <a:pt x="26211" y="1302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6205418" y="1788914"/>
              <a:ext cx="58600" cy="117201"/>
            </a:xfrm>
            <a:custGeom>
              <a:avLst/>
              <a:gdLst/>
              <a:ahLst/>
              <a:cxnLst/>
              <a:rect l="l" t="t" r="r" b="b"/>
              <a:pathLst>
                <a:path w="58600" h="117201">
                  <a:moveTo>
                    <a:pt x="58601" y="91552"/>
                  </a:moveTo>
                  <a:lnTo>
                    <a:pt x="58601" y="80319"/>
                  </a:lnTo>
                  <a:lnTo>
                    <a:pt x="52610" y="80319"/>
                  </a:lnTo>
                  <a:lnTo>
                    <a:pt x="52610" y="91178"/>
                  </a:lnTo>
                  <a:cubicBezTo>
                    <a:pt x="52610" y="100539"/>
                    <a:pt x="49240" y="111023"/>
                    <a:pt x="41002" y="111023"/>
                  </a:cubicBezTo>
                  <a:cubicBezTo>
                    <a:pt x="33326" y="111023"/>
                    <a:pt x="29581" y="104658"/>
                    <a:pt x="29581" y="91927"/>
                  </a:cubicBezTo>
                  <a:lnTo>
                    <a:pt x="29581" y="41189"/>
                  </a:lnTo>
                  <a:lnTo>
                    <a:pt x="55605" y="41189"/>
                  </a:lnTo>
                  <a:lnTo>
                    <a:pt x="55605" y="34075"/>
                  </a:lnTo>
                  <a:lnTo>
                    <a:pt x="29581" y="34075"/>
                  </a:lnTo>
                  <a:lnTo>
                    <a:pt x="29581" y="0"/>
                  </a:lnTo>
                  <a:lnTo>
                    <a:pt x="23590" y="0"/>
                  </a:lnTo>
                  <a:cubicBezTo>
                    <a:pt x="23403" y="6178"/>
                    <a:pt x="22841" y="11608"/>
                    <a:pt x="21531" y="16476"/>
                  </a:cubicBezTo>
                  <a:cubicBezTo>
                    <a:pt x="18348" y="28832"/>
                    <a:pt x="11046" y="35198"/>
                    <a:pt x="0" y="35760"/>
                  </a:cubicBezTo>
                  <a:lnTo>
                    <a:pt x="0" y="41189"/>
                  </a:lnTo>
                  <a:lnTo>
                    <a:pt x="15540" y="41189"/>
                  </a:lnTo>
                  <a:lnTo>
                    <a:pt x="15540" y="91552"/>
                  </a:lnTo>
                  <a:cubicBezTo>
                    <a:pt x="15540" y="102598"/>
                    <a:pt x="18910" y="109713"/>
                    <a:pt x="25462" y="113270"/>
                  </a:cubicBezTo>
                  <a:cubicBezTo>
                    <a:pt x="30517" y="115891"/>
                    <a:pt x="35198" y="117202"/>
                    <a:pt x="39879" y="117202"/>
                  </a:cubicBezTo>
                  <a:cubicBezTo>
                    <a:pt x="52235" y="117202"/>
                    <a:pt x="58601" y="104845"/>
                    <a:pt x="58601" y="915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6280681" y="1820180"/>
              <a:ext cx="84437" cy="85935"/>
            </a:xfrm>
            <a:custGeom>
              <a:avLst/>
              <a:gdLst/>
              <a:ahLst/>
              <a:cxnLst/>
              <a:rect l="l" t="t" r="r" b="b"/>
              <a:pathLst>
                <a:path w="84437" h="85935">
                  <a:moveTo>
                    <a:pt x="84438" y="66839"/>
                  </a:moveTo>
                  <a:lnTo>
                    <a:pt x="84438" y="55793"/>
                  </a:lnTo>
                  <a:lnTo>
                    <a:pt x="78447" y="55793"/>
                  </a:lnTo>
                  <a:lnTo>
                    <a:pt x="78447" y="66839"/>
                  </a:lnTo>
                  <a:cubicBezTo>
                    <a:pt x="78447" y="74140"/>
                    <a:pt x="76387" y="77885"/>
                    <a:pt x="72455" y="77885"/>
                  </a:cubicBezTo>
                  <a:cubicBezTo>
                    <a:pt x="68711" y="77885"/>
                    <a:pt x="66464" y="73204"/>
                    <a:pt x="66464" y="69460"/>
                  </a:cubicBezTo>
                  <a:lnTo>
                    <a:pt x="66464" y="32577"/>
                  </a:lnTo>
                  <a:cubicBezTo>
                    <a:pt x="66464" y="26024"/>
                    <a:pt x="65715" y="21156"/>
                    <a:pt x="64405" y="17786"/>
                  </a:cubicBezTo>
                  <a:cubicBezTo>
                    <a:pt x="59911" y="6740"/>
                    <a:pt x="46993" y="0"/>
                    <a:pt x="33887" y="0"/>
                  </a:cubicBezTo>
                  <a:cubicBezTo>
                    <a:pt x="19471" y="0"/>
                    <a:pt x="5242" y="8051"/>
                    <a:pt x="5242" y="21531"/>
                  </a:cubicBezTo>
                  <a:cubicBezTo>
                    <a:pt x="5242" y="27709"/>
                    <a:pt x="8425" y="30892"/>
                    <a:pt x="14603" y="30892"/>
                  </a:cubicBezTo>
                  <a:cubicBezTo>
                    <a:pt x="20782" y="30892"/>
                    <a:pt x="23777" y="27896"/>
                    <a:pt x="23777" y="21718"/>
                  </a:cubicBezTo>
                  <a:cubicBezTo>
                    <a:pt x="23777" y="16288"/>
                    <a:pt x="20969" y="13106"/>
                    <a:pt x="15165" y="12544"/>
                  </a:cubicBezTo>
                  <a:cubicBezTo>
                    <a:pt x="19284" y="7863"/>
                    <a:pt x="25462" y="5429"/>
                    <a:pt x="33513" y="5429"/>
                  </a:cubicBezTo>
                  <a:cubicBezTo>
                    <a:pt x="45121" y="5429"/>
                    <a:pt x="52235" y="16101"/>
                    <a:pt x="52235" y="28271"/>
                  </a:cubicBezTo>
                  <a:lnTo>
                    <a:pt x="52235" y="34449"/>
                  </a:lnTo>
                  <a:cubicBezTo>
                    <a:pt x="37632" y="35385"/>
                    <a:pt x="26586" y="37632"/>
                    <a:pt x="18910" y="41189"/>
                  </a:cubicBezTo>
                  <a:cubicBezTo>
                    <a:pt x="6366" y="46993"/>
                    <a:pt x="0" y="55044"/>
                    <a:pt x="0" y="65715"/>
                  </a:cubicBezTo>
                  <a:cubicBezTo>
                    <a:pt x="0" y="70583"/>
                    <a:pt x="1872" y="74702"/>
                    <a:pt x="5429" y="77885"/>
                  </a:cubicBezTo>
                  <a:cubicBezTo>
                    <a:pt x="11421" y="83314"/>
                    <a:pt x="19658" y="85936"/>
                    <a:pt x="30143" y="85936"/>
                  </a:cubicBezTo>
                  <a:cubicBezTo>
                    <a:pt x="41189" y="85936"/>
                    <a:pt x="49053" y="81255"/>
                    <a:pt x="53920" y="71707"/>
                  </a:cubicBezTo>
                  <a:cubicBezTo>
                    <a:pt x="55231" y="78821"/>
                    <a:pt x="60473" y="84999"/>
                    <a:pt x="68524" y="84999"/>
                  </a:cubicBezTo>
                  <a:cubicBezTo>
                    <a:pt x="78447" y="84999"/>
                    <a:pt x="84438" y="77136"/>
                    <a:pt x="84438" y="66839"/>
                  </a:cubicBezTo>
                  <a:close/>
                  <a:moveTo>
                    <a:pt x="31454" y="80506"/>
                  </a:moveTo>
                  <a:cubicBezTo>
                    <a:pt x="22841" y="80506"/>
                    <a:pt x="15727" y="74140"/>
                    <a:pt x="15727" y="65528"/>
                  </a:cubicBezTo>
                  <a:cubicBezTo>
                    <a:pt x="15727" y="48116"/>
                    <a:pt x="33887" y="40627"/>
                    <a:pt x="52235" y="39691"/>
                  </a:cubicBezTo>
                  <a:lnTo>
                    <a:pt x="52235" y="57478"/>
                  </a:lnTo>
                  <a:cubicBezTo>
                    <a:pt x="52235" y="70022"/>
                    <a:pt x="43997" y="80506"/>
                    <a:pt x="31454" y="805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6374293" y="1821304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6399961" y="1047159"/>
              <a:ext cx="59376" cy="481431"/>
            </a:xfrm>
            <a:custGeom>
              <a:avLst/>
              <a:gdLst/>
              <a:ahLst/>
              <a:cxnLst/>
              <a:rect l="l" t="t" r="r" b="b"/>
              <a:pathLst>
                <a:path w="59376" h="481431">
                  <a:moveTo>
                    <a:pt x="0" y="8024"/>
                  </a:moveTo>
                  <a:cubicBezTo>
                    <a:pt x="0" y="12036"/>
                    <a:pt x="3744" y="16048"/>
                    <a:pt x="7756" y="16048"/>
                  </a:cubicBezTo>
                  <a:lnTo>
                    <a:pt x="43864" y="16048"/>
                  </a:lnTo>
                  <a:lnTo>
                    <a:pt x="43864" y="465384"/>
                  </a:lnTo>
                  <a:lnTo>
                    <a:pt x="7756" y="465384"/>
                  </a:lnTo>
                  <a:cubicBezTo>
                    <a:pt x="3744" y="465384"/>
                    <a:pt x="0" y="469396"/>
                    <a:pt x="0" y="473408"/>
                  </a:cubicBezTo>
                  <a:cubicBezTo>
                    <a:pt x="0" y="477420"/>
                    <a:pt x="3744" y="481432"/>
                    <a:pt x="7756" y="481432"/>
                  </a:cubicBezTo>
                  <a:lnTo>
                    <a:pt x="59377" y="481432"/>
                  </a:lnTo>
                  <a:lnTo>
                    <a:pt x="59377" y="0"/>
                  </a:lnTo>
                  <a:lnTo>
                    <a:pt x="7756" y="0"/>
                  </a:lnTo>
                  <a:cubicBezTo>
                    <a:pt x="3744" y="0"/>
                    <a:pt x="0" y="4012"/>
                    <a:pt x="0" y="80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6434961" y="1582087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6516708" y="1774123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6642793" y="1861236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6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818569" y="1584436"/>
              <a:ext cx="44398" cy="320954"/>
            </a:xfrm>
            <a:custGeom>
              <a:avLst/>
              <a:gdLst/>
              <a:ahLst/>
              <a:cxnLst/>
              <a:rect l="l" t="t" r="r" b="b"/>
              <a:pathLst>
                <a:path w="44398" h="320954">
                  <a:moveTo>
                    <a:pt x="37445" y="320954"/>
                  </a:moveTo>
                  <a:cubicBezTo>
                    <a:pt x="41992" y="320954"/>
                    <a:pt x="44399" y="318547"/>
                    <a:pt x="44399" y="313733"/>
                  </a:cubicBezTo>
                  <a:cubicBezTo>
                    <a:pt x="44399" y="308919"/>
                    <a:pt x="41992" y="306511"/>
                    <a:pt x="37445" y="306511"/>
                  </a:cubicBezTo>
                  <a:lnTo>
                    <a:pt x="13908" y="306511"/>
                  </a:lnTo>
                  <a:lnTo>
                    <a:pt x="13908" y="14443"/>
                  </a:lnTo>
                  <a:lnTo>
                    <a:pt x="37445" y="14443"/>
                  </a:lnTo>
                  <a:cubicBezTo>
                    <a:pt x="41992" y="14443"/>
                    <a:pt x="44399" y="12036"/>
                    <a:pt x="44399" y="7221"/>
                  </a:cubicBezTo>
                  <a:cubicBezTo>
                    <a:pt x="44399" y="2407"/>
                    <a:pt x="41992" y="0"/>
                    <a:pt x="37445" y="0"/>
                  </a:cubicBezTo>
                  <a:lnTo>
                    <a:pt x="0" y="0"/>
                  </a:lnTo>
                  <a:lnTo>
                    <a:pt x="0" y="32095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801423" y="1166180"/>
              <a:ext cx="133463" cy="243390"/>
            </a:xfrm>
            <a:custGeom>
              <a:avLst/>
              <a:gdLst/>
              <a:ahLst/>
              <a:cxnLst/>
              <a:rect l="l" t="t" r="r" b="b"/>
              <a:pathLst>
                <a:path w="133463" h="243390">
                  <a:moveTo>
                    <a:pt x="133464" y="19257"/>
                  </a:moveTo>
                  <a:cubicBezTo>
                    <a:pt x="133464" y="7489"/>
                    <a:pt x="121963" y="0"/>
                    <a:pt x="109392" y="0"/>
                  </a:cubicBezTo>
                  <a:cubicBezTo>
                    <a:pt x="92809" y="0"/>
                    <a:pt x="81308" y="10698"/>
                    <a:pt x="75157" y="31828"/>
                  </a:cubicBezTo>
                  <a:cubicBezTo>
                    <a:pt x="73820" y="36642"/>
                    <a:pt x="70877" y="50283"/>
                    <a:pt x="66598" y="72750"/>
                  </a:cubicBezTo>
                  <a:lnTo>
                    <a:pt x="49213" y="72750"/>
                  </a:lnTo>
                  <a:cubicBezTo>
                    <a:pt x="43329" y="72750"/>
                    <a:pt x="40387" y="73017"/>
                    <a:pt x="40387" y="78634"/>
                  </a:cubicBezTo>
                  <a:cubicBezTo>
                    <a:pt x="40387" y="81576"/>
                    <a:pt x="43061" y="82913"/>
                    <a:pt x="48678" y="82913"/>
                  </a:cubicBezTo>
                  <a:lnTo>
                    <a:pt x="64726" y="82913"/>
                  </a:lnTo>
                  <a:lnTo>
                    <a:pt x="45201" y="186421"/>
                  </a:lnTo>
                  <a:cubicBezTo>
                    <a:pt x="42259" y="201666"/>
                    <a:pt x="39584" y="212900"/>
                    <a:pt x="37177" y="220389"/>
                  </a:cubicBezTo>
                  <a:cubicBezTo>
                    <a:pt x="33968" y="230285"/>
                    <a:pt x="29421" y="235367"/>
                    <a:pt x="23537" y="235367"/>
                  </a:cubicBezTo>
                  <a:cubicBezTo>
                    <a:pt x="19525" y="235367"/>
                    <a:pt x="16315" y="234297"/>
                    <a:pt x="13373" y="232424"/>
                  </a:cubicBezTo>
                  <a:cubicBezTo>
                    <a:pt x="21932" y="231087"/>
                    <a:pt x="26211" y="226005"/>
                    <a:pt x="26211" y="217447"/>
                  </a:cubicBezTo>
                  <a:cubicBezTo>
                    <a:pt x="26211" y="210493"/>
                    <a:pt x="22734" y="207016"/>
                    <a:pt x="15513" y="207016"/>
                  </a:cubicBezTo>
                  <a:cubicBezTo>
                    <a:pt x="6419" y="207016"/>
                    <a:pt x="0" y="215039"/>
                    <a:pt x="0" y="224133"/>
                  </a:cubicBezTo>
                  <a:cubicBezTo>
                    <a:pt x="0" y="235901"/>
                    <a:pt x="10966" y="243390"/>
                    <a:pt x="23537" y="243390"/>
                  </a:cubicBezTo>
                  <a:cubicBezTo>
                    <a:pt x="30223" y="243390"/>
                    <a:pt x="36375" y="240716"/>
                    <a:pt x="41457" y="235099"/>
                  </a:cubicBezTo>
                  <a:cubicBezTo>
                    <a:pt x="50015" y="226273"/>
                    <a:pt x="56702" y="213702"/>
                    <a:pt x="61516" y="196852"/>
                  </a:cubicBezTo>
                  <a:cubicBezTo>
                    <a:pt x="64458" y="186421"/>
                    <a:pt x="67133" y="176257"/>
                    <a:pt x="69005" y="166094"/>
                  </a:cubicBezTo>
                  <a:lnTo>
                    <a:pt x="84518" y="82913"/>
                  </a:lnTo>
                  <a:lnTo>
                    <a:pt x="106450" y="82913"/>
                  </a:lnTo>
                  <a:cubicBezTo>
                    <a:pt x="112602" y="82913"/>
                    <a:pt x="115276" y="82646"/>
                    <a:pt x="115276" y="76494"/>
                  </a:cubicBezTo>
                  <a:cubicBezTo>
                    <a:pt x="115276" y="74087"/>
                    <a:pt x="112602" y="72750"/>
                    <a:pt x="107252" y="72750"/>
                  </a:cubicBezTo>
                  <a:lnTo>
                    <a:pt x="86658" y="72750"/>
                  </a:lnTo>
                  <a:cubicBezTo>
                    <a:pt x="88262" y="61784"/>
                    <a:pt x="95751" y="21397"/>
                    <a:pt x="98159" y="16315"/>
                  </a:cubicBezTo>
                  <a:cubicBezTo>
                    <a:pt x="100833" y="10698"/>
                    <a:pt x="104578" y="8024"/>
                    <a:pt x="109392" y="8024"/>
                  </a:cubicBezTo>
                  <a:cubicBezTo>
                    <a:pt x="113404" y="8024"/>
                    <a:pt x="116881" y="9094"/>
                    <a:pt x="119823" y="10966"/>
                  </a:cubicBezTo>
                  <a:cubicBezTo>
                    <a:pt x="111532" y="12838"/>
                    <a:pt x="107252" y="17652"/>
                    <a:pt x="107252" y="25944"/>
                  </a:cubicBezTo>
                  <a:cubicBezTo>
                    <a:pt x="107252" y="32898"/>
                    <a:pt x="110729" y="36375"/>
                    <a:pt x="117951" y="36375"/>
                  </a:cubicBezTo>
                  <a:cubicBezTo>
                    <a:pt x="127044" y="36375"/>
                    <a:pt x="133464" y="28351"/>
                    <a:pt x="133464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6911723" y="1776932"/>
              <a:ext cx="144536" cy="127124"/>
            </a:xfrm>
            <a:custGeom>
              <a:avLst/>
              <a:gdLst/>
              <a:ahLst/>
              <a:cxnLst/>
              <a:rect l="l" t="t" r="r" b="b"/>
              <a:pathLst>
                <a:path w="144536" h="127124">
                  <a:moveTo>
                    <a:pt x="138358" y="0"/>
                  </a:moveTo>
                  <a:lnTo>
                    <a:pt x="36509" y="0"/>
                  </a:lnTo>
                  <a:cubicBezTo>
                    <a:pt x="32202" y="0"/>
                    <a:pt x="29769" y="562"/>
                    <a:pt x="29769" y="4868"/>
                  </a:cubicBezTo>
                  <a:cubicBezTo>
                    <a:pt x="29769" y="6927"/>
                    <a:pt x="32015" y="8051"/>
                    <a:pt x="36696" y="8051"/>
                  </a:cubicBezTo>
                  <a:cubicBezTo>
                    <a:pt x="42500" y="8051"/>
                    <a:pt x="45870" y="8425"/>
                    <a:pt x="46806" y="8987"/>
                  </a:cubicBezTo>
                  <a:cubicBezTo>
                    <a:pt x="46993" y="9174"/>
                    <a:pt x="46993" y="9736"/>
                    <a:pt x="46993" y="10297"/>
                  </a:cubicBezTo>
                  <a:cubicBezTo>
                    <a:pt x="46993" y="11233"/>
                    <a:pt x="46806" y="12544"/>
                    <a:pt x="46431" y="14229"/>
                  </a:cubicBezTo>
                  <a:lnTo>
                    <a:pt x="22092" y="111023"/>
                  </a:lnTo>
                  <a:cubicBezTo>
                    <a:pt x="21156" y="114581"/>
                    <a:pt x="20033" y="116827"/>
                    <a:pt x="18535" y="117764"/>
                  </a:cubicBezTo>
                  <a:cubicBezTo>
                    <a:pt x="17037" y="118700"/>
                    <a:pt x="13106" y="119074"/>
                    <a:pt x="6366" y="119074"/>
                  </a:cubicBezTo>
                  <a:cubicBezTo>
                    <a:pt x="2247" y="119074"/>
                    <a:pt x="0" y="119636"/>
                    <a:pt x="0" y="123755"/>
                  </a:cubicBezTo>
                  <a:cubicBezTo>
                    <a:pt x="0" y="126001"/>
                    <a:pt x="2059" y="127125"/>
                    <a:pt x="6366" y="127125"/>
                  </a:cubicBezTo>
                  <a:lnTo>
                    <a:pt x="111023" y="127125"/>
                  </a:lnTo>
                  <a:cubicBezTo>
                    <a:pt x="115704" y="127125"/>
                    <a:pt x="116453" y="126750"/>
                    <a:pt x="117951" y="123380"/>
                  </a:cubicBezTo>
                  <a:lnTo>
                    <a:pt x="135363" y="83876"/>
                  </a:lnTo>
                  <a:cubicBezTo>
                    <a:pt x="136111" y="82191"/>
                    <a:pt x="136486" y="80881"/>
                    <a:pt x="136486" y="80319"/>
                  </a:cubicBezTo>
                  <a:cubicBezTo>
                    <a:pt x="136486" y="78072"/>
                    <a:pt x="135175" y="76949"/>
                    <a:pt x="132554" y="76949"/>
                  </a:cubicBezTo>
                  <a:lnTo>
                    <a:pt x="130307" y="77885"/>
                  </a:lnTo>
                  <a:cubicBezTo>
                    <a:pt x="129746" y="78447"/>
                    <a:pt x="128622" y="80319"/>
                    <a:pt x="127125" y="83502"/>
                  </a:cubicBezTo>
                  <a:cubicBezTo>
                    <a:pt x="120946" y="97169"/>
                    <a:pt x="114768" y="106343"/>
                    <a:pt x="108215" y="111023"/>
                  </a:cubicBezTo>
                  <a:cubicBezTo>
                    <a:pt x="101101" y="116453"/>
                    <a:pt x="90429" y="119074"/>
                    <a:pt x="76200" y="119074"/>
                  </a:cubicBezTo>
                  <a:lnTo>
                    <a:pt x="44746" y="119074"/>
                  </a:lnTo>
                  <a:cubicBezTo>
                    <a:pt x="41189" y="119074"/>
                    <a:pt x="39504" y="119449"/>
                    <a:pt x="39504" y="117951"/>
                  </a:cubicBezTo>
                  <a:lnTo>
                    <a:pt x="52423" y="65154"/>
                  </a:lnTo>
                  <a:lnTo>
                    <a:pt x="72643" y="65154"/>
                  </a:lnTo>
                  <a:cubicBezTo>
                    <a:pt x="82378" y="65154"/>
                    <a:pt x="88744" y="65154"/>
                    <a:pt x="88744" y="72830"/>
                  </a:cubicBezTo>
                  <a:cubicBezTo>
                    <a:pt x="88744" y="74702"/>
                    <a:pt x="88369" y="77510"/>
                    <a:pt x="87433" y="81068"/>
                  </a:cubicBezTo>
                  <a:cubicBezTo>
                    <a:pt x="87059" y="82191"/>
                    <a:pt x="86872" y="82940"/>
                    <a:pt x="86872" y="83502"/>
                  </a:cubicBezTo>
                  <a:lnTo>
                    <a:pt x="86872" y="84251"/>
                  </a:lnTo>
                  <a:cubicBezTo>
                    <a:pt x="87433" y="85936"/>
                    <a:pt x="88744" y="86872"/>
                    <a:pt x="90803" y="86872"/>
                  </a:cubicBezTo>
                  <a:cubicBezTo>
                    <a:pt x="92863" y="86872"/>
                    <a:pt x="94173" y="85374"/>
                    <a:pt x="95109" y="82191"/>
                  </a:cubicBezTo>
                  <a:lnTo>
                    <a:pt x="105220" y="41564"/>
                  </a:lnTo>
                  <a:cubicBezTo>
                    <a:pt x="105594" y="40066"/>
                    <a:pt x="105781" y="39130"/>
                    <a:pt x="105781" y="38755"/>
                  </a:cubicBezTo>
                  <a:cubicBezTo>
                    <a:pt x="105781" y="36509"/>
                    <a:pt x="104471" y="35385"/>
                    <a:pt x="101850" y="35385"/>
                  </a:cubicBezTo>
                  <a:lnTo>
                    <a:pt x="100352" y="35385"/>
                  </a:lnTo>
                  <a:cubicBezTo>
                    <a:pt x="99416" y="35572"/>
                    <a:pt x="98667" y="36509"/>
                    <a:pt x="98292" y="38194"/>
                  </a:cubicBezTo>
                  <a:cubicBezTo>
                    <a:pt x="95858" y="46806"/>
                    <a:pt x="92863" y="52235"/>
                    <a:pt x="89680" y="54108"/>
                  </a:cubicBezTo>
                  <a:cubicBezTo>
                    <a:pt x="86497" y="55980"/>
                    <a:pt x="81068" y="56916"/>
                    <a:pt x="73017" y="56916"/>
                  </a:cubicBezTo>
                  <a:lnTo>
                    <a:pt x="54482" y="56916"/>
                  </a:lnTo>
                  <a:lnTo>
                    <a:pt x="65341" y="13855"/>
                  </a:lnTo>
                  <a:cubicBezTo>
                    <a:pt x="66839" y="8051"/>
                    <a:pt x="66652" y="8051"/>
                    <a:pt x="74140" y="8051"/>
                  </a:cubicBezTo>
                  <a:lnTo>
                    <a:pt x="104283" y="8051"/>
                  </a:lnTo>
                  <a:cubicBezTo>
                    <a:pt x="114581" y="8051"/>
                    <a:pt x="121695" y="8987"/>
                    <a:pt x="125440" y="11046"/>
                  </a:cubicBezTo>
                  <a:cubicBezTo>
                    <a:pt x="131244" y="13855"/>
                    <a:pt x="134052" y="19846"/>
                    <a:pt x="134052" y="28832"/>
                  </a:cubicBezTo>
                  <a:cubicBezTo>
                    <a:pt x="134052" y="31454"/>
                    <a:pt x="133303" y="36696"/>
                    <a:pt x="133303" y="40066"/>
                  </a:cubicBezTo>
                  <a:cubicBezTo>
                    <a:pt x="133303" y="42687"/>
                    <a:pt x="134614" y="43997"/>
                    <a:pt x="137048" y="43997"/>
                  </a:cubicBezTo>
                  <a:cubicBezTo>
                    <a:pt x="138171" y="43997"/>
                    <a:pt x="139107" y="43810"/>
                    <a:pt x="139669" y="43249"/>
                  </a:cubicBezTo>
                  <a:cubicBezTo>
                    <a:pt x="140605" y="41189"/>
                    <a:pt x="141166" y="39691"/>
                    <a:pt x="141166" y="38568"/>
                  </a:cubicBezTo>
                  <a:lnTo>
                    <a:pt x="144536" y="6366"/>
                  </a:lnTo>
                  <a:lnTo>
                    <a:pt x="144536" y="3370"/>
                  </a:lnTo>
                  <a:cubicBezTo>
                    <a:pt x="144536" y="187"/>
                    <a:pt x="142290" y="0"/>
                    <a:pt x="1383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6969395" y="11546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6991106" y="1623838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7054179" y="123652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7075543" y="1774123"/>
              <a:ext cx="102036" cy="131805"/>
            </a:xfrm>
            <a:custGeom>
              <a:avLst/>
              <a:gdLst/>
              <a:ahLst/>
              <a:cxnLst/>
              <a:rect l="l" t="t" r="r" b="b"/>
              <a:pathLst>
                <a:path w="102036" h="131805">
                  <a:moveTo>
                    <a:pt x="27709" y="12170"/>
                  </a:moveTo>
                  <a:cubicBezTo>
                    <a:pt x="27709" y="12918"/>
                    <a:pt x="27522" y="14229"/>
                    <a:pt x="26960" y="16101"/>
                  </a:cubicBezTo>
                  <a:cubicBezTo>
                    <a:pt x="17973" y="51861"/>
                    <a:pt x="9361" y="87995"/>
                    <a:pt x="187" y="123567"/>
                  </a:cubicBezTo>
                  <a:cubicBezTo>
                    <a:pt x="0" y="124316"/>
                    <a:pt x="0" y="124878"/>
                    <a:pt x="0" y="125065"/>
                  </a:cubicBezTo>
                  <a:cubicBezTo>
                    <a:pt x="0" y="129559"/>
                    <a:pt x="2247" y="131805"/>
                    <a:pt x="6927" y="131805"/>
                  </a:cubicBezTo>
                  <a:cubicBezTo>
                    <a:pt x="12544" y="131805"/>
                    <a:pt x="14791" y="128248"/>
                    <a:pt x="16476" y="122819"/>
                  </a:cubicBezTo>
                  <a:lnTo>
                    <a:pt x="22654" y="98292"/>
                  </a:lnTo>
                  <a:cubicBezTo>
                    <a:pt x="24713" y="89306"/>
                    <a:pt x="26773" y="79195"/>
                    <a:pt x="31079" y="72830"/>
                  </a:cubicBezTo>
                  <a:cubicBezTo>
                    <a:pt x="39504" y="59911"/>
                    <a:pt x="49053" y="53546"/>
                    <a:pt x="59911" y="53546"/>
                  </a:cubicBezTo>
                  <a:cubicBezTo>
                    <a:pt x="66652" y="53546"/>
                    <a:pt x="70022" y="57665"/>
                    <a:pt x="70022" y="65715"/>
                  </a:cubicBezTo>
                  <a:cubicBezTo>
                    <a:pt x="70022" y="73017"/>
                    <a:pt x="66464" y="85936"/>
                    <a:pt x="59350" y="104845"/>
                  </a:cubicBezTo>
                  <a:cubicBezTo>
                    <a:pt x="57478" y="109900"/>
                    <a:pt x="56541" y="113270"/>
                    <a:pt x="56541" y="115142"/>
                  </a:cubicBezTo>
                  <a:cubicBezTo>
                    <a:pt x="56541" y="125252"/>
                    <a:pt x="64592" y="131805"/>
                    <a:pt x="74702" y="131805"/>
                  </a:cubicBezTo>
                  <a:cubicBezTo>
                    <a:pt x="83502" y="131805"/>
                    <a:pt x="90616" y="127312"/>
                    <a:pt x="95671" y="118138"/>
                  </a:cubicBezTo>
                  <a:cubicBezTo>
                    <a:pt x="99977" y="110462"/>
                    <a:pt x="102037" y="105407"/>
                    <a:pt x="102037" y="102786"/>
                  </a:cubicBezTo>
                  <a:cubicBezTo>
                    <a:pt x="102037" y="100726"/>
                    <a:pt x="100726" y="99603"/>
                    <a:pt x="98292" y="99603"/>
                  </a:cubicBezTo>
                  <a:cubicBezTo>
                    <a:pt x="96982" y="99790"/>
                    <a:pt x="95671" y="100726"/>
                    <a:pt x="94361" y="102598"/>
                  </a:cubicBezTo>
                  <a:cubicBezTo>
                    <a:pt x="94173" y="102786"/>
                    <a:pt x="94173" y="103160"/>
                    <a:pt x="94173" y="103347"/>
                  </a:cubicBezTo>
                  <a:cubicBezTo>
                    <a:pt x="89867" y="117764"/>
                    <a:pt x="83689" y="125065"/>
                    <a:pt x="75264" y="125065"/>
                  </a:cubicBezTo>
                  <a:cubicBezTo>
                    <a:pt x="72643" y="125065"/>
                    <a:pt x="71332" y="123193"/>
                    <a:pt x="71332" y="119449"/>
                  </a:cubicBezTo>
                  <a:cubicBezTo>
                    <a:pt x="71332" y="116640"/>
                    <a:pt x="72830" y="111772"/>
                    <a:pt x="75638" y="104658"/>
                  </a:cubicBezTo>
                  <a:cubicBezTo>
                    <a:pt x="82191" y="87995"/>
                    <a:pt x="85374" y="76013"/>
                    <a:pt x="85374" y="68711"/>
                  </a:cubicBezTo>
                  <a:cubicBezTo>
                    <a:pt x="85374" y="54108"/>
                    <a:pt x="77136" y="46806"/>
                    <a:pt x="60660" y="46806"/>
                  </a:cubicBezTo>
                  <a:cubicBezTo>
                    <a:pt x="49989" y="46806"/>
                    <a:pt x="40440" y="51299"/>
                    <a:pt x="32015" y="60286"/>
                  </a:cubicBezTo>
                  <a:lnTo>
                    <a:pt x="45308" y="6553"/>
                  </a:lnTo>
                  <a:cubicBezTo>
                    <a:pt x="45495" y="6178"/>
                    <a:pt x="45683" y="5055"/>
                    <a:pt x="46057" y="3370"/>
                  </a:cubicBezTo>
                  <a:cubicBezTo>
                    <a:pt x="46057" y="1123"/>
                    <a:pt x="44934" y="0"/>
                    <a:pt x="42500" y="0"/>
                  </a:cubicBezTo>
                  <a:lnTo>
                    <a:pt x="18722" y="1872"/>
                  </a:lnTo>
                  <a:cubicBezTo>
                    <a:pt x="15540" y="2059"/>
                    <a:pt x="14042" y="3744"/>
                    <a:pt x="14042" y="6927"/>
                  </a:cubicBezTo>
                  <a:cubicBezTo>
                    <a:pt x="14042" y="8987"/>
                    <a:pt x="15914" y="10110"/>
                    <a:pt x="19471" y="10110"/>
                  </a:cubicBezTo>
                  <a:cubicBezTo>
                    <a:pt x="22841" y="10110"/>
                    <a:pt x="27709" y="9923"/>
                    <a:pt x="27709" y="121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7214649" y="11546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7240515" y="161171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7327974" y="1629102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7392728" y="125658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7533411" y="1746038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7699793" y="1319894"/>
              <a:ext cx="144536" cy="127124"/>
            </a:xfrm>
            <a:custGeom>
              <a:avLst/>
              <a:gdLst/>
              <a:ahLst/>
              <a:cxnLst/>
              <a:rect l="l" t="t" r="r" b="b"/>
              <a:pathLst>
                <a:path w="144536" h="127124">
                  <a:moveTo>
                    <a:pt x="138358" y="0"/>
                  </a:moveTo>
                  <a:lnTo>
                    <a:pt x="36509" y="0"/>
                  </a:lnTo>
                  <a:cubicBezTo>
                    <a:pt x="32202" y="0"/>
                    <a:pt x="29769" y="562"/>
                    <a:pt x="29769" y="4868"/>
                  </a:cubicBezTo>
                  <a:cubicBezTo>
                    <a:pt x="29769" y="6927"/>
                    <a:pt x="32015" y="8051"/>
                    <a:pt x="36696" y="8051"/>
                  </a:cubicBezTo>
                  <a:cubicBezTo>
                    <a:pt x="42500" y="8051"/>
                    <a:pt x="45870" y="8425"/>
                    <a:pt x="46806" y="8987"/>
                  </a:cubicBezTo>
                  <a:cubicBezTo>
                    <a:pt x="46993" y="9174"/>
                    <a:pt x="46993" y="9736"/>
                    <a:pt x="46993" y="10297"/>
                  </a:cubicBezTo>
                  <a:cubicBezTo>
                    <a:pt x="46993" y="11233"/>
                    <a:pt x="46806" y="12544"/>
                    <a:pt x="46431" y="14229"/>
                  </a:cubicBezTo>
                  <a:lnTo>
                    <a:pt x="22092" y="111023"/>
                  </a:lnTo>
                  <a:cubicBezTo>
                    <a:pt x="21156" y="114581"/>
                    <a:pt x="20033" y="116827"/>
                    <a:pt x="18535" y="117764"/>
                  </a:cubicBezTo>
                  <a:cubicBezTo>
                    <a:pt x="17037" y="118700"/>
                    <a:pt x="13106" y="119074"/>
                    <a:pt x="6366" y="119074"/>
                  </a:cubicBezTo>
                  <a:cubicBezTo>
                    <a:pt x="2247" y="119074"/>
                    <a:pt x="0" y="119636"/>
                    <a:pt x="0" y="123755"/>
                  </a:cubicBezTo>
                  <a:cubicBezTo>
                    <a:pt x="0" y="126001"/>
                    <a:pt x="2059" y="127125"/>
                    <a:pt x="6366" y="127125"/>
                  </a:cubicBezTo>
                  <a:lnTo>
                    <a:pt x="111023" y="127125"/>
                  </a:lnTo>
                  <a:cubicBezTo>
                    <a:pt x="115704" y="127125"/>
                    <a:pt x="116453" y="126750"/>
                    <a:pt x="117951" y="123380"/>
                  </a:cubicBezTo>
                  <a:lnTo>
                    <a:pt x="135363" y="83876"/>
                  </a:lnTo>
                  <a:cubicBezTo>
                    <a:pt x="136111" y="82191"/>
                    <a:pt x="136486" y="80881"/>
                    <a:pt x="136486" y="80319"/>
                  </a:cubicBezTo>
                  <a:cubicBezTo>
                    <a:pt x="136486" y="78072"/>
                    <a:pt x="135175" y="76949"/>
                    <a:pt x="132554" y="76949"/>
                  </a:cubicBezTo>
                  <a:lnTo>
                    <a:pt x="130307" y="77885"/>
                  </a:lnTo>
                  <a:cubicBezTo>
                    <a:pt x="129746" y="78447"/>
                    <a:pt x="128622" y="80319"/>
                    <a:pt x="127125" y="83502"/>
                  </a:cubicBezTo>
                  <a:cubicBezTo>
                    <a:pt x="120946" y="97169"/>
                    <a:pt x="114768" y="106343"/>
                    <a:pt x="108215" y="111023"/>
                  </a:cubicBezTo>
                  <a:cubicBezTo>
                    <a:pt x="101101" y="116453"/>
                    <a:pt x="90429" y="119074"/>
                    <a:pt x="76200" y="119074"/>
                  </a:cubicBezTo>
                  <a:lnTo>
                    <a:pt x="44746" y="119074"/>
                  </a:lnTo>
                  <a:cubicBezTo>
                    <a:pt x="41189" y="119074"/>
                    <a:pt x="39504" y="119449"/>
                    <a:pt x="39504" y="117951"/>
                  </a:cubicBezTo>
                  <a:lnTo>
                    <a:pt x="52423" y="65154"/>
                  </a:lnTo>
                  <a:lnTo>
                    <a:pt x="72643" y="65154"/>
                  </a:lnTo>
                  <a:cubicBezTo>
                    <a:pt x="82378" y="65154"/>
                    <a:pt x="88744" y="65154"/>
                    <a:pt x="88744" y="72830"/>
                  </a:cubicBezTo>
                  <a:cubicBezTo>
                    <a:pt x="88744" y="74702"/>
                    <a:pt x="88369" y="77510"/>
                    <a:pt x="87433" y="81068"/>
                  </a:cubicBezTo>
                  <a:cubicBezTo>
                    <a:pt x="87059" y="82191"/>
                    <a:pt x="86872" y="82940"/>
                    <a:pt x="86872" y="83502"/>
                  </a:cubicBezTo>
                  <a:lnTo>
                    <a:pt x="86872" y="84251"/>
                  </a:lnTo>
                  <a:cubicBezTo>
                    <a:pt x="87433" y="85936"/>
                    <a:pt x="88744" y="86872"/>
                    <a:pt x="90803" y="86872"/>
                  </a:cubicBezTo>
                  <a:cubicBezTo>
                    <a:pt x="92863" y="86872"/>
                    <a:pt x="94173" y="85374"/>
                    <a:pt x="95109" y="82191"/>
                  </a:cubicBezTo>
                  <a:lnTo>
                    <a:pt x="105220" y="41564"/>
                  </a:lnTo>
                  <a:cubicBezTo>
                    <a:pt x="105594" y="40066"/>
                    <a:pt x="105781" y="39130"/>
                    <a:pt x="105781" y="38755"/>
                  </a:cubicBezTo>
                  <a:cubicBezTo>
                    <a:pt x="105781" y="36509"/>
                    <a:pt x="104471" y="35385"/>
                    <a:pt x="101850" y="35385"/>
                  </a:cubicBezTo>
                  <a:lnTo>
                    <a:pt x="100352" y="35385"/>
                  </a:lnTo>
                  <a:cubicBezTo>
                    <a:pt x="99416" y="35572"/>
                    <a:pt x="98667" y="36509"/>
                    <a:pt x="98292" y="38194"/>
                  </a:cubicBezTo>
                  <a:cubicBezTo>
                    <a:pt x="95858" y="46806"/>
                    <a:pt x="92863" y="52235"/>
                    <a:pt x="89680" y="54108"/>
                  </a:cubicBezTo>
                  <a:cubicBezTo>
                    <a:pt x="86497" y="55980"/>
                    <a:pt x="81068" y="56916"/>
                    <a:pt x="73017" y="56916"/>
                  </a:cubicBezTo>
                  <a:lnTo>
                    <a:pt x="54482" y="56916"/>
                  </a:lnTo>
                  <a:lnTo>
                    <a:pt x="65341" y="13855"/>
                  </a:lnTo>
                  <a:cubicBezTo>
                    <a:pt x="66839" y="8051"/>
                    <a:pt x="66652" y="8051"/>
                    <a:pt x="74140" y="8051"/>
                  </a:cubicBezTo>
                  <a:lnTo>
                    <a:pt x="104283" y="8051"/>
                  </a:lnTo>
                  <a:cubicBezTo>
                    <a:pt x="114581" y="8051"/>
                    <a:pt x="121695" y="8987"/>
                    <a:pt x="125440" y="11046"/>
                  </a:cubicBezTo>
                  <a:cubicBezTo>
                    <a:pt x="131244" y="13855"/>
                    <a:pt x="134052" y="19846"/>
                    <a:pt x="134052" y="28832"/>
                  </a:cubicBezTo>
                  <a:cubicBezTo>
                    <a:pt x="134052" y="31454"/>
                    <a:pt x="133303" y="36696"/>
                    <a:pt x="133303" y="40066"/>
                  </a:cubicBezTo>
                  <a:cubicBezTo>
                    <a:pt x="133303" y="42687"/>
                    <a:pt x="134614" y="43997"/>
                    <a:pt x="137048" y="43997"/>
                  </a:cubicBezTo>
                  <a:cubicBezTo>
                    <a:pt x="138171" y="43997"/>
                    <a:pt x="139107" y="43810"/>
                    <a:pt x="139669" y="43249"/>
                  </a:cubicBezTo>
                  <a:cubicBezTo>
                    <a:pt x="140605" y="41189"/>
                    <a:pt x="141166" y="39691"/>
                    <a:pt x="141166" y="38568"/>
                  </a:cubicBezTo>
                  <a:lnTo>
                    <a:pt x="144536" y="6366"/>
                  </a:lnTo>
                  <a:lnTo>
                    <a:pt x="144536" y="3370"/>
                  </a:lnTo>
                  <a:cubicBezTo>
                    <a:pt x="144536" y="187"/>
                    <a:pt x="142290" y="0"/>
                    <a:pt x="1383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7712854" y="1739564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7797988" y="1125039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7863613" y="1317085"/>
              <a:ext cx="102036" cy="131805"/>
            </a:xfrm>
            <a:custGeom>
              <a:avLst/>
              <a:gdLst/>
              <a:ahLst/>
              <a:cxnLst/>
              <a:rect l="l" t="t" r="r" b="b"/>
              <a:pathLst>
                <a:path w="102036" h="131805">
                  <a:moveTo>
                    <a:pt x="27709" y="12170"/>
                  </a:moveTo>
                  <a:cubicBezTo>
                    <a:pt x="27709" y="12918"/>
                    <a:pt x="27522" y="14229"/>
                    <a:pt x="26960" y="16101"/>
                  </a:cubicBezTo>
                  <a:cubicBezTo>
                    <a:pt x="17973" y="51861"/>
                    <a:pt x="9361" y="87995"/>
                    <a:pt x="187" y="123567"/>
                  </a:cubicBezTo>
                  <a:cubicBezTo>
                    <a:pt x="0" y="124316"/>
                    <a:pt x="0" y="124878"/>
                    <a:pt x="0" y="125065"/>
                  </a:cubicBezTo>
                  <a:cubicBezTo>
                    <a:pt x="0" y="129559"/>
                    <a:pt x="2247" y="131805"/>
                    <a:pt x="6927" y="131805"/>
                  </a:cubicBezTo>
                  <a:cubicBezTo>
                    <a:pt x="12544" y="131805"/>
                    <a:pt x="14791" y="128248"/>
                    <a:pt x="16476" y="122819"/>
                  </a:cubicBezTo>
                  <a:lnTo>
                    <a:pt x="22654" y="98292"/>
                  </a:lnTo>
                  <a:cubicBezTo>
                    <a:pt x="24713" y="89306"/>
                    <a:pt x="26773" y="79195"/>
                    <a:pt x="31079" y="72830"/>
                  </a:cubicBezTo>
                  <a:cubicBezTo>
                    <a:pt x="39504" y="59911"/>
                    <a:pt x="49053" y="53546"/>
                    <a:pt x="59911" y="53546"/>
                  </a:cubicBezTo>
                  <a:cubicBezTo>
                    <a:pt x="66652" y="53546"/>
                    <a:pt x="70022" y="57665"/>
                    <a:pt x="70022" y="65715"/>
                  </a:cubicBezTo>
                  <a:cubicBezTo>
                    <a:pt x="70022" y="73017"/>
                    <a:pt x="66464" y="85936"/>
                    <a:pt x="59350" y="104845"/>
                  </a:cubicBezTo>
                  <a:cubicBezTo>
                    <a:pt x="57478" y="109900"/>
                    <a:pt x="56541" y="113270"/>
                    <a:pt x="56541" y="115142"/>
                  </a:cubicBezTo>
                  <a:cubicBezTo>
                    <a:pt x="56541" y="125252"/>
                    <a:pt x="64592" y="131805"/>
                    <a:pt x="74702" y="131805"/>
                  </a:cubicBezTo>
                  <a:cubicBezTo>
                    <a:pt x="83502" y="131805"/>
                    <a:pt x="90616" y="127312"/>
                    <a:pt x="95671" y="118138"/>
                  </a:cubicBezTo>
                  <a:cubicBezTo>
                    <a:pt x="99977" y="110462"/>
                    <a:pt x="102037" y="105407"/>
                    <a:pt x="102037" y="102786"/>
                  </a:cubicBezTo>
                  <a:cubicBezTo>
                    <a:pt x="102037" y="100726"/>
                    <a:pt x="100726" y="99603"/>
                    <a:pt x="98292" y="99603"/>
                  </a:cubicBezTo>
                  <a:cubicBezTo>
                    <a:pt x="96982" y="99790"/>
                    <a:pt x="95671" y="100726"/>
                    <a:pt x="94361" y="102598"/>
                  </a:cubicBezTo>
                  <a:cubicBezTo>
                    <a:pt x="94173" y="102786"/>
                    <a:pt x="94173" y="103160"/>
                    <a:pt x="94173" y="103347"/>
                  </a:cubicBezTo>
                  <a:cubicBezTo>
                    <a:pt x="89867" y="117764"/>
                    <a:pt x="83689" y="125065"/>
                    <a:pt x="75264" y="125065"/>
                  </a:cubicBezTo>
                  <a:cubicBezTo>
                    <a:pt x="72643" y="125065"/>
                    <a:pt x="71332" y="123193"/>
                    <a:pt x="71332" y="119449"/>
                  </a:cubicBezTo>
                  <a:cubicBezTo>
                    <a:pt x="71332" y="116640"/>
                    <a:pt x="72830" y="111772"/>
                    <a:pt x="75638" y="104658"/>
                  </a:cubicBezTo>
                  <a:cubicBezTo>
                    <a:pt x="82191" y="87995"/>
                    <a:pt x="85374" y="76013"/>
                    <a:pt x="85374" y="68711"/>
                  </a:cubicBezTo>
                  <a:cubicBezTo>
                    <a:pt x="85374" y="54108"/>
                    <a:pt x="77136" y="46806"/>
                    <a:pt x="60660" y="46806"/>
                  </a:cubicBezTo>
                  <a:cubicBezTo>
                    <a:pt x="49989" y="46806"/>
                    <a:pt x="40440" y="51299"/>
                    <a:pt x="32015" y="60286"/>
                  </a:cubicBezTo>
                  <a:lnTo>
                    <a:pt x="45308" y="6553"/>
                  </a:lnTo>
                  <a:cubicBezTo>
                    <a:pt x="45495" y="6178"/>
                    <a:pt x="45683" y="5055"/>
                    <a:pt x="46057" y="3370"/>
                  </a:cubicBezTo>
                  <a:cubicBezTo>
                    <a:pt x="46057" y="1123"/>
                    <a:pt x="44934" y="0"/>
                    <a:pt x="42500" y="0"/>
                  </a:cubicBezTo>
                  <a:lnTo>
                    <a:pt x="18722" y="1872"/>
                  </a:lnTo>
                  <a:cubicBezTo>
                    <a:pt x="15540" y="2059"/>
                    <a:pt x="14042" y="3744"/>
                    <a:pt x="14042" y="6927"/>
                  </a:cubicBezTo>
                  <a:cubicBezTo>
                    <a:pt x="14042" y="8987"/>
                    <a:pt x="15914" y="10110"/>
                    <a:pt x="19471" y="10110"/>
                  </a:cubicBezTo>
                  <a:cubicBezTo>
                    <a:pt x="22841" y="10110"/>
                    <a:pt x="27709" y="9923"/>
                    <a:pt x="27709" y="121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7979580" y="1693560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8028585" y="11546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8116044" y="1172064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8123473" y="1629102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8318672" y="1338240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8326102" y="1795278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8468654" y="161171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8520393" y="1282526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8631873" y="1739564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8787119" y="1236522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8892171" y="1693560"/>
              <a:ext cx="137475" cy="121160"/>
            </a:xfrm>
            <a:custGeom>
              <a:avLst/>
              <a:gdLst/>
              <a:ahLst/>
              <a:cxnLst/>
              <a:rect l="l" t="t" r="r" b="b"/>
              <a:pathLst>
                <a:path w="137475" h="121160">
                  <a:moveTo>
                    <a:pt x="137475" y="79704"/>
                  </a:moveTo>
                  <a:cubicBezTo>
                    <a:pt x="137475" y="77297"/>
                    <a:pt x="136138" y="75959"/>
                    <a:pt x="133196" y="75959"/>
                  </a:cubicBezTo>
                  <a:cubicBezTo>
                    <a:pt x="130789" y="75959"/>
                    <a:pt x="129452" y="77831"/>
                    <a:pt x="128649" y="81576"/>
                  </a:cubicBezTo>
                  <a:cubicBezTo>
                    <a:pt x="127312" y="86658"/>
                    <a:pt x="125975" y="91739"/>
                    <a:pt x="124102" y="96821"/>
                  </a:cubicBezTo>
                  <a:cubicBezTo>
                    <a:pt x="120625" y="107787"/>
                    <a:pt x="115811" y="113404"/>
                    <a:pt x="109927" y="113404"/>
                  </a:cubicBezTo>
                  <a:cubicBezTo>
                    <a:pt x="105113" y="113404"/>
                    <a:pt x="102705" y="109659"/>
                    <a:pt x="102705" y="102170"/>
                  </a:cubicBezTo>
                  <a:cubicBezTo>
                    <a:pt x="102705" y="97624"/>
                    <a:pt x="104578" y="88530"/>
                    <a:pt x="108055" y="75157"/>
                  </a:cubicBezTo>
                  <a:lnTo>
                    <a:pt x="115276" y="46806"/>
                  </a:lnTo>
                  <a:cubicBezTo>
                    <a:pt x="117683" y="37177"/>
                    <a:pt x="119823" y="30491"/>
                    <a:pt x="121428" y="22199"/>
                  </a:cubicBezTo>
                  <a:lnTo>
                    <a:pt x="123033" y="14978"/>
                  </a:lnTo>
                  <a:cubicBezTo>
                    <a:pt x="123567" y="13106"/>
                    <a:pt x="123835" y="11768"/>
                    <a:pt x="123835" y="10966"/>
                  </a:cubicBezTo>
                  <a:cubicBezTo>
                    <a:pt x="123835" y="5617"/>
                    <a:pt x="120893" y="2942"/>
                    <a:pt x="115009" y="2942"/>
                  </a:cubicBezTo>
                  <a:cubicBezTo>
                    <a:pt x="109124" y="2942"/>
                    <a:pt x="105380" y="6152"/>
                    <a:pt x="103775" y="12838"/>
                  </a:cubicBezTo>
                  <a:lnTo>
                    <a:pt x="83983" y="92007"/>
                  </a:lnTo>
                  <a:cubicBezTo>
                    <a:pt x="83716" y="92809"/>
                    <a:pt x="82646" y="94682"/>
                    <a:pt x="80506" y="97891"/>
                  </a:cubicBezTo>
                  <a:cubicBezTo>
                    <a:pt x="76227" y="104845"/>
                    <a:pt x="65796" y="113404"/>
                    <a:pt x="55097" y="113404"/>
                  </a:cubicBezTo>
                  <a:cubicBezTo>
                    <a:pt x="44934" y="113404"/>
                    <a:pt x="39852" y="106450"/>
                    <a:pt x="39852" y="92809"/>
                  </a:cubicBezTo>
                  <a:cubicBezTo>
                    <a:pt x="39852" y="81843"/>
                    <a:pt x="44666" y="64191"/>
                    <a:pt x="54027" y="39584"/>
                  </a:cubicBezTo>
                  <a:cubicBezTo>
                    <a:pt x="56969" y="31561"/>
                    <a:pt x="58574" y="25944"/>
                    <a:pt x="58574" y="22734"/>
                  </a:cubicBezTo>
                  <a:cubicBezTo>
                    <a:pt x="58574" y="9361"/>
                    <a:pt x="49213" y="0"/>
                    <a:pt x="35840" y="0"/>
                  </a:cubicBezTo>
                  <a:cubicBezTo>
                    <a:pt x="23804" y="0"/>
                    <a:pt x="14443" y="6687"/>
                    <a:pt x="7756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513" y="18455"/>
                    <a:pt x="24072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141"/>
                    <a:pt x="36107" y="32898"/>
                  </a:cubicBezTo>
                  <a:cubicBezTo>
                    <a:pt x="25944" y="59911"/>
                    <a:pt x="20862" y="78634"/>
                    <a:pt x="20862" y="88530"/>
                  </a:cubicBezTo>
                  <a:cubicBezTo>
                    <a:pt x="20862" y="109124"/>
                    <a:pt x="33700" y="121160"/>
                    <a:pt x="54295" y="121160"/>
                  </a:cubicBezTo>
                  <a:cubicBezTo>
                    <a:pt x="65796" y="121160"/>
                    <a:pt x="76227" y="115811"/>
                    <a:pt x="85053" y="104845"/>
                  </a:cubicBezTo>
                  <a:cubicBezTo>
                    <a:pt x="88797" y="115811"/>
                    <a:pt x="96821" y="121160"/>
                    <a:pt x="109124" y="121160"/>
                  </a:cubicBezTo>
                  <a:cubicBezTo>
                    <a:pt x="127579" y="121160"/>
                    <a:pt x="133196" y="99496"/>
                    <a:pt x="137475" y="797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8931012" y="1172064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9046499" y="1584436"/>
              <a:ext cx="44398" cy="320954"/>
            </a:xfrm>
            <a:custGeom>
              <a:avLst/>
              <a:gdLst/>
              <a:ahLst/>
              <a:cxnLst/>
              <a:rect l="l" t="t" r="r" b="b"/>
              <a:pathLst>
                <a:path w="44398" h="320954">
                  <a:moveTo>
                    <a:pt x="6954" y="320954"/>
                  </a:moveTo>
                  <a:lnTo>
                    <a:pt x="44399" y="320954"/>
                  </a:lnTo>
                  <a:lnTo>
                    <a:pt x="44399" y="0"/>
                  </a:lnTo>
                  <a:lnTo>
                    <a:pt x="6954" y="0"/>
                  </a:lnTo>
                  <a:cubicBezTo>
                    <a:pt x="2407" y="0"/>
                    <a:pt x="0" y="2407"/>
                    <a:pt x="0" y="7221"/>
                  </a:cubicBezTo>
                  <a:cubicBezTo>
                    <a:pt x="0" y="12036"/>
                    <a:pt x="2407" y="14443"/>
                    <a:pt x="6954" y="14443"/>
                  </a:cubicBezTo>
                  <a:lnTo>
                    <a:pt x="30491" y="14443"/>
                  </a:lnTo>
                  <a:lnTo>
                    <a:pt x="30491" y="306511"/>
                  </a:lnTo>
                  <a:lnTo>
                    <a:pt x="6954" y="306511"/>
                  </a:lnTo>
                  <a:cubicBezTo>
                    <a:pt x="2407" y="306511"/>
                    <a:pt x="0" y="308919"/>
                    <a:pt x="0" y="313733"/>
                  </a:cubicBezTo>
                  <a:cubicBezTo>
                    <a:pt x="0" y="318547"/>
                    <a:pt x="2407" y="320954"/>
                    <a:pt x="6954" y="3209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9136449" y="1289000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9256724" y="11546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3506427" y="2291698"/>
              <a:ext cx="113136" cy="241250"/>
            </a:xfrm>
            <a:custGeom>
              <a:avLst/>
              <a:gdLst/>
              <a:ahLst/>
              <a:cxnLst/>
              <a:rect l="l" t="t" r="r" b="b"/>
              <a:pathLst>
                <a:path w="113136" h="241250">
                  <a:moveTo>
                    <a:pt x="20862" y="74087"/>
                  </a:moveTo>
                  <a:cubicBezTo>
                    <a:pt x="20862" y="86123"/>
                    <a:pt x="26211" y="95484"/>
                    <a:pt x="36910" y="102170"/>
                  </a:cubicBezTo>
                  <a:cubicBezTo>
                    <a:pt x="12303" y="121160"/>
                    <a:pt x="0" y="139883"/>
                    <a:pt x="0" y="158338"/>
                  </a:cubicBezTo>
                  <a:cubicBezTo>
                    <a:pt x="0" y="167699"/>
                    <a:pt x="4547" y="175188"/>
                    <a:pt x="7756" y="180002"/>
                  </a:cubicBezTo>
                  <a:cubicBezTo>
                    <a:pt x="12303" y="184549"/>
                    <a:pt x="16850" y="188026"/>
                    <a:pt x="21932" y="190700"/>
                  </a:cubicBezTo>
                  <a:cubicBezTo>
                    <a:pt x="35038" y="196317"/>
                    <a:pt x="54295" y="203539"/>
                    <a:pt x="70343" y="209958"/>
                  </a:cubicBezTo>
                  <a:cubicBezTo>
                    <a:pt x="75959" y="212632"/>
                    <a:pt x="78901" y="213435"/>
                    <a:pt x="78901" y="220389"/>
                  </a:cubicBezTo>
                  <a:cubicBezTo>
                    <a:pt x="78901" y="227075"/>
                    <a:pt x="73820" y="233227"/>
                    <a:pt x="67133" y="233227"/>
                  </a:cubicBezTo>
                  <a:cubicBezTo>
                    <a:pt x="59644" y="233227"/>
                    <a:pt x="52155" y="230552"/>
                    <a:pt x="44666" y="224936"/>
                  </a:cubicBezTo>
                  <a:cubicBezTo>
                    <a:pt x="43329" y="224133"/>
                    <a:pt x="41992" y="223598"/>
                    <a:pt x="41189" y="223598"/>
                  </a:cubicBezTo>
                  <a:cubicBezTo>
                    <a:pt x="38782" y="223598"/>
                    <a:pt x="37445" y="224936"/>
                    <a:pt x="37445" y="227343"/>
                  </a:cubicBezTo>
                  <a:cubicBezTo>
                    <a:pt x="37445" y="228680"/>
                    <a:pt x="39049" y="230552"/>
                    <a:pt x="41992" y="232959"/>
                  </a:cubicBezTo>
                  <a:cubicBezTo>
                    <a:pt x="49213" y="238576"/>
                    <a:pt x="57504" y="241251"/>
                    <a:pt x="67133" y="241251"/>
                  </a:cubicBezTo>
                  <a:cubicBezTo>
                    <a:pt x="82378" y="241251"/>
                    <a:pt x="95484" y="227075"/>
                    <a:pt x="95484" y="211830"/>
                  </a:cubicBezTo>
                  <a:cubicBezTo>
                    <a:pt x="95484" y="201934"/>
                    <a:pt x="91205" y="195515"/>
                    <a:pt x="82378" y="192038"/>
                  </a:cubicBezTo>
                  <a:lnTo>
                    <a:pt x="66331" y="185886"/>
                  </a:lnTo>
                  <a:cubicBezTo>
                    <a:pt x="58574" y="182944"/>
                    <a:pt x="53225" y="181072"/>
                    <a:pt x="50283" y="179734"/>
                  </a:cubicBezTo>
                  <a:lnTo>
                    <a:pt x="34503" y="173583"/>
                  </a:lnTo>
                  <a:cubicBezTo>
                    <a:pt x="21932" y="168501"/>
                    <a:pt x="15513" y="160745"/>
                    <a:pt x="15513" y="150849"/>
                  </a:cubicBezTo>
                  <a:cubicBezTo>
                    <a:pt x="15513" y="132929"/>
                    <a:pt x="33700" y="113939"/>
                    <a:pt x="46806" y="106985"/>
                  </a:cubicBezTo>
                  <a:cubicBezTo>
                    <a:pt x="53225" y="109124"/>
                    <a:pt x="60981" y="110194"/>
                    <a:pt x="69808" y="110194"/>
                  </a:cubicBezTo>
                  <a:cubicBezTo>
                    <a:pt x="86658" y="110194"/>
                    <a:pt x="95216" y="107252"/>
                    <a:pt x="95216" y="101101"/>
                  </a:cubicBezTo>
                  <a:cubicBezTo>
                    <a:pt x="95216" y="95484"/>
                    <a:pt x="87728" y="92809"/>
                    <a:pt x="72750" y="92809"/>
                  </a:cubicBezTo>
                  <a:cubicBezTo>
                    <a:pt x="64726" y="92809"/>
                    <a:pt x="57504" y="93879"/>
                    <a:pt x="51085" y="95751"/>
                  </a:cubicBezTo>
                  <a:cubicBezTo>
                    <a:pt x="46271" y="90670"/>
                    <a:pt x="43864" y="84251"/>
                    <a:pt x="43864" y="76227"/>
                  </a:cubicBezTo>
                  <a:cubicBezTo>
                    <a:pt x="43864" y="56702"/>
                    <a:pt x="57772" y="39584"/>
                    <a:pt x="71680" y="32630"/>
                  </a:cubicBezTo>
                  <a:cubicBezTo>
                    <a:pt x="75157" y="36375"/>
                    <a:pt x="80774" y="38247"/>
                    <a:pt x="88797" y="38247"/>
                  </a:cubicBezTo>
                  <a:cubicBezTo>
                    <a:pt x="105113" y="38247"/>
                    <a:pt x="113136" y="35038"/>
                    <a:pt x="113136" y="28886"/>
                  </a:cubicBezTo>
                  <a:cubicBezTo>
                    <a:pt x="113136" y="23269"/>
                    <a:pt x="105647" y="20595"/>
                    <a:pt x="90402" y="20595"/>
                  </a:cubicBezTo>
                  <a:cubicBezTo>
                    <a:pt x="84251" y="20595"/>
                    <a:pt x="78901" y="21129"/>
                    <a:pt x="74354" y="21932"/>
                  </a:cubicBezTo>
                  <a:cubicBezTo>
                    <a:pt x="73820" y="19525"/>
                    <a:pt x="73552" y="17118"/>
                    <a:pt x="73552" y="14443"/>
                  </a:cubicBezTo>
                  <a:cubicBezTo>
                    <a:pt x="73552" y="12036"/>
                    <a:pt x="74087" y="8559"/>
                    <a:pt x="74889" y="4547"/>
                  </a:cubicBezTo>
                  <a:cubicBezTo>
                    <a:pt x="74889" y="1605"/>
                    <a:pt x="73552" y="0"/>
                    <a:pt x="70610" y="0"/>
                  </a:cubicBezTo>
                  <a:cubicBezTo>
                    <a:pt x="66598" y="0"/>
                    <a:pt x="64726" y="4814"/>
                    <a:pt x="64726" y="14175"/>
                  </a:cubicBezTo>
                  <a:cubicBezTo>
                    <a:pt x="64726" y="16048"/>
                    <a:pt x="65261" y="18990"/>
                    <a:pt x="66331" y="23537"/>
                  </a:cubicBezTo>
                  <a:cubicBezTo>
                    <a:pt x="44666" y="30223"/>
                    <a:pt x="20862" y="48411"/>
                    <a:pt x="20862" y="74087"/>
                  </a:cubicBezTo>
                  <a:close/>
                  <a:moveTo>
                    <a:pt x="90670" y="28618"/>
                  </a:moveTo>
                  <a:cubicBezTo>
                    <a:pt x="94414" y="28618"/>
                    <a:pt x="97891" y="28886"/>
                    <a:pt x="100833" y="29421"/>
                  </a:cubicBezTo>
                  <a:cubicBezTo>
                    <a:pt x="97624" y="29956"/>
                    <a:pt x="93612" y="30223"/>
                    <a:pt x="89065" y="30223"/>
                  </a:cubicBezTo>
                  <a:cubicBezTo>
                    <a:pt x="85588" y="30223"/>
                    <a:pt x="82913" y="29956"/>
                    <a:pt x="81041" y="29153"/>
                  </a:cubicBezTo>
                  <a:cubicBezTo>
                    <a:pt x="83448" y="28886"/>
                    <a:pt x="86658" y="28618"/>
                    <a:pt x="90670" y="28618"/>
                  </a:cubicBezTo>
                  <a:close/>
                  <a:moveTo>
                    <a:pt x="72482" y="100833"/>
                  </a:moveTo>
                  <a:cubicBezTo>
                    <a:pt x="76494" y="100833"/>
                    <a:pt x="80239" y="101101"/>
                    <a:pt x="83181" y="101368"/>
                  </a:cubicBezTo>
                  <a:cubicBezTo>
                    <a:pt x="80239" y="102170"/>
                    <a:pt x="75959" y="102438"/>
                    <a:pt x="70610" y="102438"/>
                  </a:cubicBezTo>
                  <a:cubicBezTo>
                    <a:pt x="67133" y="102438"/>
                    <a:pt x="63923" y="102170"/>
                    <a:pt x="61516" y="101368"/>
                  </a:cubicBezTo>
                  <a:cubicBezTo>
                    <a:pt x="64726" y="101101"/>
                    <a:pt x="68470" y="100833"/>
                    <a:pt x="72482" y="10083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3514451" y="2762722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3716326" y="237996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3737185" y="278278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3990680" y="2356958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4037510" y="2889343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4111276" y="2850213"/>
              <a:ext cx="40065" cy="123005"/>
            </a:xfrm>
            <a:custGeom>
              <a:avLst/>
              <a:gdLst/>
              <a:ahLst/>
              <a:cxnLst/>
              <a:rect l="l" t="t" r="r" b="b"/>
              <a:pathLst>
                <a:path w="40065" h="123005">
                  <a:moveTo>
                    <a:pt x="30143" y="10485"/>
                  </a:moveTo>
                  <a:cubicBezTo>
                    <a:pt x="30143" y="4868"/>
                    <a:pt x="25462" y="0"/>
                    <a:pt x="19846" y="0"/>
                  </a:cubicBezTo>
                  <a:cubicBezTo>
                    <a:pt x="14229" y="0"/>
                    <a:pt x="9361" y="4868"/>
                    <a:pt x="9361" y="10485"/>
                  </a:cubicBezTo>
                  <a:cubicBezTo>
                    <a:pt x="9361" y="16101"/>
                    <a:pt x="14042" y="21156"/>
                    <a:pt x="19658" y="21156"/>
                  </a:cubicBezTo>
                  <a:cubicBezTo>
                    <a:pt x="25462" y="21156"/>
                    <a:pt x="30143" y="16288"/>
                    <a:pt x="30143" y="10485"/>
                  </a:cubicBezTo>
                  <a:close/>
                  <a:moveTo>
                    <a:pt x="20595" y="122444"/>
                  </a:moveTo>
                  <a:lnTo>
                    <a:pt x="40066" y="123006"/>
                  </a:lnTo>
                  <a:lnTo>
                    <a:pt x="40066" y="115704"/>
                  </a:lnTo>
                  <a:cubicBezTo>
                    <a:pt x="33887" y="115704"/>
                    <a:pt x="30143" y="115330"/>
                    <a:pt x="29020" y="114581"/>
                  </a:cubicBezTo>
                  <a:cubicBezTo>
                    <a:pt x="27896" y="113832"/>
                    <a:pt x="27522" y="111772"/>
                    <a:pt x="27522" y="108402"/>
                  </a:cubicBezTo>
                  <a:lnTo>
                    <a:pt x="27522" y="39691"/>
                  </a:lnTo>
                  <a:lnTo>
                    <a:pt x="749" y="41938"/>
                  </a:lnTo>
                  <a:lnTo>
                    <a:pt x="749" y="49053"/>
                  </a:lnTo>
                  <a:cubicBezTo>
                    <a:pt x="6927" y="49053"/>
                    <a:pt x="10859" y="49614"/>
                    <a:pt x="12170" y="50550"/>
                  </a:cubicBezTo>
                  <a:cubicBezTo>
                    <a:pt x="13480" y="51486"/>
                    <a:pt x="14042" y="54108"/>
                    <a:pt x="14042" y="58414"/>
                  </a:cubicBezTo>
                  <a:lnTo>
                    <a:pt x="14042" y="108215"/>
                  </a:lnTo>
                  <a:cubicBezTo>
                    <a:pt x="14042" y="111772"/>
                    <a:pt x="13480" y="114019"/>
                    <a:pt x="12170" y="114768"/>
                  </a:cubicBezTo>
                  <a:cubicBezTo>
                    <a:pt x="10859" y="115517"/>
                    <a:pt x="6740" y="115704"/>
                    <a:pt x="0" y="115704"/>
                  </a:cubicBezTo>
                  <a:lnTo>
                    <a:pt x="0" y="12300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4163137" y="2890466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3" name="MathGlyph 313"/>
            <p:cNvSpPr/>
            <p:nvPr/>
          </p:nvSpPr>
          <p:spPr>
            <a:xfrm>
              <a:off x="4120156" y="2412379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4" name="MathGlyph 314"/>
            <p:cNvSpPr/>
            <p:nvPr/>
          </p:nvSpPr>
          <p:spPr>
            <a:xfrm>
              <a:off x="4244125" y="2651249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5" name="MathGlyph 315"/>
            <p:cNvSpPr/>
            <p:nvPr/>
          </p:nvSpPr>
          <p:spPr>
            <a:xfrm>
              <a:off x="4232951" y="2359901"/>
              <a:ext cx="108857" cy="121160"/>
            </a:xfrm>
            <a:custGeom>
              <a:avLst/>
              <a:gdLst/>
              <a:ahLst/>
              <a:cxnLst/>
              <a:rect l="l" t="t" r="r" b="b"/>
              <a:pathLst>
                <a:path w="108857" h="121160">
                  <a:moveTo>
                    <a:pt x="108857" y="18187"/>
                  </a:moveTo>
                  <a:cubicBezTo>
                    <a:pt x="108857" y="6954"/>
                    <a:pt x="97891" y="0"/>
                    <a:pt x="86123" y="0"/>
                  </a:cubicBezTo>
                  <a:cubicBezTo>
                    <a:pt x="73017" y="0"/>
                    <a:pt x="62051" y="6152"/>
                    <a:pt x="52957" y="18722"/>
                  </a:cubicBezTo>
                  <a:cubicBezTo>
                    <a:pt x="50283" y="8291"/>
                    <a:pt x="41189" y="0"/>
                    <a:pt x="28618" y="0"/>
                  </a:cubicBezTo>
                  <a:cubicBezTo>
                    <a:pt x="17652" y="0"/>
                    <a:pt x="9629" y="8559"/>
                    <a:pt x="4012" y="25944"/>
                  </a:cubicBezTo>
                  <a:cubicBezTo>
                    <a:pt x="1337" y="34770"/>
                    <a:pt x="0" y="3985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5617" y="45201"/>
                    <a:pt x="6419" y="44934"/>
                    <a:pt x="7221" y="44399"/>
                  </a:cubicBezTo>
                  <a:cubicBezTo>
                    <a:pt x="8559" y="41992"/>
                    <a:pt x="9361" y="40119"/>
                    <a:pt x="9629" y="38247"/>
                  </a:cubicBezTo>
                  <a:cubicBezTo>
                    <a:pt x="14443" y="17920"/>
                    <a:pt x="20595" y="7756"/>
                    <a:pt x="27816" y="7756"/>
                  </a:cubicBezTo>
                  <a:cubicBezTo>
                    <a:pt x="32363" y="7756"/>
                    <a:pt x="34770" y="11501"/>
                    <a:pt x="34770" y="18990"/>
                  </a:cubicBezTo>
                  <a:cubicBezTo>
                    <a:pt x="34770" y="22467"/>
                    <a:pt x="33433" y="29688"/>
                    <a:pt x="30758" y="40654"/>
                  </a:cubicBezTo>
                  <a:lnTo>
                    <a:pt x="15513" y="101368"/>
                  </a:lnTo>
                  <a:cubicBezTo>
                    <a:pt x="14710" y="104845"/>
                    <a:pt x="13106" y="111799"/>
                    <a:pt x="13106" y="113136"/>
                  </a:cubicBezTo>
                  <a:cubicBezTo>
                    <a:pt x="13106" y="118486"/>
                    <a:pt x="16048" y="121160"/>
                    <a:pt x="21664" y="121160"/>
                  </a:cubicBezTo>
                  <a:cubicBezTo>
                    <a:pt x="27014" y="121160"/>
                    <a:pt x="30491" y="118486"/>
                    <a:pt x="32363" y="113136"/>
                  </a:cubicBezTo>
                  <a:lnTo>
                    <a:pt x="37445" y="93879"/>
                  </a:lnTo>
                  <a:cubicBezTo>
                    <a:pt x="40387" y="82378"/>
                    <a:pt x="42259" y="74889"/>
                    <a:pt x="43061" y="71412"/>
                  </a:cubicBezTo>
                  <a:lnTo>
                    <a:pt x="51353" y="37177"/>
                  </a:lnTo>
                  <a:cubicBezTo>
                    <a:pt x="51888" y="35038"/>
                    <a:pt x="54027" y="31561"/>
                    <a:pt x="57504" y="26479"/>
                  </a:cubicBezTo>
                  <a:cubicBezTo>
                    <a:pt x="64726" y="16315"/>
                    <a:pt x="73017" y="7756"/>
                    <a:pt x="86123" y="7756"/>
                  </a:cubicBezTo>
                  <a:cubicBezTo>
                    <a:pt x="89332" y="7756"/>
                    <a:pt x="92007" y="8291"/>
                    <a:pt x="94414" y="9629"/>
                  </a:cubicBezTo>
                  <a:cubicBezTo>
                    <a:pt x="86390" y="12036"/>
                    <a:pt x="82378" y="17118"/>
                    <a:pt x="82378" y="24339"/>
                  </a:cubicBezTo>
                  <a:cubicBezTo>
                    <a:pt x="82378" y="31293"/>
                    <a:pt x="86123" y="34770"/>
                    <a:pt x="93344" y="34770"/>
                  </a:cubicBezTo>
                  <a:cubicBezTo>
                    <a:pt x="102170" y="34770"/>
                    <a:pt x="108857" y="27014"/>
                    <a:pt x="108857" y="181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6" name="MathGlyph 316"/>
            <p:cNvSpPr/>
            <p:nvPr/>
          </p:nvSpPr>
          <p:spPr>
            <a:xfrm>
              <a:off x="4305556" y="2843286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7" name="MathGlyph 317"/>
            <p:cNvSpPr/>
            <p:nvPr/>
          </p:nvSpPr>
          <p:spPr>
            <a:xfrm>
              <a:off x="4431641" y="2930398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8" name="MathGlyph 318"/>
            <p:cNvSpPr/>
            <p:nvPr/>
          </p:nvSpPr>
          <p:spPr>
            <a:xfrm>
              <a:off x="4438568" y="237996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9" name="MathGlyph 319"/>
            <p:cNvSpPr/>
            <p:nvPr/>
          </p:nvSpPr>
          <p:spPr>
            <a:xfrm>
              <a:off x="4608932" y="2665500"/>
              <a:ext cx="147906" cy="297150"/>
            </a:xfrm>
            <a:custGeom>
              <a:avLst/>
              <a:gdLst/>
              <a:ahLst/>
              <a:cxnLst/>
              <a:rect l="l" t="t" r="r" b="b"/>
              <a:pathLst>
                <a:path w="147906" h="297150">
                  <a:moveTo>
                    <a:pt x="117951" y="0"/>
                  </a:moveTo>
                  <a:cubicBezTo>
                    <a:pt x="97624" y="0"/>
                    <a:pt x="83983" y="15513"/>
                    <a:pt x="77029" y="46806"/>
                  </a:cubicBezTo>
                  <a:cubicBezTo>
                    <a:pt x="75959" y="51353"/>
                    <a:pt x="74622" y="60714"/>
                    <a:pt x="72750" y="74622"/>
                  </a:cubicBezTo>
                  <a:lnTo>
                    <a:pt x="69273" y="101636"/>
                  </a:lnTo>
                  <a:cubicBezTo>
                    <a:pt x="65528" y="131591"/>
                    <a:pt x="63121" y="153791"/>
                    <a:pt x="62051" y="168501"/>
                  </a:cubicBezTo>
                  <a:lnTo>
                    <a:pt x="56969" y="234564"/>
                  </a:lnTo>
                  <a:cubicBezTo>
                    <a:pt x="55097" y="260508"/>
                    <a:pt x="50818" y="289126"/>
                    <a:pt x="29956" y="289126"/>
                  </a:cubicBezTo>
                  <a:cubicBezTo>
                    <a:pt x="24339" y="289126"/>
                    <a:pt x="19525" y="287789"/>
                    <a:pt x="15513" y="285114"/>
                  </a:cubicBezTo>
                  <a:cubicBezTo>
                    <a:pt x="21129" y="283510"/>
                    <a:pt x="24072" y="279765"/>
                    <a:pt x="24072" y="273881"/>
                  </a:cubicBezTo>
                  <a:cubicBezTo>
                    <a:pt x="24072" y="266660"/>
                    <a:pt x="19257" y="261578"/>
                    <a:pt x="12036" y="261578"/>
                  </a:cubicBezTo>
                  <a:cubicBezTo>
                    <a:pt x="4012" y="261578"/>
                    <a:pt x="0" y="265857"/>
                    <a:pt x="0" y="274149"/>
                  </a:cubicBezTo>
                  <a:cubicBezTo>
                    <a:pt x="0" y="288324"/>
                    <a:pt x="14710" y="297150"/>
                    <a:pt x="29956" y="297150"/>
                  </a:cubicBezTo>
                  <a:cubicBezTo>
                    <a:pt x="51620" y="297150"/>
                    <a:pt x="66598" y="281103"/>
                    <a:pt x="74622" y="249275"/>
                  </a:cubicBezTo>
                  <a:cubicBezTo>
                    <a:pt x="80239" y="226808"/>
                    <a:pt x="85320" y="186688"/>
                    <a:pt x="89600" y="128649"/>
                  </a:cubicBezTo>
                  <a:lnTo>
                    <a:pt x="94682" y="62586"/>
                  </a:lnTo>
                  <a:cubicBezTo>
                    <a:pt x="95751" y="47341"/>
                    <a:pt x="97624" y="35305"/>
                    <a:pt x="100031" y="26746"/>
                  </a:cubicBezTo>
                  <a:cubicBezTo>
                    <a:pt x="103508" y="15513"/>
                    <a:pt x="105915" y="8024"/>
                    <a:pt x="118218" y="8024"/>
                  </a:cubicBezTo>
                  <a:cubicBezTo>
                    <a:pt x="123835" y="8024"/>
                    <a:pt x="128649" y="9361"/>
                    <a:pt x="132394" y="12036"/>
                  </a:cubicBezTo>
                  <a:cubicBezTo>
                    <a:pt x="126777" y="13641"/>
                    <a:pt x="123835" y="17385"/>
                    <a:pt x="123835" y="23269"/>
                  </a:cubicBezTo>
                  <a:cubicBezTo>
                    <a:pt x="123835" y="30491"/>
                    <a:pt x="128649" y="35572"/>
                    <a:pt x="135871" y="35572"/>
                  </a:cubicBezTo>
                  <a:cubicBezTo>
                    <a:pt x="143895" y="35572"/>
                    <a:pt x="147906" y="31293"/>
                    <a:pt x="147906" y="23002"/>
                  </a:cubicBezTo>
                  <a:cubicBezTo>
                    <a:pt x="147906" y="8826"/>
                    <a:pt x="133196" y="0"/>
                    <a:pt x="11795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0" name="MathGlyph 320"/>
            <p:cNvSpPr/>
            <p:nvPr/>
          </p:nvSpPr>
          <p:spPr>
            <a:xfrm>
              <a:off x="4741702" y="2260241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1" name="MathGlyph 321"/>
            <p:cNvSpPr/>
            <p:nvPr/>
          </p:nvSpPr>
          <p:spPr>
            <a:xfrm>
              <a:off x="4830567" y="2692380"/>
              <a:ext cx="133463" cy="243390"/>
            </a:xfrm>
            <a:custGeom>
              <a:avLst/>
              <a:gdLst/>
              <a:ahLst/>
              <a:cxnLst/>
              <a:rect l="l" t="t" r="r" b="b"/>
              <a:pathLst>
                <a:path w="133463" h="243390">
                  <a:moveTo>
                    <a:pt x="133464" y="19257"/>
                  </a:moveTo>
                  <a:cubicBezTo>
                    <a:pt x="133464" y="7489"/>
                    <a:pt x="121963" y="0"/>
                    <a:pt x="109392" y="0"/>
                  </a:cubicBezTo>
                  <a:cubicBezTo>
                    <a:pt x="92809" y="0"/>
                    <a:pt x="81308" y="10698"/>
                    <a:pt x="75157" y="31828"/>
                  </a:cubicBezTo>
                  <a:cubicBezTo>
                    <a:pt x="73820" y="36642"/>
                    <a:pt x="70877" y="50283"/>
                    <a:pt x="66598" y="72750"/>
                  </a:cubicBezTo>
                  <a:lnTo>
                    <a:pt x="49213" y="72750"/>
                  </a:lnTo>
                  <a:cubicBezTo>
                    <a:pt x="43329" y="72750"/>
                    <a:pt x="40387" y="73017"/>
                    <a:pt x="40387" y="78634"/>
                  </a:cubicBezTo>
                  <a:cubicBezTo>
                    <a:pt x="40387" y="81576"/>
                    <a:pt x="43061" y="82913"/>
                    <a:pt x="48678" y="82913"/>
                  </a:cubicBezTo>
                  <a:lnTo>
                    <a:pt x="64726" y="82913"/>
                  </a:lnTo>
                  <a:lnTo>
                    <a:pt x="45201" y="186421"/>
                  </a:lnTo>
                  <a:cubicBezTo>
                    <a:pt x="42259" y="201666"/>
                    <a:pt x="39584" y="212900"/>
                    <a:pt x="37177" y="220389"/>
                  </a:cubicBezTo>
                  <a:cubicBezTo>
                    <a:pt x="33968" y="230285"/>
                    <a:pt x="29421" y="235367"/>
                    <a:pt x="23537" y="235367"/>
                  </a:cubicBezTo>
                  <a:cubicBezTo>
                    <a:pt x="19525" y="235367"/>
                    <a:pt x="16315" y="234297"/>
                    <a:pt x="13373" y="232424"/>
                  </a:cubicBezTo>
                  <a:cubicBezTo>
                    <a:pt x="21932" y="231087"/>
                    <a:pt x="26211" y="226005"/>
                    <a:pt x="26211" y="217447"/>
                  </a:cubicBezTo>
                  <a:cubicBezTo>
                    <a:pt x="26211" y="210493"/>
                    <a:pt x="22734" y="207016"/>
                    <a:pt x="15513" y="207016"/>
                  </a:cubicBezTo>
                  <a:cubicBezTo>
                    <a:pt x="6419" y="207016"/>
                    <a:pt x="0" y="215039"/>
                    <a:pt x="0" y="224133"/>
                  </a:cubicBezTo>
                  <a:cubicBezTo>
                    <a:pt x="0" y="235901"/>
                    <a:pt x="10966" y="243390"/>
                    <a:pt x="23537" y="243390"/>
                  </a:cubicBezTo>
                  <a:cubicBezTo>
                    <a:pt x="30223" y="243390"/>
                    <a:pt x="36375" y="240716"/>
                    <a:pt x="41457" y="235099"/>
                  </a:cubicBezTo>
                  <a:cubicBezTo>
                    <a:pt x="50015" y="226273"/>
                    <a:pt x="56702" y="213702"/>
                    <a:pt x="61516" y="196852"/>
                  </a:cubicBezTo>
                  <a:cubicBezTo>
                    <a:pt x="64458" y="186421"/>
                    <a:pt x="67133" y="176257"/>
                    <a:pt x="69005" y="166094"/>
                  </a:cubicBezTo>
                  <a:lnTo>
                    <a:pt x="84518" y="82913"/>
                  </a:lnTo>
                  <a:lnTo>
                    <a:pt x="106450" y="82913"/>
                  </a:lnTo>
                  <a:cubicBezTo>
                    <a:pt x="112602" y="82913"/>
                    <a:pt x="115276" y="82646"/>
                    <a:pt x="115276" y="76494"/>
                  </a:cubicBezTo>
                  <a:cubicBezTo>
                    <a:pt x="115276" y="74087"/>
                    <a:pt x="112602" y="72750"/>
                    <a:pt x="107252" y="72750"/>
                  </a:cubicBezTo>
                  <a:lnTo>
                    <a:pt x="86658" y="72750"/>
                  </a:lnTo>
                  <a:cubicBezTo>
                    <a:pt x="88262" y="61784"/>
                    <a:pt x="95751" y="21397"/>
                    <a:pt x="98159" y="16315"/>
                  </a:cubicBezTo>
                  <a:cubicBezTo>
                    <a:pt x="100833" y="10698"/>
                    <a:pt x="104578" y="8024"/>
                    <a:pt x="109392" y="8024"/>
                  </a:cubicBezTo>
                  <a:cubicBezTo>
                    <a:pt x="113404" y="8024"/>
                    <a:pt x="116881" y="9094"/>
                    <a:pt x="119823" y="10966"/>
                  </a:cubicBezTo>
                  <a:cubicBezTo>
                    <a:pt x="111532" y="12838"/>
                    <a:pt x="107252" y="17652"/>
                    <a:pt x="107252" y="25944"/>
                  </a:cubicBezTo>
                  <a:cubicBezTo>
                    <a:pt x="107252" y="32898"/>
                    <a:pt x="110729" y="36375"/>
                    <a:pt x="117951" y="36375"/>
                  </a:cubicBezTo>
                  <a:cubicBezTo>
                    <a:pt x="127044" y="36375"/>
                    <a:pt x="133464" y="28351"/>
                    <a:pt x="133464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2" name="MathGlyph 322"/>
            <p:cNvSpPr/>
            <p:nvPr/>
          </p:nvSpPr>
          <p:spPr>
            <a:xfrm>
              <a:off x="4891604" y="2258931"/>
              <a:ext cx="71332" cy="85935"/>
            </a:xfrm>
            <a:custGeom>
              <a:avLst/>
              <a:gdLst/>
              <a:ahLst/>
              <a:cxnLst/>
              <a:rect l="l" t="t" r="r" b="b"/>
              <a:pathLst>
                <a:path w="71332" h="85935">
                  <a:moveTo>
                    <a:pt x="40627" y="5991"/>
                  </a:moveTo>
                  <a:cubicBezTo>
                    <a:pt x="48491" y="5991"/>
                    <a:pt x="54482" y="7863"/>
                    <a:pt x="58601" y="11608"/>
                  </a:cubicBezTo>
                  <a:cubicBezTo>
                    <a:pt x="54108" y="12170"/>
                    <a:pt x="50925" y="16288"/>
                    <a:pt x="50925" y="20595"/>
                  </a:cubicBezTo>
                  <a:cubicBezTo>
                    <a:pt x="50925" y="26773"/>
                    <a:pt x="53920" y="29769"/>
                    <a:pt x="60099" y="29769"/>
                  </a:cubicBezTo>
                  <a:cubicBezTo>
                    <a:pt x="66277" y="29769"/>
                    <a:pt x="69273" y="26586"/>
                    <a:pt x="69273" y="20407"/>
                  </a:cubicBezTo>
                  <a:cubicBezTo>
                    <a:pt x="69273" y="7114"/>
                    <a:pt x="54856" y="0"/>
                    <a:pt x="40440" y="0"/>
                  </a:cubicBezTo>
                  <a:cubicBezTo>
                    <a:pt x="28832" y="0"/>
                    <a:pt x="19284" y="4119"/>
                    <a:pt x="11608" y="12731"/>
                  </a:cubicBezTo>
                  <a:cubicBezTo>
                    <a:pt x="3932" y="21343"/>
                    <a:pt x="0" y="31641"/>
                    <a:pt x="0" y="43436"/>
                  </a:cubicBezTo>
                  <a:cubicBezTo>
                    <a:pt x="0" y="54856"/>
                    <a:pt x="3932" y="64967"/>
                    <a:pt x="11608" y="73392"/>
                  </a:cubicBezTo>
                  <a:cubicBezTo>
                    <a:pt x="19284" y="81817"/>
                    <a:pt x="28645" y="85936"/>
                    <a:pt x="40066" y="85936"/>
                  </a:cubicBezTo>
                  <a:cubicBezTo>
                    <a:pt x="49427" y="85936"/>
                    <a:pt x="56729" y="83314"/>
                    <a:pt x="61971" y="77885"/>
                  </a:cubicBezTo>
                  <a:cubicBezTo>
                    <a:pt x="66277" y="73579"/>
                    <a:pt x="69085" y="69273"/>
                    <a:pt x="70583" y="64779"/>
                  </a:cubicBezTo>
                  <a:cubicBezTo>
                    <a:pt x="71145" y="63094"/>
                    <a:pt x="71332" y="61971"/>
                    <a:pt x="71332" y="61222"/>
                  </a:cubicBezTo>
                  <a:cubicBezTo>
                    <a:pt x="71332" y="59537"/>
                    <a:pt x="70209" y="58788"/>
                    <a:pt x="68149" y="58788"/>
                  </a:cubicBezTo>
                  <a:cubicBezTo>
                    <a:pt x="66652" y="58788"/>
                    <a:pt x="65715" y="59537"/>
                    <a:pt x="65154" y="61035"/>
                  </a:cubicBezTo>
                  <a:cubicBezTo>
                    <a:pt x="61222" y="73579"/>
                    <a:pt x="53546" y="79944"/>
                    <a:pt x="41751" y="79944"/>
                  </a:cubicBezTo>
                  <a:cubicBezTo>
                    <a:pt x="36321" y="79944"/>
                    <a:pt x="31079" y="77510"/>
                    <a:pt x="25837" y="72455"/>
                  </a:cubicBezTo>
                  <a:cubicBezTo>
                    <a:pt x="19658" y="66652"/>
                    <a:pt x="16663" y="56916"/>
                    <a:pt x="16663" y="43061"/>
                  </a:cubicBezTo>
                  <a:cubicBezTo>
                    <a:pt x="16663" y="24339"/>
                    <a:pt x="23777" y="5991"/>
                    <a:pt x="40627" y="59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3" name="MathGlyph 323"/>
            <p:cNvSpPr/>
            <p:nvPr/>
          </p:nvSpPr>
          <p:spPr>
            <a:xfrm>
              <a:off x="4973608" y="2258931"/>
              <a:ext cx="82939" cy="85935"/>
            </a:xfrm>
            <a:custGeom>
              <a:avLst/>
              <a:gdLst/>
              <a:ahLst/>
              <a:cxnLst/>
              <a:rect l="l" t="t" r="r" b="b"/>
              <a:pathLst>
                <a:path w="82939" h="85935">
                  <a:moveTo>
                    <a:pt x="41376" y="85936"/>
                  </a:moveTo>
                  <a:cubicBezTo>
                    <a:pt x="52984" y="85936"/>
                    <a:pt x="62720" y="81817"/>
                    <a:pt x="70770" y="73579"/>
                  </a:cubicBezTo>
                  <a:cubicBezTo>
                    <a:pt x="78821" y="65341"/>
                    <a:pt x="82940" y="55418"/>
                    <a:pt x="82940" y="43810"/>
                  </a:cubicBezTo>
                  <a:cubicBezTo>
                    <a:pt x="82940" y="32015"/>
                    <a:pt x="79008" y="21718"/>
                    <a:pt x="71145" y="13106"/>
                  </a:cubicBezTo>
                  <a:cubicBezTo>
                    <a:pt x="63282" y="4493"/>
                    <a:pt x="53359" y="0"/>
                    <a:pt x="41564" y="0"/>
                  </a:cubicBezTo>
                  <a:cubicBezTo>
                    <a:pt x="29769" y="0"/>
                    <a:pt x="20033" y="4493"/>
                    <a:pt x="11982" y="13106"/>
                  </a:cubicBezTo>
                  <a:cubicBezTo>
                    <a:pt x="3932" y="21718"/>
                    <a:pt x="0" y="32015"/>
                    <a:pt x="0" y="43810"/>
                  </a:cubicBezTo>
                  <a:cubicBezTo>
                    <a:pt x="0" y="55418"/>
                    <a:pt x="3932" y="65341"/>
                    <a:pt x="11982" y="73579"/>
                  </a:cubicBezTo>
                  <a:cubicBezTo>
                    <a:pt x="20033" y="81817"/>
                    <a:pt x="29956" y="85936"/>
                    <a:pt x="41376" y="85936"/>
                  </a:cubicBezTo>
                  <a:close/>
                  <a:moveTo>
                    <a:pt x="41564" y="79944"/>
                  </a:moveTo>
                  <a:cubicBezTo>
                    <a:pt x="32577" y="79944"/>
                    <a:pt x="25837" y="76013"/>
                    <a:pt x="21156" y="67962"/>
                  </a:cubicBezTo>
                  <a:cubicBezTo>
                    <a:pt x="18161" y="62720"/>
                    <a:pt x="16663" y="54108"/>
                    <a:pt x="16663" y="42312"/>
                  </a:cubicBezTo>
                  <a:cubicBezTo>
                    <a:pt x="16663" y="30892"/>
                    <a:pt x="18161" y="22654"/>
                    <a:pt x="20969" y="17412"/>
                  </a:cubicBezTo>
                  <a:cubicBezTo>
                    <a:pt x="25462" y="9361"/>
                    <a:pt x="32202" y="5429"/>
                    <a:pt x="41376" y="5429"/>
                  </a:cubicBezTo>
                  <a:cubicBezTo>
                    <a:pt x="50176" y="5429"/>
                    <a:pt x="56916" y="9361"/>
                    <a:pt x="61596" y="17037"/>
                  </a:cubicBezTo>
                  <a:cubicBezTo>
                    <a:pt x="64779" y="22280"/>
                    <a:pt x="66277" y="30705"/>
                    <a:pt x="66277" y="42312"/>
                  </a:cubicBezTo>
                  <a:cubicBezTo>
                    <a:pt x="66277" y="64030"/>
                    <a:pt x="59911" y="79944"/>
                    <a:pt x="41564" y="799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4" name="MathGlyph 324"/>
            <p:cNvSpPr/>
            <p:nvPr/>
          </p:nvSpPr>
          <p:spPr>
            <a:xfrm>
              <a:off x="5068156" y="2258931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5" name="MathGlyph 325"/>
            <p:cNvSpPr/>
            <p:nvPr/>
          </p:nvSpPr>
          <p:spPr>
            <a:xfrm>
              <a:off x="4933866" y="2443272"/>
              <a:ext cx="144536" cy="127124"/>
            </a:xfrm>
            <a:custGeom>
              <a:avLst/>
              <a:gdLst/>
              <a:ahLst/>
              <a:cxnLst/>
              <a:rect l="l" t="t" r="r" b="b"/>
              <a:pathLst>
                <a:path w="144536" h="127124">
                  <a:moveTo>
                    <a:pt x="138358" y="0"/>
                  </a:moveTo>
                  <a:lnTo>
                    <a:pt x="36509" y="0"/>
                  </a:lnTo>
                  <a:cubicBezTo>
                    <a:pt x="32202" y="0"/>
                    <a:pt x="29769" y="562"/>
                    <a:pt x="29769" y="4868"/>
                  </a:cubicBezTo>
                  <a:cubicBezTo>
                    <a:pt x="29769" y="6927"/>
                    <a:pt x="32015" y="8051"/>
                    <a:pt x="36696" y="8051"/>
                  </a:cubicBezTo>
                  <a:cubicBezTo>
                    <a:pt x="42500" y="8051"/>
                    <a:pt x="45870" y="8425"/>
                    <a:pt x="46806" y="8987"/>
                  </a:cubicBezTo>
                  <a:cubicBezTo>
                    <a:pt x="46993" y="9174"/>
                    <a:pt x="46993" y="9736"/>
                    <a:pt x="46993" y="10297"/>
                  </a:cubicBezTo>
                  <a:cubicBezTo>
                    <a:pt x="46993" y="11233"/>
                    <a:pt x="46806" y="12544"/>
                    <a:pt x="46431" y="14229"/>
                  </a:cubicBezTo>
                  <a:lnTo>
                    <a:pt x="22092" y="111023"/>
                  </a:lnTo>
                  <a:cubicBezTo>
                    <a:pt x="21156" y="114581"/>
                    <a:pt x="20033" y="116827"/>
                    <a:pt x="18535" y="117764"/>
                  </a:cubicBezTo>
                  <a:cubicBezTo>
                    <a:pt x="17037" y="118700"/>
                    <a:pt x="13106" y="119074"/>
                    <a:pt x="6366" y="119074"/>
                  </a:cubicBezTo>
                  <a:cubicBezTo>
                    <a:pt x="2247" y="119074"/>
                    <a:pt x="0" y="119636"/>
                    <a:pt x="0" y="123755"/>
                  </a:cubicBezTo>
                  <a:cubicBezTo>
                    <a:pt x="0" y="126001"/>
                    <a:pt x="2059" y="127125"/>
                    <a:pt x="6366" y="127125"/>
                  </a:cubicBezTo>
                  <a:lnTo>
                    <a:pt x="111023" y="127125"/>
                  </a:lnTo>
                  <a:cubicBezTo>
                    <a:pt x="115704" y="127125"/>
                    <a:pt x="116453" y="126750"/>
                    <a:pt x="117951" y="123380"/>
                  </a:cubicBezTo>
                  <a:lnTo>
                    <a:pt x="135363" y="83876"/>
                  </a:lnTo>
                  <a:cubicBezTo>
                    <a:pt x="136111" y="82191"/>
                    <a:pt x="136486" y="80881"/>
                    <a:pt x="136486" y="80319"/>
                  </a:cubicBezTo>
                  <a:cubicBezTo>
                    <a:pt x="136486" y="78072"/>
                    <a:pt x="135175" y="76949"/>
                    <a:pt x="132554" y="76949"/>
                  </a:cubicBezTo>
                  <a:lnTo>
                    <a:pt x="130307" y="77885"/>
                  </a:lnTo>
                  <a:cubicBezTo>
                    <a:pt x="129746" y="78447"/>
                    <a:pt x="128622" y="80319"/>
                    <a:pt x="127125" y="83502"/>
                  </a:cubicBezTo>
                  <a:cubicBezTo>
                    <a:pt x="120946" y="97169"/>
                    <a:pt x="114768" y="106343"/>
                    <a:pt x="108215" y="111023"/>
                  </a:cubicBezTo>
                  <a:cubicBezTo>
                    <a:pt x="101101" y="116453"/>
                    <a:pt x="90429" y="119074"/>
                    <a:pt x="76200" y="119074"/>
                  </a:cubicBezTo>
                  <a:lnTo>
                    <a:pt x="44746" y="119074"/>
                  </a:lnTo>
                  <a:cubicBezTo>
                    <a:pt x="41189" y="119074"/>
                    <a:pt x="39504" y="119449"/>
                    <a:pt x="39504" y="117951"/>
                  </a:cubicBezTo>
                  <a:lnTo>
                    <a:pt x="52423" y="65154"/>
                  </a:lnTo>
                  <a:lnTo>
                    <a:pt x="72643" y="65154"/>
                  </a:lnTo>
                  <a:cubicBezTo>
                    <a:pt x="82378" y="65154"/>
                    <a:pt x="88744" y="65154"/>
                    <a:pt x="88744" y="72830"/>
                  </a:cubicBezTo>
                  <a:cubicBezTo>
                    <a:pt x="88744" y="74702"/>
                    <a:pt x="88369" y="77510"/>
                    <a:pt x="87433" y="81068"/>
                  </a:cubicBezTo>
                  <a:cubicBezTo>
                    <a:pt x="87059" y="82191"/>
                    <a:pt x="86872" y="82940"/>
                    <a:pt x="86872" y="83502"/>
                  </a:cubicBezTo>
                  <a:lnTo>
                    <a:pt x="86872" y="84251"/>
                  </a:lnTo>
                  <a:cubicBezTo>
                    <a:pt x="87433" y="85936"/>
                    <a:pt x="88744" y="86872"/>
                    <a:pt x="90803" y="86872"/>
                  </a:cubicBezTo>
                  <a:cubicBezTo>
                    <a:pt x="92863" y="86872"/>
                    <a:pt x="94173" y="85374"/>
                    <a:pt x="95109" y="82191"/>
                  </a:cubicBezTo>
                  <a:lnTo>
                    <a:pt x="105220" y="41564"/>
                  </a:lnTo>
                  <a:cubicBezTo>
                    <a:pt x="105594" y="40066"/>
                    <a:pt x="105781" y="39130"/>
                    <a:pt x="105781" y="38755"/>
                  </a:cubicBezTo>
                  <a:cubicBezTo>
                    <a:pt x="105781" y="36509"/>
                    <a:pt x="104471" y="35385"/>
                    <a:pt x="101850" y="35385"/>
                  </a:cubicBezTo>
                  <a:lnTo>
                    <a:pt x="100352" y="35385"/>
                  </a:lnTo>
                  <a:cubicBezTo>
                    <a:pt x="99416" y="35572"/>
                    <a:pt x="98667" y="36509"/>
                    <a:pt x="98292" y="38194"/>
                  </a:cubicBezTo>
                  <a:cubicBezTo>
                    <a:pt x="95858" y="46806"/>
                    <a:pt x="92863" y="52235"/>
                    <a:pt x="89680" y="54108"/>
                  </a:cubicBezTo>
                  <a:cubicBezTo>
                    <a:pt x="86497" y="55980"/>
                    <a:pt x="81068" y="56916"/>
                    <a:pt x="73017" y="56916"/>
                  </a:cubicBezTo>
                  <a:lnTo>
                    <a:pt x="54482" y="56916"/>
                  </a:lnTo>
                  <a:lnTo>
                    <a:pt x="65341" y="13855"/>
                  </a:lnTo>
                  <a:cubicBezTo>
                    <a:pt x="66839" y="8051"/>
                    <a:pt x="66652" y="8051"/>
                    <a:pt x="74140" y="8051"/>
                  </a:cubicBezTo>
                  <a:lnTo>
                    <a:pt x="104283" y="8051"/>
                  </a:lnTo>
                  <a:cubicBezTo>
                    <a:pt x="114581" y="8051"/>
                    <a:pt x="121695" y="8987"/>
                    <a:pt x="125440" y="11046"/>
                  </a:cubicBezTo>
                  <a:cubicBezTo>
                    <a:pt x="131244" y="13855"/>
                    <a:pt x="134052" y="19846"/>
                    <a:pt x="134052" y="28832"/>
                  </a:cubicBezTo>
                  <a:cubicBezTo>
                    <a:pt x="134052" y="31454"/>
                    <a:pt x="133303" y="36696"/>
                    <a:pt x="133303" y="40066"/>
                  </a:cubicBezTo>
                  <a:cubicBezTo>
                    <a:pt x="133303" y="42687"/>
                    <a:pt x="134614" y="43997"/>
                    <a:pt x="137048" y="43997"/>
                  </a:cubicBezTo>
                  <a:cubicBezTo>
                    <a:pt x="138171" y="43997"/>
                    <a:pt x="139107" y="43810"/>
                    <a:pt x="139669" y="43249"/>
                  </a:cubicBezTo>
                  <a:cubicBezTo>
                    <a:pt x="140605" y="41189"/>
                    <a:pt x="141166" y="39691"/>
                    <a:pt x="141166" y="38568"/>
                  </a:cubicBezTo>
                  <a:lnTo>
                    <a:pt x="144536" y="6366"/>
                  </a:lnTo>
                  <a:lnTo>
                    <a:pt x="144536" y="3370"/>
                  </a:lnTo>
                  <a:cubicBezTo>
                    <a:pt x="144536" y="187"/>
                    <a:pt x="142290" y="0"/>
                    <a:pt x="1383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6" name="MathGlyph 326"/>
            <p:cNvSpPr/>
            <p:nvPr/>
          </p:nvSpPr>
          <p:spPr>
            <a:xfrm>
              <a:off x="4998530" y="26808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7" name="MathGlyph 327"/>
            <p:cNvSpPr/>
            <p:nvPr/>
          </p:nvSpPr>
          <p:spPr>
            <a:xfrm>
              <a:off x="5083314" y="276272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8" name="MathGlyph 328"/>
            <p:cNvSpPr/>
            <p:nvPr/>
          </p:nvSpPr>
          <p:spPr>
            <a:xfrm>
              <a:off x="5097686" y="2440464"/>
              <a:ext cx="102036" cy="131805"/>
            </a:xfrm>
            <a:custGeom>
              <a:avLst/>
              <a:gdLst/>
              <a:ahLst/>
              <a:cxnLst/>
              <a:rect l="l" t="t" r="r" b="b"/>
              <a:pathLst>
                <a:path w="102036" h="131805">
                  <a:moveTo>
                    <a:pt x="27709" y="12170"/>
                  </a:moveTo>
                  <a:cubicBezTo>
                    <a:pt x="27709" y="12918"/>
                    <a:pt x="27522" y="14229"/>
                    <a:pt x="26960" y="16101"/>
                  </a:cubicBezTo>
                  <a:cubicBezTo>
                    <a:pt x="17973" y="51861"/>
                    <a:pt x="9361" y="87995"/>
                    <a:pt x="187" y="123567"/>
                  </a:cubicBezTo>
                  <a:cubicBezTo>
                    <a:pt x="0" y="124316"/>
                    <a:pt x="0" y="124878"/>
                    <a:pt x="0" y="125065"/>
                  </a:cubicBezTo>
                  <a:cubicBezTo>
                    <a:pt x="0" y="129559"/>
                    <a:pt x="2247" y="131805"/>
                    <a:pt x="6927" y="131805"/>
                  </a:cubicBezTo>
                  <a:cubicBezTo>
                    <a:pt x="12544" y="131805"/>
                    <a:pt x="14791" y="128248"/>
                    <a:pt x="16476" y="122819"/>
                  </a:cubicBezTo>
                  <a:lnTo>
                    <a:pt x="22654" y="98292"/>
                  </a:lnTo>
                  <a:cubicBezTo>
                    <a:pt x="24713" y="89306"/>
                    <a:pt x="26773" y="79195"/>
                    <a:pt x="31079" y="72830"/>
                  </a:cubicBezTo>
                  <a:cubicBezTo>
                    <a:pt x="39504" y="59911"/>
                    <a:pt x="49053" y="53546"/>
                    <a:pt x="59911" y="53546"/>
                  </a:cubicBezTo>
                  <a:cubicBezTo>
                    <a:pt x="66652" y="53546"/>
                    <a:pt x="70022" y="57665"/>
                    <a:pt x="70022" y="65715"/>
                  </a:cubicBezTo>
                  <a:cubicBezTo>
                    <a:pt x="70022" y="73017"/>
                    <a:pt x="66464" y="85936"/>
                    <a:pt x="59350" y="104845"/>
                  </a:cubicBezTo>
                  <a:cubicBezTo>
                    <a:pt x="57478" y="109900"/>
                    <a:pt x="56541" y="113270"/>
                    <a:pt x="56541" y="115142"/>
                  </a:cubicBezTo>
                  <a:cubicBezTo>
                    <a:pt x="56541" y="125252"/>
                    <a:pt x="64592" y="131805"/>
                    <a:pt x="74702" y="131805"/>
                  </a:cubicBezTo>
                  <a:cubicBezTo>
                    <a:pt x="83502" y="131805"/>
                    <a:pt x="90616" y="127312"/>
                    <a:pt x="95671" y="118138"/>
                  </a:cubicBezTo>
                  <a:cubicBezTo>
                    <a:pt x="99977" y="110462"/>
                    <a:pt x="102037" y="105407"/>
                    <a:pt x="102037" y="102786"/>
                  </a:cubicBezTo>
                  <a:cubicBezTo>
                    <a:pt x="102037" y="100726"/>
                    <a:pt x="100726" y="99603"/>
                    <a:pt x="98292" y="99603"/>
                  </a:cubicBezTo>
                  <a:cubicBezTo>
                    <a:pt x="96982" y="99790"/>
                    <a:pt x="95671" y="100726"/>
                    <a:pt x="94361" y="102598"/>
                  </a:cubicBezTo>
                  <a:cubicBezTo>
                    <a:pt x="94173" y="102786"/>
                    <a:pt x="94173" y="103160"/>
                    <a:pt x="94173" y="103347"/>
                  </a:cubicBezTo>
                  <a:cubicBezTo>
                    <a:pt x="89867" y="117764"/>
                    <a:pt x="83689" y="125065"/>
                    <a:pt x="75264" y="125065"/>
                  </a:cubicBezTo>
                  <a:cubicBezTo>
                    <a:pt x="72643" y="125065"/>
                    <a:pt x="71332" y="123193"/>
                    <a:pt x="71332" y="119449"/>
                  </a:cubicBezTo>
                  <a:cubicBezTo>
                    <a:pt x="71332" y="116640"/>
                    <a:pt x="72830" y="111772"/>
                    <a:pt x="75638" y="104658"/>
                  </a:cubicBezTo>
                  <a:cubicBezTo>
                    <a:pt x="82191" y="87995"/>
                    <a:pt x="85374" y="76013"/>
                    <a:pt x="85374" y="68711"/>
                  </a:cubicBezTo>
                  <a:cubicBezTo>
                    <a:pt x="85374" y="54108"/>
                    <a:pt x="77136" y="46806"/>
                    <a:pt x="60660" y="46806"/>
                  </a:cubicBezTo>
                  <a:cubicBezTo>
                    <a:pt x="49989" y="46806"/>
                    <a:pt x="40440" y="51299"/>
                    <a:pt x="32015" y="60286"/>
                  </a:cubicBezTo>
                  <a:lnTo>
                    <a:pt x="45308" y="6553"/>
                  </a:lnTo>
                  <a:cubicBezTo>
                    <a:pt x="45495" y="6178"/>
                    <a:pt x="45683" y="5055"/>
                    <a:pt x="46057" y="3370"/>
                  </a:cubicBezTo>
                  <a:cubicBezTo>
                    <a:pt x="46057" y="1123"/>
                    <a:pt x="44934" y="0"/>
                    <a:pt x="42500" y="0"/>
                  </a:cubicBezTo>
                  <a:lnTo>
                    <a:pt x="18722" y="1872"/>
                  </a:lnTo>
                  <a:cubicBezTo>
                    <a:pt x="15540" y="2059"/>
                    <a:pt x="14042" y="3744"/>
                    <a:pt x="14042" y="6927"/>
                  </a:cubicBezTo>
                  <a:cubicBezTo>
                    <a:pt x="14042" y="8987"/>
                    <a:pt x="15914" y="10110"/>
                    <a:pt x="19471" y="10110"/>
                  </a:cubicBezTo>
                  <a:cubicBezTo>
                    <a:pt x="22841" y="10110"/>
                    <a:pt x="27709" y="9923"/>
                    <a:pt x="27709" y="121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29" name="MathGlyph 329"/>
            <p:cNvSpPr/>
            <p:nvPr/>
          </p:nvSpPr>
          <p:spPr>
            <a:xfrm>
              <a:off x="5180056" y="2212874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0" name="MathGlyph 330"/>
            <p:cNvSpPr/>
            <p:nvPr/>
          </p:nvSpPr>
          <p:spPr>
            <a:xfrm>
              <a:off x="5243794" y="268087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1" name="MathGlyph 331"/>
            <p:cNvSpPr/>
            <p:nvPr/>
          </p:nvSpPr>
          <p:spPr>
            <a:xfrm>
              <a:off x="5306131" y="2299986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6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2" name="MathGlyph 332"/>
            <p:cNvSpPr/>
            <p:nvPr/>
          </p:nvSpPr>
          <p:spPr>
            <a:xfrm>
              <a:off x="5387865" y="269532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3" name="MathGlyph 333"/>
            <p:cNvSpPr/>
            <p:nvPr/>
          </p:nvSpPr>
          <p:spPr>
            <a:xfrm>
              <a:off x="5450891" y="227805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4" name="MathGlyph 334"/>
            <p:cNvSpPr/>
            <p:nvPr/>
          </p:nvSpPr>
          <p:spPr>
            <a:xfrm>
              <a:off x="5538350" y="2295442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5" name="MathGlyph 335"/>
            <p:cNvSpPr/>
            <p:nvPr/>
          </p:nvSpPr>
          <p:spPr>
            <a:xfrm>
              <a:off x="5568584" y="276272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6" name="MathGlyph 336"/>
            <p:cNvSpPr/>
            <p:nvPr/>
          </p:nvSpPr>
          <p:spPr>
            <a:xfrm>
              <a:off x="5743787" y="2412379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7" name="MathGlyph 337"/>
            <p:cNvSpPr/>
            <p:nvPr/>
          </p:nvSpPr>
          <p:spPr>
            <a:xfrm>
              <a:off x="5788232" y="2725010"/>
              <a:ext cx="178129" cy="178129"/>
            </a:xfrm>
            <a:custGeom>
              <a:avLst/>
              <a:gdLst/>
              <a:ahLst/>
              <a:cxnLst/>
              <a:rect l="l" t="t" r="r" b="b"/>
              <a:pathLst>
                <a:path w="178129" h="178129">
                  <a:moveTo>
                    <a:pt x="171711" y="82646"/>
                  </a:moveTo>
                  <a:lnTo>
                    <a:pt x="95484" y="82646"/>
                  </a:lnTo>
                  <a:lnTo>
                    <a:pt x="95484" y="6419"/>
                  </a:lnTo>
                  <a:cubicBezTo>
                    <a:pt x="95484" y="2140"/>
                    <a:pt x="93344" y="0"/>
                    <a:pt x="89065" y="0"/>
                  </a:cubicBezTo>
                  <a:cubicBezTo>
                    <a:pt x="84785" y="0"/>
                    <a:pt x="82646" y="2140"/>
                    <a:pt x="82646" y="6419"/>
                  </a:cubicBezTo>
                  <a:lnTo>
                    <a:pt x="82646" y="82646"/>
                  </a:lnTo>
                  <a:lnTo>
                    <a:pt x="6419" y="82646"/>
                  </a:lnTo>
                  <a:cubicBezTo>
                    <a:pt x="2140" y="82646"/>
                    <a:pt x="0" y="84785"/>
                    <a:pt x="0" y="89065"/>
                  </a:cubicBezTo>
                  <a:cubicBezTo>
                    <a:pt x="0" y="93344"/>
                    <a:pt x="2140" y="95484"/>
                    <a:pt x="6419" y="95484"/>
                  </a:cubicBezTo>
                  <a:lnTo>
                    <a:pt x="82646" y="95484"/>
                  </a:lnTo>
                  <a:lnTo>
                    <a:pt x="82646" y="171711"/>
                  </a:lnTo>
                  <a:cubicBezTo>
                    <a:pt x="82646" y="175990"/>
                    <a:pt x="84785" y="178130"/>
                    <a:pt x="89065" y="178130"/>
                  </a:cubicBezTo>
                  <a:cubicBezTo>
                    <a:pt x="93344" y="178130"/>
                    <a:pt x="95484" y="175990"/>
                    <a:pt x="95484" y="171711"/>
                  </a:cubicBezTo>
                  <a:lnTo>
                    <a:pt x="95484" y="95484"/>
                  </a:lnTo>
                  <a:lnTo>
                    <a:pt x="171711" y="95484"/>
                  </a:lnTo>
                  <a:cubicBezTo>
                    <a:pt x="175990" y="95484"/>
                    <a:pt x="178130" y="93344"/>
                    <a:pt x="178130" y="89065"/>
                  </a:cubicBezTo>
                  <a:cubicBezTo>
                    <a:pt x="178130" y="85588"/>
                    <a:pt x="175188" y="82646"/>
                    <a:pt x="171711" y="82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8" name="MathGlyph 338"/>
            <p:cNvSpPr/>
            <p:nvPr/>
          </p:nvSpPr>
          <p:spPr>
            <a:xfrm>
              <a:off x="5923230" y="2405904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39" name="MathGlyph 339"/>
            <p:cNvSpPr/>
            <p:nvPr/>
          </p:nvSpPr>
          <p:spPr>
            <a:xfrm>
              <a:off x="6054147" y="2692380"/>
              <a:ext cx="189898" cy="194444"/>
            </a:xfrm>
            <a:custGeom>
              <a:avLst/>
              <a:gdLst/>
              <a:ahLst/>
              <a:cxnLst/>
              <a:rect l="l" t="t" r="r" b="b"/>
              <a:pathLst>
                <a:path w="189898" h="194444">
                  <a:moveTo>
                    <a:pt x="26211" y="130254"/>
                  </a:moveTo>
                  <a:cubicBezTo>
                    <a:pt x="26211" y="96019"/>
                    <a:pt x="41189" y="61249"/>
                    <a:pt x="58039" y="41992"/>
                  </a:cubicBezTo>
                  <a:cubicBezTo>
                    <a:pt x="71680" y="26211"/>
                    <a:pt x="95216" y="10431"/>
                    <a:pt x="121695" y="10431"/>
                  </a:cubicBezTo>
                  <a:cubicBezTo>
                    <a:pt x="149511" y="10431"/>
                    <a:pt x="163152" y="31561"/>
                    <a:pt x="163152" y="60446"/>
                  </a:cubicBezTo>
                  <a:cubicBezTo>
                    <a:pt x="163152" y="62854"/>
                    <a:pt x="162349" y="71412"/>
                    <a:pt x="162349" y="73820"/>
                  </a:cubicBezTo>
                  <a:cubicBezTo>
                    <a:pt x="162349" y="76227"/>
                    <a:pt x="163954" y="77564"/>
                    <a:pt x="167431" y="77564"/>
                  </a:cubicBezTo>
                  <a:cubicBezTo>
                    <a:pt x="168769" y="77564"/>
                    <a:pt x="169838" y="77297"/>
                    <a:pt x="170641" y="77029"/>
                  </a:cubicBezTo>
                  <a:cubicBezTo>
                    <a:pt x="171978" y="75157"/>
                    <a:pt x="172780" y="73285"/>
                    <a:pt x="173315" y="71412"/>
                  </a:cubicBezTo>
                  <a:lnTo>
                    <a:pt x="189898" y="3744"/>
                  </a:lnTo>
                  <a:cubicBezTo>
                    <a:pt x="189898" y="1337"/>
                    <a:pt x="188561" y="0"/>
                    <a:pt x="185886" y="0"/>
                  </a:cubicBezTo>
                  <a:cubicBezTo>
                    <a:pt x="184816" y="0"/>
                    <a:pt x="183211" y="1070"/>
                    <a:pt x="181072" y="3477"/>
                  </a:cubicBezTo>
                  <a:lnTo>
                    <a:pt x="163687" y="23002"/>
                  </a:lnTo>
                  <a:cubicBezTo>
                    <a:pt x="153256" y="7756"/>
                    <a:pt x="138545" y="0"/>
                    <a:pt x="119556" y="0"/>
                  </a:cubicBezTo>
                  <a:cubicBezTo>
                    <a:pt x="104845" y="0"/>
                    <a:pt x="90402" y="3477"/>
                    <a:pt x="75692" y="10164"/>
                  </a:cubicBezTo>
                  <a:cubicBezTo>
                    <a:pt x="46003" y="24072"/>
                    <a:pt x="24339" y="46003"/>
                    <a:pt x="10431" y="75959"/>
                  </a:cubicBezTo>
                  <a:cubicBezTo>
                    <a:pt x="3477" y="90670"/>
                    <a:pt x="0" y="105647"/>
                    <a:pt x="0" y="120893"/>
                  </a:cubicBezTo>
                  <a:cubicBezTo>
                    <a:pt x="0" y="142290"/>
                    <a:pt x="6687" y="159675"/>
                    <a:pt x="20327" y="173583"/>
                  </a:cubicBezTo>
                  <a:cubicBezTo>
                    <a:pt x="33968" y="187491"/>
                    <a:pt x="51353" y="194445"/>
                    <a:pt x="72750" y="194445"/>
                  </a:cubicBezTo>
                  <a:cubicBezTo>
                    <a:pt x="93879" y="194445"/>
                    <a:pt x="113136" y="186688"/>
                    <a:pt x="130521" y="171443"/>
                  </a:cubicBezTo>
                  <a:cubicBezTo>
                    <a:pt x="137743" y="165292"/>
                    <a:pt x="143895" y="157803"/>
                    <a:pt x="148976" y="149511"/>
                  </a:cubicBezTo>
                  <a:cubicBezTo>
                    <a:pt x="156198" y="137475"/>
                    <a:pt x="159942" y="129184"/>
                    <a:pt x="159942" y="124102"/>
                  </a:cubicBezTo>
                  <a:cubicBezTo>
                    <a:pt x="159942" y="121695"/>
                    <a:pt x="158605" y="120358"/>
                    <a:pt x="155663" y="120358"/>
                  </a:cubicBezTo>
                  <a:cubicBezTo>
                    <a:pt x="153256" y="120358"/>
                    <a:pt x="151918" y="121428"/>
                    <a:pt x="151383" y="123835"/>
                  </a:cubicBezTo>
                  <a:cubicBezTo>
                    <a:pt x="145767" y="141220"/>
                    <a:pt x="136941" y="155128"/>
                    <a:pt x="124905" y="165024"/>
                  </a:cubicBezTo>
                  <a:cubicBezTo>
                    <a:pt x="109659" y="177595"/>
                    <a:pt x="93612" y="184014"/>
                    <a:pt x="77029" y="184014"/>
                  </a:cubicBezTo>
                  <a:cubicBezTo>
                    <a:pt x="44934" y="184014"/>
                    <a:pt x="26211" y="162349"/>
                    <a:pt x="26211" y="1302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0" name="MathGlyph 340"/>
            <p:cNvSpPr/>
            <p:nvPr/>
          </p:nvSpPr>
          <p:spPr>
            <a:xfrm>
              <a:off x="6189947" y="2359901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1" name="MathGlyph 341"/>
            <p:cNvSpPr/>
            <p:nvPr/>
          </p:nvSpPr>
          <p:spPr>
            <a:xfrm>
              <a:off x="6325947" y="2808726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2" name="MathGlyph 342"/>
            <p:cNvSpPr/>
            <p:nvPr/>
          </p:nvSpPr>
          <p:spPr>
            <a:xfrm>
              <a:off x="6333849" y="2295442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3" name="MathGlyph 343"/>
            <p:cNvSpPr/>
            <p:nvPr/>
          </p:nvSpPr>
          <p:spPr>
            <a:xfrm>
              <a:off x="6536478" y="2461619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4" name="MathGlyph 344"/>
            <p:cNvSpPr/>
            <p:nvPr/>
          </p:nvSpPr>
          <p:spPr>
            <a:xfrm>
              <a:off x="6608792" y="2858076"/>
              <a:ext cx="58600" cy="117201"/>
            </a:xfrm>
            <a:custGeom>
              <a:avLst/>
              <a:gdLst/>
              <a:ahLst/>
              <a:cxnLst/>
              <a:rect l="l" t="t" r="r" b="b"/>
              <a:pathLst>
                <a:path w="58600" h="117201">
                  <a:moveTo>
                    <a:pt x="58601" y="91552"/>
                  </a:moveTo>
                  <a:lnTo>
                    <a:pt x="58601" y="80319"/>
                  </a:lnTo>
                  <a:lnTo>
                    <a:pt x="52610" y="80319"/>
                  </a:lnTo>
                  <a:lnTo>
                    <a:pt x="52610" y="91178"/>
                  </a:lnTo>
                  <a:cubicBezTo>
                    <a:pt x="52610" y="100539"/>
                    <a:pt x="49240" y="111023"/>
                    <a:pt x="41002" y="111023"/>
                  </a:cubicBezTo>
                  <a:cubicBezTo>
                    <a:pt x="33326" y="111023"/>
                    <a:pt x="29581" y="104658"/>
                    <a:pt x="29581" y="91927"/>
                  </a:cubicBezTo>
                  <a:lnTo>
                    <a:pt x="29581" y="41189"/>
                  </a:lnTo>
                  <a:lnTo>
                    <a:pt x="55605" y="41189"/>
                  </a:lnTo>
                  <a:lnTo>
                    <a:pt x="55605" y="34075"/>
                  </a:lnTo>
                  <a:lnTo>
                    <a:pt x="29581" y="34075"/>
                  </a:lnTo>
                  <a:lnTo>
                    <a:pt x="29581" y="0"/>
                  </a:lnTo>
                  <a:lnTo>
                    <a:pt x="23590" y="0"/>
                  </a:lnTo>
                  <a:cubicBezTo>
                    <a:pt x="23403" y="6178"/>
                    <a:pt x="22841" y="11608"/>
                    <a:pt x="21531" y="16476"/>
                  </a:cubicBezTo>
                  <a:cubicBezTo>
                    <a:pt x="18348" y="28832"/>
                    <a:pt x="11046" y="35198"/>
                    <a:pt x="0" y="35760"/>
                  </a:cubicBezTo>
                  <a:lnTo>
                    <a:pt x="0" y="41189"/>
                  </a:lnTo>
                  <a:lnTo>
                    <a:pt x="15540" y="41189"/>
                  </a:lnTo>
                  <a:lnTo>
                    <a:pt x="15540" y="91552"/>
                  </a:lnTo>
                  <a:cubicBezTo>
                    <a:pt x="15540" y="102598"/>
                    <a:pt x="18910" y="109713"/>
                    <a:pt x="25462" y="113270"/>
                  </a:cubicBezTo>
                  <a:cubicBezTo>
                    <a:pt x="30517" y="115891"/>
                    <a:pt x="35198" y="117202"/>
                    <a:pt x="39879" y="117202"/>
                  </a:cubicBezTo>
                  <a:cubicBezTo>
                    <a:pt x="52235" y="117202"/>
                    <a:pt x="58601" y="104845"/>
                    <a:pt x="58601" y="9155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5" name="MathGlyph 345"/>
            <p:cNvSpPr/>
            <p:nvPr/>
          </p:nvSpPr>
          <p:spPr>
            <a:xfrm>
              <a:off x="6684056" y="2889343"/>
              <a:ext cx="84437" cy="85935"/>
            </a:xfrm>
            <a:custGeom>
              <a:avLst/>
              <a:gdLst/>
              <a:ahLst/>
              <a:cxnLst/>
              <a:rect l="l" t="t" r="r" b="b"/>
              <a:pathLst>
                <a:path w="84437" h="85935">
                  <a:moveTo>
                    <a:pt x="84438" y="66839"/>
                  </a:moveTo>
                  <a:lnTo>
                    <a:pt x="84438" y="55793"/>
                  </a:lnTo>
                  <a:lnTo>
                    <a:pt x="78447" y="55793"/>
                  </a:lnTo>
                  <a:lnTo>
                    <a:pt x="78447" y="66839"/>
                  </a:lnTo>
                  <a:cubicBezTo>
                    <a:pt x="78447" y="74140"/>
                    <a:pt x="76387" y="77885"/>
                    <a:pt x="72455" y="77885"/>
                  </a:cubicBezTo>
                  <a:cubicBezTo>
                    <a:pt x="68711" y="77885"/>
                    <a:pt x="66464" y="73204"/>
                    <a:pt x="66464" y="69460"/>
                  </a:cubicBezTo>
                  <a:lnTo>
                    <a:pt x="66464" y="32577"/>
                  </a:lnTo>
                  <a:cubicBezTo>
                    <a:pt x="66464" y="26024"/>
                    <a:pt x="65715" y="21156"/>
                    <a:pt x="64405" y="17786"/>
                  </a:cubicBezTo>
                  <a:cubicBezTo>
                    <a:pt x="59911" y="6740"/>
                    <a:pt x="46993" y="0"/>
                    <a:pt x="33887" y="0"/>
                  </a:cubicBezTo>
                  <a:cubicBezTo>
                    <a:pt x="19471" y="0"/>
                    <a:pt x="5242" y="8051"/>
                    <a:pt x="5242" y="21531"/>
                  </a:cubicBezTo>
                  <a:cubicBezTo>
                    <a:pt x="5242" y="27709"/>
                    <a:pt x="8425" y="30892"/>
                    <a:pt x="14603" y="30892"/>
                  </a:cubicBezTo>
                  <a:cubicBezTo>
                    <a:pt x="20782" y="30892"/>
                    <a:pt x="23777" y="27896"/>
                    <a:pt x="23777" y="21718"/>
                  </a:cubicBezTo>
                  <a:cubicBezTo>
                    <a:pt x="23777" y="16288"/>
                    <a:pt x="20969" y="13106"/>
                    <a:pt x="15165" y="12544"/>
                  </a:cubicBezTo>
                  <a:cubicBezTo>
                    <a:pt x="19284" y="7863"/>
                    <a:pt x="25462" y="5429"/>
                    <a:pt x="33513" y="5429"/>
                  </a:cubicBezTo>
                  <a:cubicBezTo>
                    <a:pt x="45121" y="5429"/>
                    <a:pt x="52235" y="16101"/>
                    <a:pt x="52235" y="28271"/>
                  </a:cubicBezTo>
                  <a:lnTo>
                    <a:pt x="52235" y="34449"/>
                  </a:lnTo>
                  <a:cubicBezTo>
                    <a:pt x="37632" y="35385"/>
                    <a:pt x="26586" y="37632"/>
                    <a:pt x="18910" y="41189"/>
                  </a:cubicBezTo>
                  <a:cubicBezTo>
                    <a:pt x="6366" y="46993"/>
                    <a:pt x="0" y="55044"/>
                    <a:pt x="0" y="65715"/>
                  </a:cubicBezTo>
                  <a:cubicBezTo>
                    <a:pt x="0" y="70583"/>
                    <a:pt x="1872" y="74702"/>
                    <a:pt x="5429" y="77885"/>
                  </a:cubicBezTo>
                  <a:cubicBezTo>
                    <a:pt x="11421" y="83314"/>
                    <a:pt x="19658" y="85936"/>
                    <a:pt x="30143" y="85936"/>
                  </a:cubicBezTo>
                  <a:cubicBezTo>
                    <a:pt x="41189" y="85936"/>
                    <a:pt x="49053" y="81255"/>
                    <a:pt x="53920" y="71707"/>
                  </a:cubicBezTo>
                  <a:cubicBezTo>
                    <a:pt x="55231" y="78821"/>
                    <a:pt x="60473" y="84999"/>
                    <a:pt x="68524" y="84999"/>
                  </a:cubicBezTo>
                  <a:cubicBezTo>
                    <a:pt x="78447" y="84999"/>
                    <a:pt x="84438" y="77136"/>
                    <a:pt x="84438" y="66839"/>
                  </a:cubicBezTo>
                  <a:close/>
                  <a:moveTo>
                    <a:pt x="31454" y="80506"/>
                  </a:moveTo>
                  <a:cubicBezTo>
                    <a:pt x="22841" y="80506"/>
                    <a:pt x="15727" y="74140"/>
                    <a:pt x="15727" y="65528"/>
                  </a:cubicBezTo>
                  <a:cubicBezTo>
                    <a:pt x="15727" y="48116"/>
                    <a:pt x="33887" y="40627"/>
                    <a:pt x="52235" y="39691"/>
                  </a:cubicBezTo>
                  <a:lnTo>
                    <a:pt x="52235" y="57478"/>
                  </a:lnTo>
                  <a:cubicBezTo>
                    <a:pt x="52235" y="70022"/>
                    <a:pt x="43997" y="80506"/>
                    <a:pt x="31454" y="805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6" name="MathGlyph 346"/>
            <p:cNvSpPr/>
            <p:nvPr/>
          </p:nvSpPr>
          <p:spPr>
            <a:xfrm>
              <a:off x="6777667" y="2890466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7" name="MathGlyph 347"/>
            <p:cNvSpPr/>
            <p:nvPr/>
          </p:nvSpPr>
          <p:spPr>
            <a:xfrm>
              <a:off x="6679030" y="2278057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8" name="MathGlyph 348"/>
            <p:cNvSpPr/>
            <p:nvPr/>
          </p:nvSpPr>
          <p:spPr>
            <a:xfrm>
              <a:off x="6699131" y="2625761"/>
              <a:ext cx="85186" cy="169062"/>
            </a:xfrm>
            <a:custGeom>
              <a:avLst/>
              <a:gdLst/>
              <a:ahLst/>
              <a:cxnLst/>
              <a:rect l="l" t="t" r="r" b="b"/>
              <a:pathLst>
                <a:path w="85186" h="169062">
                  <a:moveTo>
                    <a:pt x="56541" y="3744"/>
                  </a:moveTo>
                  <a:cubicBezTo>
                    <a:pt x="56541" y="1311"/>
                    <a:pt x="55231" y="0"/>
                    <a:pt x="52797" y="0"/>
                  </a:cubicBezTo>
                  <a:cubicBezTo>
                    <a:pt x="49614" y="0"/>
                    <a:pt x="47929" y="3557"/>
                    <a:pt x="47929" y="10859"/>
                  </a:cubicBezTo>
                  <a:cubicBezTo>
                    <a:pt x="47929" y="13667"/>
                    <a:pt x="48116" y="15914"/>
                    <a:pt x="48491" y="17599"/>
                  </a:cubicBezTo>
                  <a:cubicBezTo>
                    <a:pt x="32202" y="22467"/>
                    <a:pt x="14603" y="34449"/>
                    <a:pt x="14603" y="53171"/>
                  </a:cubicBezTo>
                  <a:cubicBezTo>
                    <a:pt x="14603" y="61596"/>
                    <a:pt x="18348" y="68149"/>
                    <a:pt x="26024" y="73017"/>
                  </a:cubicBezTo>
                  <a:cubicBezTo>
                    <a:pt x="14416" y="80132"/>
                    <a:pt x="0" y="94922"/>
                    <a:pt x="0" y="111398"/>
                  </a:cubicBezTo>
                  <a:cubicBezTo>
                    <a:pt x="0" y="123006"/>
                    <a:pt x="8051" y="131618"/>
                    <a:pt x="23965" y="137235"/>
                  </a:cubicBezTo>
                  <a:lnTo>
                    <a:pt x="42874" y="143975"/>
                  </a:lnTo>
                  <a:cubicBezTo>
                    <a:pt x="46244" y="145098"/>
                    <a:pt x="48678" y="146034"/>
                    <a:pt x="50363" y="146596"/>
                  </a:cubicBezTo>
                  <a:cubicBezTo>
                    <a:pt x="55418" y="148468"/>
                    <a:pt x="61222" y="149404"/>
                    <a:pt x="61222" y="154459"/>
                  </a:cubicBezTo>
                  <a:cubicBezTo>
                    <a:pt x="61222" y="158578"/>
                    <a:pt x="58039" y="162323"/>
                    <a:pt x="53733" y="162323"/>
                  </a:cubicBezTo>
                  <a:cubicBezTo>
                    <a:pt x="47929" y="162323"/>
                    <a:pt x="42125" y="160638"/>
                    <a:pt x="36321" y="157268"/>
                  </a:cubicBezTo>
                  <a:cubicBezTo>
                    <a:pt x="35385" y="156519"/>
                    <a:pt x="34449" y="156144"/>
                    <a:pt x="33513" y="156144"/>
                  </a:cubicBezTo>
                  <a:cubicBezTo>
                    <a:pt x="31266" y="156144"/>
                    <a:pt x="30143" y="157268"/>
                    <a:pt x="30143" y="159327"/>
                  </a:cubicBezTo>
                  <a:cubicBezTo>
                    <a:pt x="30143" y="164944"/>
                    <a:pt x="47368" y="169063"/>
                    <a:pt x="53733" y="169063"/>
                  </a:cubicBezTo>
                  <a:cubicBezTo>
                    <a:pt x="64779" y="169063"/>
                    <a:pt x="74515" y="159140"/>
                    <a:pt x="74515" y="148094"/>
                  </a:cubicBezTo>
                  <a:cubicBezTo>
                    <a:pt x="74515" y="141915"/>
                    <a:pt x="71894" y="137422"/>
                    <a:pt x="66464" y="134614"/>
                  </a:cubicBezTo>
                  <a:cubicBezTo>
                    <a:pt x="59350" y="130869"/>
                    <a:pt x="50363" y="127686"/>
                    <a:pt x="39691" y="125252"/>
                  </a:cubicBezTo>
                  <a:lnTo>
                    <a:pt x="29769" y="121695"/>
                  </a:lnTo>
                  <a:cubicBezTo>
                    <a:pt x="23028" y="119261"/>
                    <a:pt x="18722" y="117015"/>
                    <a:pt x="16663" y="115142"/>
                  </a:cubicBezTo>
                  <a:cubicBezTo>
                    <a:pt x="13855" y="112334"/>
                    <a:pt x="12544" y="109151"/>
                    <a:pt x="12544" y="105594"/>
                  </a:cubicBezTo>
                  <a:cubicBezTo>
                    <a:pt x="12544" y="93799"/>
                    <a:pt x="25275" y="81629"/>
                    <a:pt x="33887" y="76949"/>
                  </a:cubicBezTo>
                  <a:cubicBezTo>
                    <a:pt x="39317" y="78634"/>
                    <a:pt x="45683" y="79383"/>
                    <a:pt x="52984" y="79383"/>
                  </a:cubicBezTo>
                  <a:cubicBezTo>
                    <a:pt x="66277" y="79383"/>
                    <a:pt x="72830" y="76949"/>
                    <a:pt x="72830" y="71894"/>
                  </a:cubicBezTo>
                  <a:cubicBezTo>
                    <a:pt x="72830" y="67588"/>
                    <a:pt x="67026" y="65341"/>
                    <a:pt x="55231" y="65341"/>
                  </a:cubicBezTo>
                  <a:cubicBezTo>
                    <a:pt x="48678" y="65341"/>
                    <a:pt x="42874" y="66090"/>
                    <a:pt x="37819" y="67775"/>
                  </a:cubicBezTo>
                  <a:cubicBezTo>
                    <a:pt x="34075" y="64592"/>
                    <a:pt x="32202" y="59911"/>
                    <a:pt x="32202" y="54108"/>
                  </a:cubicBezTo>
                  <a:cubicBezTo>
                    <a:pt x="32202" y="40815"/>
                    <a:pt x="42687" y="29769"/>
                    <a:pt x="52610" y="25088"/>
                  </a:cubicBezTo>
                  <a:cubicBezTo>
                    <a:pt x="55605" y="28084"/>
                    <a:pt x="60099" y="29581"/>
                    <a:pt x="66277" y="29581"/>
                  </a:cubicBezTo>
                  <a:cubicBezTo>
                    <a:pt x="78821" y="29581"/>
                    <a:pt x="85187" y="26960"/>
                    <a:pt x="85187" y="21905"/>
                  </a:cubicBezTo>
                  <a:cubicBezTo>
                    <a:pt x="85187" y="17599"/>
                    <a:pt x="79195" y="15352"/>
                    <a:pt x="67400" y="15352"/>
                  </a:cubicBezTo>
                  <a:cubicBezTo>
                    <a:pt x="63094" y="15352"/>
                    <a:pt x="59350" y="15540"/>
                    <a:pt x="55980" y="16101"/>
                  </a:cubicBezTo>
                  <a:lnTo>
                    <a:pt x="55418" y="11233"/>
                  </a:lnTo>
                  <a:cubicBezTo>
                    <a:pt x="55418" y="9736"/>
                    <a:pt x="55980" y="5991"/>
                    <a:pt x="56541" y="3744"/>
                  </a:cubicBezTo>
                  <a:close/>
                  <a:moveTo>
                    <a:pt x="67588" y="22092"/>
                  </a:moveTo>
                  <a:cubicBezTo>
                    <a:pt x="69834" y="22092"/>
                    <a:pt x="71707" y="22280"/>
                    <a:pt x="73392" y="22467"/>
                  </a:cubicBezTo>
                  <a:cubicBezTo>
                    <a:pt x="71332" y="22654"/>
                    <a:pt x="68898" y="22841"/>
                    <a:pt x="66277" y="22841"/>
                  </a:cubicBezTo>
                  <a:cubicBezTo>
                    <a:pt x="64405" y="22841"/>
                    <a:pt x="62907" y="22654"/>
                    <a:pt x="61596" y="22467"/>
                  </a:cubicBezTo>
                  <a:cubicBezTo>
                    <a:pt x="63282" y="22280"/>
                    <a:pt x="65341" y="22092"/>
                    <a:pt x="67588" y="22092"/>
                  </a:cubicBezTo>
                  <a:close/>
                  <a:moveTo>
                    <a:pt x="55044" y="72081"/>
                  </a:moveTo>
                  <a:cubicBezTo>
                    <a:pt x="57103" y="72081"/>
                    <a:pt x="59163" y="72268"/>
                    <a:pt x="60848" y="72455"/>
                  </a:cubicBezTo>
                  <a:cubicBezTo>
                    <a:pt x="58788" y="72643"/>
                    <a:pt x="56354" y="72830"/>
                    <a:pt x="53546" y="72830"/>
                  </a:cubicBezTo>
                  <a:cubicBezTo>
                    <a:pt x="51486" y="72830"/>
                    <a:pt x="49801" y="72643"/>
                    <a:pt x="48116" y="72455"/>
                  </a:cubicBezTo>
                  <a:cubicBezTo>
                    <a:pt x="50176" y="72268"/>
                    <a:pt x="52610" y="72081"/>
                    <a:pt x="55044" y="720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49" name="MathGlyph 349"/>
            <p:cNvSpPr/>
            <p:nvPr/>
          </p:nvSpPr>
          <p:spPr>
            <a:xfrm>
              <a:off x="6915625" y="2695322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0" name="MathGlyph 350"/>
            <p:cNvSpPr/>
            <p:nvPr/>
          </p:nvSpPr>
          <p:spPr>
            <a:xfrm>
              <a:off x="7071665" y="2822690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1" name="MathGlyph 351"/>
            <p:cNvSpPr/>
            <p:nvPr/>
          </p:nvSpPr>
          <p:spPr>
            <a:xfrm>
              <a:off x="3272399" y="3505263"/>
              <a:ext cx="152185" cy="176524"/>
            </a:xfrm>
            <a:custGeom>
              <a:avLst/>
              <a:gdLst/>
              <a:ahLst/>
              <a:cxnLst/>
              <a:rect l="l" t="t" r="r" b="b"/>
              <a:pathLst>
                <a:path w="152185" h="176524">
                  <a:moveTo>
                    <a:pt x="121160" y="0"/>
                  </a:moveTo>
                  <a:cubicBezTo>
                    <a:pt x="116613" y="0"/>
                    <a:pt x="112602" y="802"/>
                    <a:pt x="108590" y="2140"/>
                  </a:cubicBezTo>
                  <a:cubicBezTo>
                    <a:pt x="91739" y="7756"/>
                    <a:pt x="79971" y="24339"/>
                    <a:pt x="73285" y="39584"/>
                  </a:cubicBezTo>
                  <a:cubicBezTo>
                    <a:pt x="62051" y="64458"/>
                    <a:pt x="58842" y="74622"/>
                    <a:pt x="50550" y="102705"/>
                  </a:cubicBezTo>
                  <a:cubicBezTo>
                    <a:pt x="23002" y="97089"/>
                    <a:pt x="9094" y="84518"/>
                    <a:pt x="9094" y="64726"/>
                  </a:cubicBezTo>
                  <a:cubicBezTo>
                    <a:pt x="9094" y="46806"/>
                    <a:pt x="21664" y="20862"/>
                    <a:pt x="30491" y="10698"/>
                  </a:cubicBezTo>
                  <a:cubicBezTo>
                    <a:pt x="32095" y="8826"/>
                    <a:pt x="32898" y="7489"/>
                    <a:pt x="32898" y="6687"/>
                  </a:cubicBezTo>
                  <a:cubicBezTo>
                    <a:pt x="32898" y="4279"/>
                    <a:pt x="31561" y="2942"/>
                    <a:pt x="28618" y="2942"/>
                  </a:cubicBezTo>
                  <a:cubicBezTo>
                    <a:pt x="24072" y="2942"/>
                    <a:pt x="18187" y="10698"/>
                    <a:pt x="10966" y="26211"/>
                  </a:cubicBezTo>
                  <a:cubicBezTo>
                    <a:pt x="3744" y="41724"/>
                    <a:pt x="0" y="55632"/>
                    <a:pt x="0" y="67668"/>
                  </a:cubicBezTo>
                  <a:cubicBezTo>
                    <a:pt x="0" y="95484"/>
                    <a:pt x="21129" y="113136"/>
                    <a:pt x="45469" y="119021"/>
                  </a:cubicBezTo>
                  <a:lnTo>
                    <a:pt x="31828" y="162349"/>
                  </a:lnTo>
                  <a:cubicBezTo>
                    <a:pt x="30758" y="165292"/>
                    <a:pt x="30223" y="167164"/>
                    <a:pt x="30223" y="167966"/>
                  </a:cubicBezTo>
                  <a:cubicBezTo>
                    <a:pt x="30223" y="173583"/>
                    <a:pt x="33165" y="176525"/>
                    <a:pt x="39049" y="176525"/>
                  </a:cubicBezTo>
                  <a:cubicBezTo>
                    <a:pt x="44131" y="176525"/>
                    <a:pt x="47608" y="173850"/>
                    <a:pt x="49748" y="168769"/>
                  </a:cubicBezTo>
                  <a:lnTo>
                    <a:pt x="58842" y="121428"/>
                  </a:lnTo>
                  <a:cubicBezTo>
                    <a:pt x="61784" y="121695"/>
                    <a:pt x="64191" y="121695"/>
                    <a:pt x="66598" y="121695"/>
                  </a:cubicBezTo>
                  <a:cubicBezTo>
                    <a:pt x="88530" y="121695"/>
                    <a:pt x="108055" y="113136"/>
                    <a:pt x="125707" y="96019"/>
                  </a:cubicBezTo>
                  <a:cubicBezTo>
                    <a:pt x="143360" y="78901"/>
                    <a:pt x="152186" y="59377"/>
                    <a:pt x="152186" y="37445"/>
                  </a:cubicBezTo>
                  <a:cubicBezTo>
                    <a:pt x="152186" y="16583"/>
                    <a:pt x="141220" y="0"/>
                    <a:pt x="121160" y="0"/>
                  </a:cubicBezTo>
                  <a:close/>
                  <a:moveTo>
                    <a:pt x="142557" y="43329"/>
                  </a:moveTo>
                  <a:cubicBezTo>
                    <a:pt x="142557" y="60179"/>
                    <a:pt x="134533" y="74889"/>
                    <a:pt x="118218" y="87460"/>
                  </a:cubicBezTo>
                  <a:cubicBezTo>
                    <a:pt x="102973" y="98693"/>
                    <a:pt x="86658" y="104310"/>
                    <a:pt x="69005" y="104310"/>
                  </a:cubicBezTo>
                  <a:cubicBezTo>
                    <a:pt x="67400" y="104310"/>
                    <a:pt x="65796" y="104310"/>
                    <a:pt x="64458" y="104043"/>
                  </a:cubicBezTo>
                  <a:cubicBezTo>
                    <a:pt x="62854" y="104043"/>
                    <a:pt x="62051" y="104043"/>
                    <a:pt x="62051" y="104310"/>
                  </a:cubicBezTo>
                  <a:cubicBezTo>
                    <a:pt x="66063" y="83181"/>
                    <a:pt x="68470" y="70610"/>
                    <a:pt x="69540" y="66865"/>
                  </a:cubicBezTo>
                  <a:cubicBezTo>
                    <a:pt x="75692" y="45736"/>
                    <a:pt x="93879" y="17385"/>
                    <a:pt x="118486" y="17385"/>
                  </a:cubicBezTo>
                  <a:cubicBezTo>
                    <a:pt x="133464" y="17385"/>
                    <a:pt x="142557" y="28084"/>
                    <a:pt x="142557" y="433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2" name="MathGlyph 352"/>
            <p:cNvSpPr/>
            <p:nvPr/>
          </p:nvSpPr>
          <p:spPr>
            <a:xfrm>
              <a:off x="3523216" y="352532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3" name="MathGlyph 353"/>
            <p:cNvSpPr/>
            <p:nvPr/>
          </p:nvSpPr>
          <p:spPr>
            <a:xfrm>
              <a:off x="3828070" y="325679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4" name="MathGlyph 354"/>
            <p:cNvSpPr/>
            <p:nvPr/>
          </p:nvSpPr>
          <p:spPr>
            <a:xfrm>
              <a:off x="3847720" y="362134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5" name="MathGlyph 355"/>
            <p:cNvSpPr/>
            <p:nvPr/>
          </p:nvSpPr>
          <p:spPr>
            <a:xfrm>
              <a:off x="4008780" y="3324192"/>
              <a:ext cx="177059" cy="121160"/>
            </a:xfrm>
            <a:custGeom>
              <a:avLst/>
              <a:gdLst/>
              <a:ahLst/>
              <a:cxnLst/>
              <a:rect l="l" t="t" r="r" b="b"/>
              <a:pathLst>
                <a:path w="177059" h="121160">
                  <a:moveTo>
                    <a:pt x="150046" y="13641"/>
                  </a:moveTo>
                  <a:cubicBezTo>
                    <a:pt x="150046" y="16048"/>
                    <a:pt x="151383" y="18722"/>
                    <a:pt x="154326" y="21397"/>
                  </a:cubicBezTo>
                  <a:cubicBezTo>
                    <a:pt x="160477" y="27281"/>
                    <a:pt x="163687" y="34503"/>
                    <a:pt x="163687" y="43061"/>
                  </a:cubicBezTo>
                  <a:cubicBezTo>
                    <a:pt x="163687" y="47608"/>
                    <a:pt x="162082" y="54830"/>
                    <a:pt x="158872" y="65261"/>
                  </a:cubicBezTo>
                  <a:cubicBezTo>
                    <a:pt x="148976" y="97356"/>
                    <a:pt x="136406" y="113404"/>
                    <a:pt x="121160" y="113404"/>
                  </a:cubicBezTo>
                  <a:cubicBezTo>
                    <a:pt x="108590" y="113404"/>
                    <a:pt x="102438" y="106182"/>
                    <a:pt x="102438" y="91472"/>
                  </a:cubicBezTo>
                  <a:cubicBezTo>
                    <a:pt x="102438" y="86390"/>
                    <a:pt x="103508" y="80239"/>
                    <a:pt x="105380" y="72482"/>
                  </a:cubicBezTo>
                  <a:cubicBezTo>
                    <a:pt x="110194" y="53225"/>
                    <a:pt x="115276" y="34235"/>
                    <a:pt x="119823" y="14710"/>
                  </a:cubicBezTo>
                  <a:cubicBezTo>
                    <a:pt x="120358" y="12838"/>
                    <a:pt x="120625" y="11768"/>
                    <a:pt x="120625" y="10966"/>
                  </a:cubicBezTo>
                  <a:cubicBezTo>
                    <a:pt x="120625" y="5617"/>
                    <a:pt x="117683" y="2942"/>
                    <a:pt x="111799" y="2942"/>
                  </a:cubicBezTo>
                  <a:cubicBezTo>
                    <a:pt x="106450" y="2942"/>
                    <a:pt x="102973" y="5617"/>
                    <a:pt x="101101" y="10966"/>
                  </a:cubicBezTo>
                  <a:lnTo>
                    <a:pt x="90402" y="52690"/>
                  </a:lnTo>
                  <a:cubicBezTo>
                    <a:pt x="86390" y="68203"/>
                    <a:pt x="83448" y="73552"/>
                    <a:pt x="83448" y="87460"/>
                  </a:cubicBezTo>
                  <a:cubicBezTo>
                    <a:pt x="83448" y="89600"/>
                    <a:pt x="83448" y="91205"/>
                    <a:pt x="83716" y="92007"/>
                  </a:cubicBezTo>
                  <a:cubicBezTo>
                    <a:pt x="77564" y="106182"/>
                    <a:pt x="69808" y="113404"/>
                    <a:pt x="60446" y="113404"/>
                  </a:cubicBezTo>
                  <a:cubicBezTo>
                    <a:pt x="47073" y="113404"/>
                    <a:pt x="40387" y="105647"/>
                    <a:pt x="40387" y="90402"/>
                  </a:cubicBezTo>
                  <a:cubicBezTo>
                    <a:pt x="40387" y="80506"/>
                    <a:pt x="44934" y="63656"/>
                    <a:pt x="54027" y="39852"/>
                  </a:cubicBezTo>
                  <a:cubicBezTo>
                    <a:pt x="56969" y="31828"/>
                    <a:pt x="58574" y="26211"/>
                    <a:pt x="58574" y="22734"/>
                  </a:cubicBezTo>
                  <a:cubicBezTo>
                    <a:pt x="58574" y="9629"/>
                    <a:pt x="48946" y="0"/>
                    <a:pt x="35840" y="0"/>
                  </a:cubicBezTo>
                  <a:cubicBezTo>
                    <a:pt x="23804" y="0"/>
                    <a:pt x="14710" y="6687"/>
                    <a:pt x="8024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780" y="18455"/>
                    <a:pt x="24339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409"/>
                    <a:pt x="36107" y="33433"/>
                  </a:cubicBezTo>
                  <a:cubicBezTo>
                    <a:pt x="26211" y="59377"/>
                    <a:pt x="21129" y="77029"/>
                    <a:pt x="21129" y="86925"/>
                  </a:cubicBezTo>
                  <a:cubicBezTo>
                    <a:pt x="21129" y="109659"/>
                    <a:pt x="36375" y="121160"/>
                    <a:pt x="59644" y="121160"/>
                  </a:cubicBezTo>
                  <a:cubicBezTo>
                    <a:pt x="70877" y="121160"/>
                    <a:pt x="79971" y="115544"/>
                    <a:pt x="87193" y="104043"/>
                  </a:cubicBezTo>
                  <a:cubicBezTo>
                    <a:pt x="92542" y="115544"/>
                    <a:pt x="103508" y="121160"/>
                    <a:pt x="120358" y="121160"/>
                  </a:cubicBezTo>
                  <a:cubicBezTo>
                    <a:pt x="136941" y="121160"/>
                    <a:pt x="150046" y="110194"/>
                    <a:pt x="159407" y="88262"/>
                  </a:cubicBezTo>
                  <a:cubicBezTo>
                    <a:pt x="165559" y="74354"/>
                    <a:pt x="177060" y="37445"/>
                    <a:pt x="177060" y="19525"/>
                  </a:cubicBezTo>
                  <a:cubicBezTo>
                    <a:pt x="177060" y="15513"/>
                    <a:pt x="176792" y="12838"/>
                    <a:pt x="176525" y="11501"/>
                  </a:cubicBezTo>
                  <a:cubicBezTo>
                    <a:pt x="175455" y="6419"/>
                    <a:pt x="170373" y="0"/>
                    <a:pt x="164489" y="0"/>
                  </a:cubicBezTo>
                  <a:cubicBezTo>
                    <a:pt x="157535" y="0"/>
                    <a:pt x="150046" y="6687"/>
                    <a:pt x="150046" y="136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6" name="MathGlyph 356"/>
            <p:cNvSpPr/>
            <p:nvPr/>
          </p:nvSpPr>
          <p:spPr>
            <a:xfrm>
              <a:off x="4028439" y="3688743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7" name="MathGlyph 357"/>
            <p:cNvSpPr/>
            <p:nvPr/>
          </p:nvSpPr>
          <p:spPr>
            <a:xfrm>
              <a:off x="4309352" y="352532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8" name="MathGlyph 358"/>
            <p:cNvSpPr/>
            <p:nvPr/>
          </p:nvSpPr>
          <p:spPr>
            <a:xfrm>
              <a:off x="4608580" y="3642472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59" name="MathGlyph 359"/>
            <p:cNvSpPr/>
            <p:nvPr/>
          </p:nvSpPr>
          <p:spPr>
            <a:xfrm>
              <a:off x="4716100" y="3687138"/>
              <a:ext cx="120625" cy="122765"/>
            </a:xfrm>
            <a:custGeom>
              <a:avLst/>
              <a:gdLst/>
              <a:ahLst/>
              <a:cxnLst/>
              <a:rect l="l" t="t" r="r" b="b"/>
              <a:pathLst>
                <a:path w="120625" h="122765">
                  <a:moveTo>
                    <a:pt x="120625" y="95484"/>
                  </a:moveTo>
                  <a:lnTo>
                    <a:pt x="120625" y="79704"/>
                  </a:lnTo>
                  <a:lnTo>
                    <a:pt x="112067" y="79704"/>
                  </a:lnTo>
                  <a:lnTo>
                    <a:pt x="112067" y="95484"/>
                  </a:lnTo>
                  <a:cubicBezTo>
                    <a:pt x="112067" y="105915"/>
                    <a:pt x="109124" y="111264"/>
                    <a:pt x="103508" y="111264"/>
                  </a:cubicBezTo>
                  <a:cubicBezTo>
                    <a:pt x="98159" y="111264"/>
                    <a:pt x="94949" y="104578"/>
                    <a:pt x="94949" y="99228"/>
                  </a:cubicBezTo>
                  <a:lnTo>
                    <a:pt x="94949" y="46538"/>
                  </a:lnTo>
                  <a:cubicBezTo>
                    <a:pt x="94949" y="37177"/>
                    <a:pt x="93879" y="30223"/>
                    <a:pt x="92007" y="25409"/>
                  </a:cubicBezTo>
                  <a:cubicBezTo>
                    <a:pt x="85588" y="9629"/>
                    <a:pt x="67133" y="0"/>
                    <a:pt x="48411" y="0"/>
                  </a:cubicBezTo>
                  <a:cubicBezTo>
                    <a:pt x="27816" y="0"/>
                    <a:pt x="7489" y="11501"/>
                    <a:pt x="7489" y="30758"/>
                  </a:cubicBezTo>
                  <a:cubicBezTo>
                    <a:pt x="7489" y="39584"/>
                    <a:pt x="12036" y="44131"/>
                    <a:pt x="20862" y="44131"/>
                  </a:cubicBezTo>
                  <a:cubicBezTo>
                    <a:pt x="29688" y="44131"/>
                    <a:pt x="33968" y="39852"/>
                    <a:pt x="33968" y="31026"/>
                  </a:cubicBezTo>
                  <a:cubicBezTo>
                    <a:pt x="33968" y="23269"/>
                    <a:pt x="29956" y="18722"/>
                    <a:pt x="21664" y="17920"/>
                  </a:cubicBezTo>
                  <a:cubicBezTo>
                    <a:pt x="27549" y="11233"/>
                    <a:pt x="36375" y="7756"/>
                    <a:pt x="47876" y="7756"/>
                  </a:cubicBezTo>
                  <a:cubicBezTo>
                    <a:pt x="64458" y="7756"/>
                    <a:pt x="74622" y="23002"/>
                    <a:pt x="74622" y="40387"/>
                  </a:cubicBezTo>
                  <a:lnTo>
                    <a:pt x="74622" y="49213"/>
                  </a:lnTo>
                  <a:cubicBezTo>
                    <a:pt x="53760" y="50550"/>
                    <a:pt x="37980" y="53760"/>
                    <a:pt x="27014" y="58842"/>
                  </a:cubicBezTo>
                  <a:cubicBezTo>
                    <a:pt x="9094" y="67133"/>
                    <a:pt x="0" y="78634"/>
                    <a:pt x="0" y="93879"/>
                  </a:cubicBezTo>
                  <a:cubicBezTo>
                    <a:pt x="0" y="100833"/>
                    <a:pt x="2675" y="106717"/>
                    <a:pt x="7756" y="111264"/>
                  </a:cubicBezTo>
                  <a:cubicBezTo>
                    <a:pt x="16315" y="119021"/>
                    <a:pt x="28084" y="122765"/>
                    <a:pt x="43061" y="122765"/>
                  </a:cubicBezTo>
                  <a:cubicBezTo>
                    <a:pt x="58842" y="122765"/>
                    <a:pt x="70075" y="116079"/>
                    <a:pt x="77029" y="102438"/>
                  </a:cubicBezTo>
                  <a:cubicBezTo>
                    <a:pt x="78901" y="112602"/>
                    <a:pt x="86390" y="121428"/>
                    <a:pt x="97891" y="121428"/>
                  </a:cubicBezTo>
                  <a:cubicBezTo>
                    <a:pt x="112067" y="121428"/>
                    <a:pt x="120625" y="110194"/>
                    <a:pt x="120625" y="95484"/>
                  </a:cubicBezTo>
                  <a:close/>
                  <a:moveTo>
                    <a:pt x="44934" y="115009"/>
                  </a:moveTo>
                  <a:cubicBezTo>
                    <a:pt x="32630" y="115009"/>
                    <a:pt x="22467" y="105915"/>
                    <a:pt x="22467" y="93612"/>
                  </a:cubicBezTo>
                  <a:cubicBezTo>
                    <a:pt x="22467" y="68738"/>
                    <a:pt x="48411" y="58039"/>
                    <a:pt x="74622" y="56702"/>
                  </a:cubicBezTo>
                  <a:lnTo>
                    <a:pt x="74622" y="82111"/>
                  </a:lnTo>
                  <a:cubicBezTo>
                    <a:pt x="74622" y="100031"/>
                    <a:pt x="62854" y="115009"/>
                    <a:pt x="44934" y="11500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0" name="MathGlyph 360"/>
            <p:cNvSpPr/>
            <p:nvPr/>
          </p:nvSpPr>
          <p:spPr>
            <a:xfrm>
              <a:off x="4849831" y="3688743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1" name="MathGlyph 361"/>
            <p:cNvSpPr/>
            <p:nvPr/>
          </p:nvSpPr>
          <p:spPr>
            <a:xfrm>
              <a:off x="4916425" y="3264281"/>
              <a:ext cx="88262" cy="178129"/>
            </a:xfrm>
            <a:custGeom>
              <a:avLst/>
              <a:gdLst/>
              <a:ahLst/>
              <a:cxnLst/>
              <a:rect l="l" t="t" r="r" b="b"/>
              <a:pathLst>
                <a:path w="88262" h="178129">
                  <a:moveTo>
                    <a:pt x="48143" y="0"/>
                  </a:moveTo>
                  <a:cubicBezTo>
                    <a:pt x="37177" y="11233"/>
                    <a:pt x="21129" y="16850"/>
                    <a:pt x="0" y="16850"/>
                  </a:cubicBezTo>
                  <a:lnTo>
                    <a:pt x="0" y="27281"/>
                  </a:lnTo>
                  <a:cubicBezTo>
                    <a:pt x="13908" y="27281"/>
                    <a:pt x="25409" y="25141"/>
                    <a:pt x="34235" y="20862"/>
                  </a:cubicBezTo>
                  <a:lnTo>
                    <a:pt x="34235" y="156198"/>
                  </a:lnTo>
                  <a:cubicBezTo>
                    <a:pt x="34235" y="161012"/>
                    <a:pt x="33165" y="164222"/>
                    <a:pt x="30758" y="165559"/>
                  </a:cubicBezTo>
                  <a:cubicBezTo>
                    <a:pt x="28351" y="166896"/>
                    <a:pt x="21664" y="167699"/>
                    <a:pt x="10966" y="167699"/>
                  </a:cubicBezTo>
                  <a:lnTo>
                    <a:pt x="1605" y="167699"/>
                  </a:lnTo>
                  <a:lnTo>
                    <a:pt x="1605" y="178130"/>
                  </a:lnTo>
                  <a:cubicBezTo>
                    <a:pt x="8291" y="177595"/>
                    <a:pt x="22734" y="177327"/>
                    <a:pt x="44934" y="177327"/>
                  </a:cubicBezTo>
                  <a:cubicBezTo>
                    <a:pt x="67133" y="177327"/>
                    <a:pt x="81576" y="177595"/>
                    <a:pt x="88262" y="178130"/>
                  </a:cubicBezTo>
                  <a:lnTo>
                    <a:pt x="88262" y="167699"/>
                  </a:lnTo>
                  <a:lnTo>
                    <a:pt x="78901" y="167699"/>
                  </a:lnTo>
                  <a:cubicBezTo>
                    <a:pt x="67935" y="167699"/>
                    <a:pt x="61249" y="166896"/>
                    <a:pt x="59109" y="165559"/>
                  </a:cubicBezTo>
                  <a:cubicBezTo>
                    <a:pt x="56969" y="164222"/>
                    <a:pt x="55632" y="161012"/>
                    <a:pt x="55632" y="156198"/>
                  </a:cubicBezTo>
                  <a:lnTo>
                    <a:pt x="55632" y="8024"/>
                  </a:lnTo>
                  <a:cubicBezTo>
                    <a:pt x="55632" y="1605"/>
                    <a:pt x="55097" y="0"/>
                    <a:pt x="4814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2" name="MathGlyph 362"/>
            <p:cNvSpPr/>
            <p:nvPr/>
          </p:nvSpPr>
          <p:spPr>
            <a:xfrm>
              <a:off x="5047668" y="3621342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3" name="MathGlyph 363"/>
            <p:cNvSpPr/>
            <p:nvPr/>
          </p:nvSpPr>
          <p:spPr>
            <a:xfrm>
              <a:off x="5203699" y="3748701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4" name="MathGlyph 364"/>
            <p:cNvSpPr/>
            <p:nvPr/>
          </p:nvSpPr>
          <p:spPr>
            <a:xfrm>
              <a:off x="5402666" y="3236731"/>
              <a:ext cx="121962" cy="639769"/>
            </a:xfrm>
            <a:custGeom>
              <a:avLst/>
              <a:gdLst/>
              <a:ahLst/>
              <a:cxnLst/>
              <a:rect l="l" t="t" r="r" b="b"/>
              <a:pathLst>
                <a:path w="121962" h="639769">
                  <a:moveTo>
                    <a:pt x="116079" y="639769"/>
                  </a:moveTo>
                  <a:cubicBezTo>
                    <a:pt x="120090" y="639769"/>
                    <a:pt x="121963" y="637897"/>
                    <a:pt x="121963" y="633885"/>
                  </a:cubicBezTo>
                  <a:cubicBezTo>
                    <a:pt x="121963" y="632013"/>
                    <a:pt x="121160" y="630408"/>
                    <a:pt x="119823" y="629338"/>
                  </a:cubicBezTo>
                  <a:cubicBezTo>
                    <a:pt x="101636" y="615698"/>
                    <a:pt x="85320" y="594568"/>
                    <a:pt x="70610" y="565950"/>
                  </a:cubicBezTo>
                  <a:cubicBezTo>
                    <a:pt x="44666" y="515132"/>
                    <a:pt x="25141" y="442650"/>
                    <a:pt x="25141" y="369365"/>
                  </a:cubicBezTo>
                  <a:lnTo>
                    <a:pt x="25141" y="270404"/>
                  </a:lnTo>
                  <a:cubicBezTo>
                    <a:pt x="25141" y="236971"/>
                    <a:pt x="29153" y="203271"/>
                    <a:pt x="36910" y="169303"/>
                  </a:cubicBezTo>
                  <a:cubicBezTo>
                    <a:pt x="50818" y="107787"/>
                    <a:pt x="79436" y="40922"/>
                    <a:pt x="119823" y="10431"/>
                  </a:cubicBezTo>
                  <a:cubicBezTo>
                    <a:pt x="121160" y="9361"/>
                    <a:pt x="121963" y="7756"/>
                    <a:pt x="121963" y="5884"/>
                  </a:cubicBezTo>
                  <a:cubicBezTo>
                    <a:pt x="121963" y="1872"/>
                    <a:pt x="120090" y="0"/>
                    <a:pt x="116079" y="0"/>
                  </a:cubicBezTo>
                  <a:cubicBezTo>
                    <a:pt x="115009" y="0"/>
                    <a:pt x="113939" y="535"/>
                    <a:pt x="112602" y="1337"/>
                  </a:cubicBezTo>
                  <a:cubicBezTo>
                    <a:pt x="93077" y="16048"/>
                    <a:pt x="74622" y="37980"/>
                    <a:pt x="57237" y="67133"/>
                  </a:cubicBezTo>
                  <a:cubicBezTo>
                    <a:pt x="27014" y="117951"/>
                    <a:pt x="0" y="194712"/>
                    <a:pt x="0" y="270404"/>
                  </a:cubicBezTo>
                  <a:lnTo>
                    <a:pt x="0" y="369365"/>
                  </a:lnTo>
                  <a:cubicBezTo>
                    <a:pt x="0" y="440777"/>
                    <a:pt x="25141" y="514329"/>
                    <a:pt x="52423" y="564345"/>
                  </a:cubicBezTo>
                  <a:cubicBezTo>
                    <a:pt x="70610" y="597243"/>
                    <a:pt x="90670" y="622117"/>
                    <a:pt x="112602" y="638432"/>
                  </a:cubicBezTo>
                  <a:cubicBezTo>
                    <a:pt x="113939" y="639234"/>
                    <a:pt x="115009" y="639769"/>
                    <a:pt x="116079" y="6397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5" name="MathGlyph 365"/>
            <p:cNvSpPr/>
            <p:nvPr/>
          </p:nvSpPr>
          <p:spPr>
            <a:xfrm>
              <a:off x="5546027" y="3502321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6" name="MathGlyph 366"/>
            <p:cNvSpPr/>
            <p:nvPr/>
          </p:nvSpPr>
          <p:spPr>
            <a:xfrm>
              <a:off x="5675502" y="3557732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7" name="MathGlyph 367"/>
            <p:cNvSpPr/>
            <p:nvPr/>
          </p:nvSpPr>
          <p:spPr>
            <a:xfrm>
              <a:off x="5854945" y="3551266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8" name="MathGlyph 368"/>
            <p:cNvSpPr/>
            <p:nvPr/>
          </p:nvSpPr>
          <p:spPr>
            <a:xfrm>
              <a:off x="6114450" y="3502321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69" name="MathGlyph 369"/>
            <p:cNvSpPr/>
            <p:nvPr/>
          </p:nvSpPr>
          <p:spPr>
            <a:xfrm>
              <a:off x="6241118" y="3606971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0" name="MathGlyph 370"/>
            <p:cNvSpPr/>
            <p:nvPr/>
          </p:nvSpPr>
          <p:spPr>
            <a:xfrm>
              <a:off x="6442847" y="3467551"/>
              <a:ext cx="178129" cy="178129"/>
            </a:xfrm>
            <a:custGeom>
              <a:avLst/>
              <a:gdLst/>
              <a:ahLst/>
              <a:cxnLst/>
              <a:rect l="l" t="t" r="r" b="b"/>
              <a:pathLst>
                <a:path w="178129" h="178129">
                  <a:moveTo>
                    <a:pt x="171711" y="82646"/>
                  </a:moveTo>
                  <a:lnTo>
                    <a:pt x="95484" y="82646"/>
                  </a:lnTo>
                  <a:lnTo>
                    <a:pt x="95484" y="6419"/>
                  </a:lnTo>
                  <a:cubicBezTo>
                    <a:pt x="95484" y="2140"/>
                    <a:pt x="93344" y="0"/>
                    <a:pt x="89065" y="0"/>
                  </a:cubicBezTo>
                  <a:cubicBezTo>
                    <a:pt x="84785" y="0"/>
                    <a:pt x="82646" y="2140"/>
                    <a:pt x="82646" y="6419"/>
                  </a:cubicBezTo>
                  <a:lnTo>
                    <a:pt x="82646" y="82646"/>
                  </a:lnTo>
                  <a:lnTo>
                    <a:pt x="6419" y="82646"/>
                  </a:lnTo>
                  <a:cubicBezTo>
                    <a:pt x="2140" y="82646"/>
                    <a:pt x="0" y="84785"/>
                    <a:pt x="0" y="89065"/>
                  </a:cubicBezTo>
                  <a:cubicBezTo>
                    <a:pt x="0" y="93344"/>
                    <a:pt x="2140" y="95484"/>
                    <a:pt x="6419" y="95484"/>
                  </a:cubicBezTo>
                  <a:lnTo>
                    <a:pt x="82646" y="95484"/>
                  </a:lnTo>
                  <a:lnTo>
                    <a:pt x="82646" y="171711"/>
                  </a:lnTo>
                  <a:cubicBezTo>
                    <a:pt x="82646" y="175990"/>
                    <a:pt x="84785" y="178130"/>
                    <a:pt x="89065" y="178130"/>
                  </a:cubicBezTo>
                  <a:cubicBezTo>
                    <a:pt x="93344" y="178130"/>
                    <a:pt x="95484" y="175990"/>
                    <a:pt x="95484" y="171711"/>
                  </a:cubicBezTo>
                  <a:lnTo>
                    <a:pt x="95484" y="95484"/>
                  </a:lnTo>
                  <a:lnTo>
                    <a:pt x="171711" y="95484"/>
                  </a:lnTo>
                  <a:cubicBezTo>
                    <a:pt x="175990" y="95484"/>
                    <a:pt x="178130" y="93344"/>
                    <a:pt x="178130" y="89065"/>
                  </a:cubicBezTo>
                  <a:cubicBezTo>
                    <a:pt x="178130" y="85588"/>
                    <a:pt x="175188" y="82646"/>
                    <a:pt x="171711" y="82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1" name="MathGlyph 371"/>
            <p:cNvSpPr/>
            <p:nvPr/>
          </p:nvSpPr>
          <p:spPr>
            <a:xfrm>
              <a:off x="6703145" y="3505263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2" name="MathGlyph 372"/>
            <p:cNvSpPr/>
            <p:nvPr/>
          </p:nvSpPr>
          <p:spPr>
            <a:xfrm>
              <a:off x="6885824" y="325679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3" name="MathGlyph 373"/>
            <p:cNvSpPr/>
            <p:nvPr/>
          </p:nvSpPr>
          <p:spPr>
            <a:xfrm>
              <a:off x="6930058" y="3621342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4" name="MathGlyph 374"/>
            <p:cNvSpPr/>
            <p:nvPr/>
          </p:nvSpPr>
          <p:spPr>
            <a:xfrm>
              <a:off x="7065741" y="3321250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5" name="MathGlyph 375"/>
            <p:cNvSpPr/>
            <p:nvPr/>
          </p:nvSpPr>
          <p:spPr>
            <a:xfrm>
              <a:off x="7110777" y="3688743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6" name="MathGlyph 376"/>
            <p:cNvSpPr/>
            <p:nvPr/>
          </p:nvSpPr>
          <p:spPr>
            <a:xfrm>
              <a:off x="7195216" y="3376661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77" name="MathGlyph 377"/>
            <p:cNvSpPr/>
            <p:nvPr/>
          </p:nvSpPr>
          <p:spPr>
            <a:xfrm>
              <a:off x="7341434" y="3236731"/>
              <a:ext cx="121962" cy="639769"/>
            </a:xfrm>
            <a:custGeom>
              <a:avLst/>
              <a:gdLst/>
              <a:ahLst/>
              <a:cxnLst/>
              <a:rect l="l" t="t" r="r" b="b"/>
              <a:pathLst>
                <a:path w="121962" h="639769">
                  <a:moveTo>
                    <a:pt x="9361" y="638432"/>
                  </a:moveTo>
                  <a:cubicBezTo>
                    <a:pt x="28886" y="623721"/>
                    <a:pt x="47341" y="601790"/>
                    <a:pt x="64726" y="572636"/>
                  </a:cubicBezTo>
                  <a:cubicBezTo>
                    <a:pt x="94949" y="522086"/>
                    <a:pt x="121963" y="445057"/>
                    <a:pt x="121963" y="369365"/>
                  </a:cubicBezTo>
                  <a:lnTo>
                    <a:pt x="121963" y="270404"/>
                  </a:lnTo>
                  <a:cubicBezTo>
                    <a:pt x="121963" y="198992"/>
                    <a:pt x="96821" y="125440"/>
                    <a:pt x="69540" y="75424"/>
                  </a:cubicBezTo>
                  <a:cubicBezTo>
                    <a:pt x="51353" y="42526"/>
                    <a:pt x="31293" y="17652"/>
                    <a:pt x="9361" y="1337"/>
                  </a:cubicBezTo>
                  <a:cubicBezTo>
                    <a:pt x="8024" y="535"/>
                    <a:pt x="6954" y="0"/>
                    <a:pt x="5884" y="0"/>
                  </a:cubicBezTo>
                  <a:cubicBezTo>
                    <a:pt x="1872" y="0"/>
                    <a:pt x="0" y="1872"/>
                    <a:pt x="0" y="5884"/>
                  </a:cubicBezTo>
                  <a:cubicBezTo>
                    <a:pt x="0" y="7756"/>
                    <a:pt x="802" y="9361"/>
                    <a:pt x="2140" y="10431"/>
                  </a:cubicBezTo>
                  <a:cubicBezTo>
                    <a:pt x="20327" y="24072"/>
                    <a:pt x="36642" y="45201"/>
                    <a:pt x="51353" y="73820"/>
                  </a:cubicBezTo>
                  <a:cubicBezTo>
                    <a:pt x="77297" y="124637"/>
                    <a:pt x="96821" y="197119"/>
                    <a:pt x="96821" y="270404"/>
                  </a:cubicBezTo>
                  <a:lnTo>
                    <a:pt x="96821" y="369365"/>
                  </a:lnTo>
                  <a:cubicBezTo>
                    <a:pt x="96821" y="402798"/>
                    <a:pt x="92809" y="436498"/>
                    <a:pt x="85053" y="470466"/>
                  </a:cubicBezTo>
                  <a:cubicBezTo>
                    <a:pt x="71145" y="531982"/>
                    <a:pt x="42526" y="598847"/>
                    <a:pt x="2140" y="629338"/>
                  </a:cubicBezTo>
                  <a:cubicBezTo>
                    <a:pt x="802" y="630408"/>
                    <a:pt x="0" y="632013"/>
                    <a:pt x="0" y="633885"/>
                  </a:cubicBezTo>
                  <a:cubicBezTo>
                    <a:pt x="0" y="637897"/>
                    <a:pt x="1872" y="639769"/>
                    <a:pt x="5884" y="639769"/>
                  </a:cubicBezTo>
                  <a:cubicBezTo>
                    <a:pt x="6954" y="639769"/>
                    <a:pt x="8024" y="639234"/>
                    <a:pt x="9361" y="6384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4" name="MathFormula 364"/>
          <p:cNvGrpSpPr/>
          <p:nvPr/>
        </p:nvGrpSpPr>
        <p:grpSpPr>
          <a:xfrm>
            <a:off x="301601" y="1549136"/>
            <a:ext cx="3158556" cy="1618144"/>
            <a:chOff x="301601" y="1549136"/>
            <a:chExt cx="3158556" cy="1618144"/>
          </a:xfrm>
        </p:grpSpPr>
        <p:sp>
          <p:nvSpPr>
            <p:cNvPr id="231" name="MathGlyph 231"/>
            <p:cNvSpPr/>
            <p:nvPr/>
          </p:nvSpPr>
          <p:spPr>
            <a:xfrm>
              <a:off x="313636" y="1549136"/>
              <a:ext cx="162616" cy="802385"/>
            </a:xfrm>
            <a:custGeom>
              <a:avLst/>
              <a:gdLst/>
              <a:ahLst/>
              <a:cxnLst/>
              <a:rect l="l" t="t" r="r" b="b"/>
              <a:pathLst>
                <a:path w="162616" h="802385">
                  <a:moveTo>
                    <a:pt x="27014" y="401193"/>
                  </a:moveTo>
                  <a:cubicBezTo>
                    <a:pt x="59109" y="384075"/>
                    <a:pt x="95751" y="345561"/>
                    <a:pt x="95751" y="301162"/>
                  </a:cubicBezTo>
                  <a:lnTo>
                    <a:pt x="95751" y="101101"/>
                  </a:lnTo>
                  <a:cubicBezTo>
                    <a:pt x="95751" y="83448"/>
                    <a:pt x="101903" y="66331"/>
                    <a:pt x="114206" y="49480"/>
                  </a:cubicBezTo>
                  <a:cubicBezTo>
                    <a:pt x="126510" y="32630"/>
                    <a:pt x="140685" y="21397"/>
                    <a:pt x="157535" y="15513"/>
                  </a:cubicBezTo>
                  <a:cubicBezTo>
                    <a:pt x="161012" y="14175"/>
                    <a:pt x="162617" y="11768"/>
                    <a:pt x="162617" y="8024"/>
                  </a:cubicBezTo>
                  <a:cubicBezTo>
                    <a:pt x="162617" y="2675"/>
                    <a:pt x="159942" y="0"/>
                    <a:pt x="154593" y="0"/>
                  </a:cubicBezTo>
                  <a:cubicBezTo>
                    <a:pt x="153791" y="0"/>
                    <a:pt x="152988" y="267"/>
                    <a:pt x="151918" y="535"/>
                  </a:cubicBezTo>
                  <a:cubicBezTo>
                    <a:pt x="130254" y="8559"/>
                    <a:pt x="110997" y="21397"/>
                    <a:pt x="94414" y="39317"/>
                  </a:cubicBezTo>
                  <a:cubicBezTo>
                    <a:pt x="75959" y="59377"/>
                    <a:pt x="66866" y="79971"/>
                    <a:pt x="66866" y="101101"/>
                  </a:cubicBezTo>
                  <a:lnTo>
                    <a:pt x="66866" y="301162"/>
                  </a:lnTo>
                  <a:cubicBezTo>
                    <a:pt x="66866" y="320152"/>
                    <a:pt x="60981" y="338607"/>
                    <a:pt x="49213" y="356527"/>
                  </a:cubicBezTo>
                  <a:cubicBezTo>
                    <a:pt x="37177" y="374982"/>
                    <a:pt x="22467" y="387552"/>
                    <a:pt x="5082" y="393704"/>
                  </a:cubicBezTo>
                  <a:cubicBezTo>
                    <a:pt x="1605" y="395041"/>
                    <a:pt x="0" y="397449"/>
                    <a:pt x="0" y="401193"/>
                  </a:cubicBezTo>
                  <a:cubicBezTo>
                    <a:pt x="0" y="404937"/>
                    <a:pt x="1605" y="407345"/>
                    <a:pt x="5082" y="408682"/>
                  </a:cubicBezTo>
                  <a:cubicBezTo>
                    <a:pt x="22467" y="414834"/>
                    <a:pt x="37177" y="427404"/>
                    <a:pt x="48946" y="445592"/>
                  </a:cubicBezTo>
                  <a:cubicBezTo>
                    <a:pt x="60714" y="463779"/>
                    <a:pt x="66866" y="482234"/>
                    <a:pt x="66866" y="501224"/>
                  </a:cubicBezTo>
                  <a:lnTo>
                    <a:pt x="66866" y="701285"/>
                  </a:lnTo>
                  <a:cubicBezTo>
                    <a:pt x="66866" y="722415"/>
                    <a:pt x="75959" y="743009"/>
                    <a:pt x="94414" y="763069"/>
                  </a:cubicBezTo>
                  <a:cubicBezTo>
                    <a:pt x="110997" y="780989"/>
                    <a:pt x="130254" y="793827"/>
                    <a:pt x="151918" y="801851"/>
                  </a:cubicBezTo>
                  <a:cubicBezTo>
                    <a:pt x="152988" y="802119"/>
                    <a:pt x="153791" y="802386"/>
                    <a:pt x="154593" y="802386"/>
                  </a:cubicBezTo>
                  <a:cubicBezTo>
                    <a:pt x="159942" y="802386"/>
                    <a:pt x="162617" y="799711"/>
                    <a:pt x="162617" y="794362"/>
                  </a:cubicBezTo>
                  <a:cubicBezTo>
                    <a:pt x="162617" y="790618"/>
                    <a:pt x="161012" y="788211"/>
                    <a:pt x="157535" y="786873"/>
                  </a:cubicBezTo>
                  <a:cubicBezTo>
                    <a:pt x="140685" y="780989"/>
                    <a:pt x="126510" y="769756"/>
                    <a:pt x="114206" y="752906"/>
                  </a:cubicBezTo>
                  <a:cubicBezTo>
                    <a:pt x="101903" y="736055"/>
                    <a:pt x="95751" y="718938"/>
                    <a:pt x="95751" y="701285"/>
                  </a:cubicBezTo>
                  <a:lnTo>
                    <a:pt x="95751" y="501224"/>
                  </a:lnTo>
                  <a:cubicBezTo>
                    <a:pt x="95751" y="456825"/>
                    <a:pt x="59109" y="418578"/>
                    <a:pt x="27014" y="401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522523" y="1708277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522523" y="2085610"/>
              <a:ext cx="107787" cy="127044"/>
            </a:xfrm>
            <a:custGeom>
              <a:avLst/>
              <a:gdLst/>
              <a:ahLst/>
              <a:cxnLst/>
              <a:rect l="l" t="t" r="r" b="b"/>
              <a:pathLst>
                <a:path w="107787" h="127044">
                  <a:moveTo>
                    <a:pt x="107787" y="16048"/>
                  </a:moveTo>
                  <a:cubicBezTo>
                    <a:pt x="107787" y="12838"/>
                    <a:pt x="104310" y="9361"/>
                    <a:pt x="96821" y="5617"/>
                  </a:cubicBezTo>
                  <a:cubicBezTo>
                    <a:pt x="89332" y="1872"/>
                    <a:pt x="81308" y="0"/>
                    <a:pt x="73017" y="0"/>
                  </a:cubicBezTo>
                  <a:cubicBezTo>
                    <a:pt x="59911" y="0"/>
                    <a:pt x="47073" y="3210"/>
                    <a:pt x="35038" y="9361"/>
                  </a:cubicBezTo>
                  <a:cubicBezTo>
                    <a:pt x="20595" y="16850"/>
                    <a:pt x="13373" y="26746"/>
                    <a:pt x="13373" y="38782"/>
                  </a:cubicBezTo>
                  <a:cubicBezTo>
                    <a:pt x="13373" y="45736"/>
                    <a:pt x="16583" y="51888"/>
                    <a:pt x="23002" y="57237"/>
                  </a:cubicBezTo>
                  <a:cubicBezTo>
                    <a:pt x="12036" y="63923"/>
                    <a:pt x="0" y="77029"/>
                    <a:pt x="0" y="92809"/>
                  </a:cubicBezTo>
                  <a:cubicBezTo>
                    <a:pt x="0" y="114741"/>
                    <a:pt x="20862" y="127044"/>
                    <a:pt x="43864" y="127044"/>
                  </a:cubicBezTo>
                  <a:cubicBezTo>
                    <a:pt x="56969" y="127044"/>
                    <a:pt x="67935" y="124102"/>
                    <a:pt x="76762" y="118486"/>
                  </a:cubicBezTo>
                  <a:cubicBezTo>
                    <a:pt x="88262" y="111264"/>
                    <a:pt x="94147" y="104578"/>
                    <a:pt x="94147" y="98961"/>
                  </a:cubicBezTo>
                  <a:cubicBezTo>
                    <a:pt x="94147" y="96554"/>
                    <a:pt x="92809" y="95216"/>
                    <a:pt x="90135" y="95216"/>
                  </a:cubicBezTo>
                  <a:cubicBezTo>
                    <a:pt x="88797" y="95216"/>
                    <a:pt x="87728" y="96019"/>
                    <a:pt x="86658" y="97624"/>
                  </a:cubicBezTo>
                  <a:cubicBezTo>
                    <a:pt x="79971" y="109392"/>
                    <a:pt x="69540" y="112869"/>
                    <a:pt x="46271" y="112869"/>
                  </a:cubicBezTo>
                  <a:cubicBezTo>
                    <a:pt x="40119" y="112869"/>
                    <a:pt x="34235" y="112334"/>
                    <a:pt x="28886" y="111264"/>
                  </a:cubicBezTo>
                  <a:cubicBezTo>
                    <a:pt x="18990" y="109392"/>
                    <a:pt x="8826" y="102170"/>
                    <a:pt x="8826" y="91205"/>
                  </a:cubicBezTo>
                  <a:cubicBezTo>
                    <a:pt x="8826" y="78099"/>
                    <a:pt x="21129" y="66598"/>
                    <a:pt x="31293" y="61784"/>
                  </a:cubicBezTo>
                  <a:cubicBezTo>
                    <a:pt x="37177" y="64191"/>
                    <a:pt x="44666" y="65261"/>
                    <a:pt x="53760" y="65261"/>
                  </a:cubicBezTo>
                  <a:cubicBezTo>
                    <a:pt x="68470" y="65261"/>
                    <a:pt x="75959" y="62051"/>
                    <a:pt x="75959" y="55900"/>
                  </a:cubicBezTo>
                  <a:cubicBezTo>
                    <a:pt x="75959" y="50550"/>
                    <a:pt x="69273" y="47876"/>
                    <a:pt x="55900" y="47876"/>
                  </a:cubicBezTo>
                  <a:cubicBezTo>
                    <a:pt x="46806" y="47876"/>
                    <a:pt x="38782" y="49480"/>
                    <a:pt x="31561" y="52690"/>
                  </a:cubicBezTo>
                  <a:cubicBezTo>
                    <a:pt x="25141" y="49213"/>
                    <a:pt x="21932" y="44666"/>
                    <a:pt x="21932" y="38782"/>
                  </a:cubicBezTo>
                  <a:cubicBezTo>
                    <a:pt x="21932" y="30491"/>
                    <a:pt x="28351" y="23804"/>
                    <a:pt x="40922" y="19257"/>
                  </a:cubicBezTo>
                  <a:cubicBezTo>
                    <a:pt x="50283" y="15780"/>
                    <a:pt x="60179" y="14175"/>
                    <a:pt x="70343" y="14175"/>
                  </a:cubicBezTo>
                  <a:cubicBezTo>
                    <a:pt x="79169" y="14175"/>
                    <a:pt x="87193" y="16583"/>
                    <a:pt x="93879" y="21397"/>
                  </a:cubicBezTo>
                  <a:cubicBezTo>
                    <a:pt x="96554" y="23269"/>
                    <a:pt x="98426" y="24072"/>
                    <a:pt x="99763" y="24072"/>
                  </a:cubicBezTo>
                  <a:cubicBezTo>
                    <a:pt x="103775" y="24072"/>
                    <a:pt x="107787" y="20060"/>
                    <a:pt x="107787" y="16048"/>
                  </a:cubicBezTo>
                  <a:close/>
                  <a:moveTo>
                    <a:pt x="55900" y="55632"/>
                  </a:moveTo>
                  <a:cubicBezTo>
                    <a:pt x="58842" y="55632"/>
                    <a:pt x="61516" y="55900"/>
                    <a:pt x="64191" y="56434"/>
                  </a:cubicBezTo>
                  <a:cubicBezTo>
                    <a:pt x="61516" y="56969"/>
                    <a:pt x="58039" y="57237"/>
                    <a:pt x="53760" y="57237"/>
                  </a:cubicBezTo>
                  <a:cubicBezTo>
                    <a:pt x="50283" y="57237"/>
                    <a:pt x="47073" y="57237"/>
                    <a:pt x="44666" y="56969"/>
                  </a:cubicBezTo>
                  <a:cubicBezTo>
                    <a:pt x="48143" y="56167"/>
                    <a:pt x="51888" y="55632"/>
                    <a:pt x="55900" y="5563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49190" y="1812938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51998" y="2141031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846310" y="210861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865779" y="1731279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1153375" y="2171924"/>
              <a:ext cx="144536" cy="127124"/>
            </a:xfrm>
            <a:custGeom>
              <a:avLst/>
              <a:gdLst/>
              <a:ahLst/>
              <a:cxnLst/>
              <a:rect l="l" t="t" r="r" b="b"/>
              <a:pathLst>
                <a:path w="144536" h="127124">
                  <a:moveTo>
                    <a:pt x="138358" y="0"/>
                  </a:moveTo>
                  <a:lnTo>
                    <a:pt x="36509" y="0"/>
                  </a:lnTo>
                  <a:cubicBezTo>
                    <a:pt x="32202" y="0"/>
                    <a:pt x="29769" y="562"/>
                    <a:pt x="29769" y="4868"/>
                  </a:cubicBezTo>
                  <a:cubicBezTo>
                    <a:pt x="29769" y="6927"/>
                    <a:pt x="32015" y="8051"/>
                    <a:pt x="36696" y="8051"/>
                  </a:cubicBezTo>
                  <a:cubicBezTo>
                    <a:pt x="42500" y="8051"/>
                    <a:pt x="45870" y="8425"/>
                    <a:pt x="46806" y="8987"/>
                  </a:cubicBezTo>
                  <a:cubicBezTo>
                    <a:pt x="46993" y="9174"/>
                    <a:pt x="46993" y="9736"/>
                    <a:pt x="46993" y="10297"/>
                  </a:cubicBezTo>
                  <a:cubicBezTo>
                    <a:pt x="46993" y="11233"/>
                    <a:pt x="46806" y="12544"/>
                    <a:pt x="46431" y="14229"/>
                  </a:cubicBezTo>
                  <a:lnTo>
                    <a:pt x="22092" y="111023"/>
                  </a:lnTo>
                  <a:cubicBezTo>
                    <a:pt x="21156" y="114581"/>
                    <a:pt x="20033" y="116827"/>
                    <a:pt x="18535" y="117764"/>
                  </a:cubicBezTo>
                  <a:cubicBezTo>
                    <a:pt x="17037" y="118700"/>
                    <a:pt x="13106" y="119074"/>
                    <a:pt x="6366" y="119074"/>
                  </a:cubicBezTo>
                  <a:cubicBezTo>
                    <a:pt x="2247" y="119074"/>
                    <a:pt x="0" y="119636"/>
                    <a:pt x="0" y="123755"/>
                  </a:cubicBezTo>
                  <a:cubicBezTo>
                    <a:pt x="0" y="126001"/>
                    <a:pt x="2059" y="127125"/>
                    <a:pt x="6366" y="127125"/>
                  </a:cubicBezTo>
                  <a:lnTo>
                    <a:pt x="111023" y="127125"/>
                  </a:lnTo>
                  <a:cubicBezTo>
                    <a:pt x="115704" y="127125"/>
                    <a:pt x="116453" y="126750"/>
                    <a:pt x="117951" y="123380"/>
                  </a:cubicBezTo>
                  <a:lnTo>
                    <a:pt x="135363" y="83876"/>
                  </a:lnTo>
                  <a:cubicBezTo>
                    <a:pt x="136111" y="82191"/>
                    <a:pt x="136486" y="80881"/>
                    <a:pt x="136486" y="80319"/>
                  </a:cubicBezTo>
                  <a:cubicBezTo>
                    <a:pt x="136486" y="78072"/>
                    <a:pt x="135175" y="76949"/>
                    <a:pt x="132554" y="76949"/>
                  </a:cubicBezTo>
                  <a:lnTo>
                    <a:pt x="130307" y="77885"/>
                  </a:lnTo>
                  <a:cubicBezTo>
                    <a:pt x="129746" y="78447"/>
                    <a:pt x="128622" y="80319"/>
                    <a:pt x="127125" y="83502"/>
                  </a:cubicBezTo>
                  <a:cubicBezTo>
                    <a:pt x="120946" y="97169"/>
                    <a:pt x="114768" y="106343"/>
                    <a:pt x="108215" y="111023"/>
                  </a:cubicBezTo>
                  <a:cubicBezTo>
                    <a:pt x="101101" y="116453"/>
                    <a:pt x="90429" y="119074"/>
                    <a:pt x="76200" y="119074"/>
                  </a:cubicBezTo>
                  <a:lnTo>
                    <a:pt x="44746" y="119074"/>
                  </a:lnTo>
                  <a:cubicBezTo>
                    <a:pt x="41189" y="119074"/>
                    <a:pt x="39504" y="119449"/>
                    <a:pt x="39504" y="117951"/>
                  </a:cubicBezTo>
                  <a:lnTo>
                    <a:pt x="52423" y="65154"/>
                  </a:lnTo>
                  <a:lnTo>
                    <a:pt x="72643" y="65154"/>
                  </a:lnTo>
                  <a:cubicBezTo>
                    <a:pt x="82378" y="65154"/>
                    <a:pt x="88744" y="65154"/>
                    <a:pt x="88744" y="72830"/>
                  </a:cubicBezTo>
                  <a:cubicBezTo>
                    <a:pt x="88744" y="74702"/>
                    <a:pt x="88369" y="77510"/>
                    <a:pt x="87433" y="81068"/>
                  </a:cubicBezTo>
                  <a:cubicBezTo>
                    <a:pt x="87059" y="82191"/>
                    <a:pt x="86872" y="82940"/>
                    <a:pt x="86872" y="83502"/>
                  </a:cubicBezTo>
                  <a:lnTo>
                    <a:pt x="86872" y="84251"/>
                  </a:lnTo>
                  <a:cubicBezTo>
                    <a:pt x="87433" y="85936"/>
                    <a:pt x="88744" y="86872"/>
                    <a:pt x="90803" y="86872"/>
                  </a:cubicBezTo>
                  <a:cubicBezTo>
                    <a:pt x="92863" y="86872"/>
                    <a:pt x="94173" y="85374"/>
                    <a:pt x="95109" y="82191"/>
                  </a:cubicBezTo>
                  <a:lnTo>
                    <a:pt x="105220" y="41564"/>
                  </a:lnTo>
                  <a:cubicBezTo>
                    <a:pt x="105594" y="40066"/>
                    <a:pt x="105781" y="39130"/>
                    <a:pt x="105781" y="38755"/>
                  </a:cubicBezTo>
                  <a:cubicBezTo>
                    <a:pt x="105781" y="36509"/>
                    <a:pt x="104471" y="35385"/>
                    <a:pt x="101850" y="35385"/>
                  </a:cubicBezTo>
                  <a:lnTo>
                    <a:pt x="100352" y="35385"/>
                  </a:lnTo>
                  <a:cubicBezTo>
                    <a:pt x="99416" y="35572"/>
                    <a:pt x="98667" y="36509"/>
                    <a:pt x="98292" y="38194"/>
                  </a:cubicBezTo>
                  <a:cubicBezTo>
                    <a:pt x="95858" y="46806"/>
                    <a:pt x="92863" y="52235"/>
                    <a:pt x="89680" y="54108"/>
                  </a:cubicBezTo>
                  <a:cubicBezTo>
                    <a:pt x="86497" y="55980"/>
                    <a:pt x="81068" y="56916"/>
                    <a:pt x="73017" y="56916"/>
                  </a:cubicBezTo>
                  <a:lnTo>
                    <a:pt x="54482" y="56916"/>
                  </a:lnTo>
                  <a:lnTo>
                    <a:pt x="65341" y="13855"/>
                  </a:lnTo>
                  <a:cubicBezTo>
                    <a:pt x="66839" y="8051"/>
                    <a:pt x="66652" y="8051"/>
                    <a:pt x="74140" y="8051"/>
                  </a:cubicBezTo>
                  <a:lnTo>
                    <a:pt x="104283" y="8051"/>
                  </a:lnTo>
                  <a:cubicBezTo>
                    <a:pt x="114581" y="8051"/>
                    <a:pt x="121695" y="8987"/>
                    <a:pt x="125440" y="11046"/>
                  </a:cubicBezTo>
                  <a:cubicBezTo>
                    <a:pt x="131244" y="13855"/>
                    <a:pt x="134052" y="19846"/>
                    <a:pt x="134052" y="28832"/>
                  </a:cubicBezTo>
                  <a:cubicBezTo>
                    <a:pt x="134052" y="31454"/>
                    <a:pt x="133303" y="36696"/>
                    <a:pt x="133303" y="40066"/>
                  </a:cubicBezTo>
                  <a:cubicBezTo>
                    <a:pt x="133303" y="42687"/>
                    <a:pt x="134614" y="43997"/>
                    <a:pt x="137048" y="43997"/>
                  </a:cubicBezTo>
                  <a:cubicBezTo>
                    <a:pt x="138171" y="43997"/>
                    <a:pt x="139107" y="43810"/>
                    <a:pt x="139669" y="43249"/>
                  </a:cubicBezTo>
                  <a:cubicBezTo>
                    <a:pt x="140605" y="41189"/>
                    <a:pt x="141166" y="39691"/>
                    <a:pt x="141166" y="38568"/>
                  </a:cubicBezTo>
                  <a:lnTo>
                    <a:pt x="144536" y="6366"/>
                  </a:lnTo>
                  <a:lnTo>
                    <a:pt x="144536" y="3370"/>
                  </a:lnTo>
                  <a:cubicBezTo>
                    <a:pt x="144536" y="187"/>
                    <a:pt x="142290" y="0"/>
                    <a:pt x="1383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1172844" y="1794591"/>
              <a:ext cx="144536" cy="127124"/>
            </a:xfrm>
            <a:custGeom>
              <a:avLst/>
              <a:gdLst/>
              <a:ahLst/>
              <a:cxnLst/>
              <a:rect l="l" t="t" r="r" b="b"/>
              <a:pathLst>
                <a:path w="144536" h="127124">
                  <a:moveTo>
                    <a:pt x="138358" y="0"/>
                  </a:moveTo>
                  <a:lnTo>
                    <a:pt x="36509" y="0"/>
                  </a:lnTo>
                  <a:cubicBezTo>
                    <a:pt x="32202" y="0"/>
                    <a:pt x="29769" y="562"/>
                    <a:pt x="29769" y="4868"/>
                  </a:cubicBezTo>
                  <a:cubicBezTo>
                    <a:pt x="29769" y="6927"/>
                    <a:pt x="32015" y="8051"/>
                    <a:pt x="36696" y="8051"/>
                  </a:cubicBezTo>
                  <a:cubicBezTo>
                    <a:pt x="42500" y="8051"/>
                    <a:pt x="45870" y="8425"/>
                    <a:pt x="46806" y="8987"/>
                  </a:cubicBezTo>
                  <a:cubicBezTo>
                    <a:pt x="46993" y="9174"/>
                    <a:pt x="46993" y="9736"/>
                    <a:pt x="46993" y="10297"/>
                  </a:cubicBezTo>
                  <a:cubicBezTo>
                    <a:pt x="46993" y="11233"/>
                    <a:pt x="46806" y="12544"/>
                    <a:pt x="46431" y="14229"/>
                  </a:cubicBezTo>
                  <a:lnTo>
                    <a:pt x="22092" y="111023"/>
                  </a:lnTo>
                  <a:cubicBezTo>
                    <a:pt x="21156" y="114581"/>
                    <a:pt x="20033" y="116827"/>
                    <a:pt x="18535" y="117764"/>
                  </a:cubicBezTo>
                  <a:cubicBezTo>
                    <a:pt x="17037" y="118700"/>
                    <a:pt x="13106" y="119074"/>
                    <a:pt x="6366" y="119074"/>
                  </a:cubicBezTo>
                  <a:cubicBezTo>
                    <a:pt x="2247" y="119074"/>
                    <a:pt x="0" y="119636"/>
                    <a:pt x="0" y="123755"/>
                  </a:cubicBezTo>
                  <a:cubicBezTo>
                    <a:pt x="0" y="126001"/>
                    <a:pt x="2059" y="127125"/>
                    <a:pt x="6366" y="127125"/>
                  </a:cubicBezTo>
                  <a:lnTo>
                    <a:pt x="111023" y="127125"/>
                  </a:lnTo>
                  <a:cubicBezTo>
                    <a:pt x="115704" y="127125"/>
                    <a:pt x="116453" y="126750"/>
                    <a:pt x="117951" y="123380"/>
                  </a:cubicBezTo>
                  <a:lnTo>
                    <a:pt x="135363" y="83876"/>
                  </a:lnTo>
                  <a:cubicBezTo>
                    <a:pt x="136111" y="82191"/>
                    <a:pt x="136486" y="80881"/>
                    <a:pt x="136486" y="80319"/>
                  </a:cubicBezTo>
                  <a:cubicBezTo>
                    <a:pt x="136486" y="78072"/>
                    <a:pt x="135175" y="76949"/>
                    <a:pt x="132554" y="76949"/>
                  </a:cubicBezTo>
                  <a:lnTo>
                    <a:pt x="130307" y="77885"/>
                  </a:lnTo>
                  <a:cubicBezTo>
                    <a:pt x="129746" y="78447"/>
                    <a:pt x="128622" y="80319"/>
                    <a:pt x="127125" y="83502"/>
                  </a:cubicBezTo>
                  <a:cubicBezTo>
                    <a:pt x="120946" y="97169"/>
                    <a:pt x="114768" y="106343"/>
                    <a:pt x="108215" y="111023"/>
                  </a:cubicBezTo>
                  <a:cubicBezTo>
                    <a:pt x="101101" y="116453"/>
                    <a:pt x="90429" y="119074"/>
                    <a:pt x="76200" y="119074"/>
                  </a:cubicBezTo>
                  <a:lnTo>
                    <a:pt x="44746" y="119074"/>
                  </a:lnTo>
                  <a:cubicBezTo>
                    <a:pt x="41189" y="119074"/>
                    <a:pt x="39504" y="119449"/>
                    <a:pt x="39504" y="117951"/>
                  </a:cubicBezTo>
                  <a:lnTo>
                    <a:pt x="52423" y="65154"/>
                  </a:lnTo>
                  <a:lnTo>
                    <a:pt x="72643" y="65154"/>
                  </a:lnTo>
                  <a:cubicBezTo>
                    <a:pt x="82378" y="65154"/>
                    <a:pt x="88744" y="65154"/>
                    <a:pt x="88744" y="72830"/>
                  </a:cubicBezTo>
                  <a:cubicBezTo>
                    <a:pt x="88744" y="74702"/>
                    <a:pt x="88369" y="77510"/>
                    <a:pt x="87433" y="81068"/>
                  </a:cubicBezTo>
                  <a:cubicBezTo>
                    <a:pt x="87059" y="82191"/>
                    <a:pt x="86872" y="82940"/>
                    <a:pt x="86872" y="83502"/>
                  </a:cubicBezTo>
                  <a:lnTo>
                    <a:pt x="86872" y="84251"/>
                  </a:lnTo>
                  <a:cubicBezTo>
                    <a:pt x="87433" y="85936"/>
                    <a:pt x="88744" y="86872"/>
                    <a:pt x="90803" y="86872"/>
                  </a:cubicBezTo>
                  <a:cubicBezTo>
                    <a:pt x="92863" y="86872"/>
                    <a:pt x="94173" y="85374"/>
                    <a:pt x="95109" y="82191"/>
                  </a:cubicBezTo>
                  <a:lnTo>
                    <a:pt x="105220" y="41564"/>
                  </a:lnTo>
                  <a:cubicBezTo>
                    <a:pt x="105594" y="40066"/>
                    <a:pt x="105781" y="39130"/>
                    <a:pt x="105781" y="38755"/>
                  </a:cubicBezTo>
                  <a:cubicBezTo>
                    <a:pt x="105781" y="36509"/>
                    <a:pt x="104471" y="35385"/>
                    <a:pt x="101850" y="35385"/>
                  </a:cubicBezTo>
                  <a:lnTo>
                    <a:pt x="100352" y="35385"/>
                  </a:lnTo>
                  <a:cubicBezTo>
                    <a:pt x="99416" y="35572"/>
                    <a:pt x="98667" y="36509"/>
                    <a:pt x="98292" y="38194"/>
                  </a:cubicBezTo>
                  <a:cubicBezTo>
                    <a:pt x="95858" y="46806"/>
                    <a:pt x="92863" y="52235"/>
                    <a:pt x="89680" y="54108"/>
                  </a:cubicBezTo>
                  <a:cubicBezTo>
                    <a:pt x="86497" y="55980"/>
                    <a:pt x="81068" y="56916"/>
                    <a:pt x="73017" y="56916"/>
                  </a:cubicBezTo>
                  <a:lnTo>
                    <a:pt x="54482" y="56916"/>
                  </a:lnTo>
                  <a:lnTo>
                    <a:pt x="65341" y="13855"/>
                  </a:lnTo>
                  <a:cubicBezTo>
                    <a:pt x="66839" y="8051"/>
                    <a:pt x="66652" y="8051"/>
                    <a:pt x="74140" y="8051"/>
                  </a:cubicBezTo>
                  <a:lnTo>
                    <a:pt x="104283" y="8051"/>
                  </a:lnTo>
                  <a:cubicBezTo>
                    <a:pt x="114581" y="8051"/>
                    <a:pt x="121695" y="8987"/>
                    <a:pt x="125440" y="11046"/>
                  </a:cubicBezTo>
                  <a:cubicBezTo>
                    <a:pt x="131244" y="13855"/>
                    <a:pt x="134052" y="19846"/>
                    <a:pt x="134052" y="28832"/>
                  </a:cubicBezTo>
                  <a:cubicBezTo>
                    <a:pt x="134052" y="31454"/>
                    <a:pt x="133303" y="36696"/>
                    <a:pt x="133303" y="40066"/>
                  </a:cubicBezTo>
                  <a:cubicBezTo>
                    <a:pt x="133303" y="42687"/>
                    <a:pt x="134614" y="43997"/>
                    <a:pt x="137048" y="43997"/>
                  </a:cubicBezTo>
                  <a:cubicBezTo>
                    <a:pt x="138171" y="43997"/>
                    <a:pt x="139107" y="43810"/>
                    <a:pt x="139669" y="43249"/>
                  </a:cubicBezTo>
                  <a:cubicBezTo>
                    <a:pt x="140605" y="41189"/>
                    <a:pt x="141166" y="39691"/>
                    <a:pt x="141166" y="38568"/>
                  </a:cubicBezTo>
                  <a:lnTo>
                    <a:pt x="144536" y="6366"/>
                  </a:lnTo>
                  <a:lnTo>
                    <a:pt x="144536" y="3370"/>
                  </a:lnTo>
                  <a:cubicBezTo>
                    <a:pt x="144536" y="187"/>
                    <a:pt x="142290" y="0"/>
                    <a:pt x="1383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1251570" y="1977079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1271039" y="1599746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1317195" y="2169116"/>
              <a:ext cx="102036" cy="131805"/>
            </a:xfrm>
            <a:custGeom>
              <a:avLst/>
              <a:gdLst/>
              <a:ahLst/>
              <a:cxnLst/>
              <a:rect l="l" t="t" r="r" b="b"/>
              <a:pathLst>
                <a:path w="102036" h="131805">
                  <a:moveTo>
                    <a:pt x="27709" y="12170"/>
                  </a:moveTo>
                  <a:cubicBezTo>
                    <a:pt x="27709" y="12918"/>
                    <a:pt x="27522" y="14229"/>
                    <a:pt x="26960" y="16101"/>
                  </a:cubicBezTo>
                  <a:cubicBezTo>
                    <a:pt x="17973" y="51861"/>
                    <a:pt x="9361" y="87995"/>
                    <a:pt x="187" y="123567"/>
                  </a:cubicBezTo>
                  <a:cubicBezTo>
                    <a:pt x="0" y="124316"/>
                    <a:pt x="0" y="124878"/>
                    <a:pt x="0" y="125065"/>
                  </a:cubicBezTo>
                  <a:cubicBezTo>
                    <a:pt x="0" y="129559"/>
                    <a:pt x="2247" y="131805"/>
                    <a:pt x="6927" y="131805"/>
                  </a:cubicBezTo>
                  <a:cubicBezTo>
                    <a:pt x="12544" y="131805"/>
                    <a:pt x="14791" y="128248"/>
                    <a:pt x="16476" y="122819"/>
                  </a:cubicBezTo>
                  <a:lnTo>
                    <a:pt x="22654" y="98292"/>
                  </a:lnTo>
                  <a:cubicBezTo>
                    <a:pt x="24713" y="89306"/>
                    <a:pt x="26773" y="79195"/>
                    <a:pt x="31079" y="72830"/>
                  </a:cubicBezTo>
                  <a:cubicBezTo>
                    <a:pt x="39504" y="59911"/>
                    <a:pt x="49053" y="53546"/>
                    <a:pt x="59911" y="53546"/>
                  </a:cubicBezTo>
                  <a:cubicBezTo>
                    <a:pt x="66652" y="53546"/>
                    <a:pt x="70022" y="57665"/>
                    <a:pt x="70022" y="65715"/>
                  </a:cubicBezTo>
                  <a:cubicBezTo>
                    <a:pt x="70022" y="73017"/>
                    <a:pt x="66464" y="85936"/>
                    <a:pt x="59350" y="104845"/>
                  </a:cubicBezTo>
                  <a:cubicBezTo>
                    <a:pt x="57478" y="109900"/>
                    <a:pt x="56541" y="113270"/>
                    <a:pt x="56541" y="115142"/>
                  </a:cubicBezTo>
                  <a:cubicBezTo>
                    <a:pt x="56541" y="125252"/>
                    <a:pt x="64592" y="131805"/>
                    <a:pt x="74702" y="131805"/>
                  </a:cubicBezTo>
                  <a:cubicBezTo>
                    <a:pt x="83502" y="131805"/>
                    <a:pt x="90616" y="127312"/>
                    <a:pt x="95671" y="118138"/>
                  </a:cubicBezTo>
                  <a:cubicBezTo>
                    <a:pt x="99977" y="110462"/>
                    <a:pt x="102037" y="105407"/>
                    <a:pt x="102037" y="102786"/>
                  </a:cubicBezTo>
                  <a:cubicBezTo>
                    <a:pt x="102037" y="100726"/>
                    <a:pt x="100726" y="99603"/>
                    <a:pt x="98292" y="99603"/>
                  </a:cubicBezTo>
                  <a:cubicBezTo>
                    <a:pt x="96982" y="99790"/>
                    <a:pt x="95671" y="100726"/>
                    <a:pt x="94361" y="102598"/>
                  </a:cubicBezTo>
                  <a:cubicBezTo>
                    <a:pt x="94173" y="102786"/>
                    <a:pt x="94173" y="103160"/>
                    <a:pt x="94173" y="103347"/>
                  </a:cubicBezTo>
                  <a:cubicBezTo>
                    <a:pt x="89867" y="117764"/>
                    <a:pt x="83689" y="125065"/>
                    <a:pt x="75264" y="125065"/>
                  </a:cubicBezTo>
                  <a:cubicBezTo>
                    <a:pt x="72643" y="125065"/>
                    <a:pt x="71332" y="123193"/>
                    <a:pt x="71332" y="119449"/>
                  </a:cubicBezTo>
                  <a:cubicBezTo>
                    <a:pt x="71332" y="116640"/>
                    <a:pt x="72830" y="111772"/>
                    <a:pt x="75638" y="104658"/>
                  </a:cubicBezTo>
                  <a:cubicBezTo>
                    <a:pt x="82191" y="87995"/>
                    <a:pt x="85374" y="76013"/>
                    <a:pt x="85374" y="68711"/>
                  </a:cubicBezTo>
                  <a:cubicBezTo>
                    <a:pt x="85374" y="54108"/>
                    <a:pt x="77136" y="46806"/>
                    <a:pt x="60660" y="46806"/>
                  </a:cubicBezTo>
                  <a:cubicBezTo>
                    <a:pt x="49989" y="46806"/>
                    <a:pt x="40440" y="51299"/>
                    <a:pt x="32015" y="60286"/>
                  </a:cubicBezTo>
                  <a:lnTo>
                    <a:pt x="45308" y="6553"/>
                  </a:lnTo>
                  <a:cubicBezTo>
                    <a:pt x="45495" y="6178"/>
                    <a:pt x="45683" y="5055"/>
                    <a:pt x="46057" y="3370"/>
                  </a:cubicBezTo>
                  <a:cubicBezTo>
                    <a:pt x="46057" y="1123"/>
                    <a:pt x="44934" y="0"/>
                    <a:pt x="42500" y="0"/>
                  </a:cubicBezTo>
                  <a:lnTo>
                    <a:pt x="18722" y="1872"/>
                  </a:lnTo>
                  <a:cubicBezTo>
                    <a:pt x="15540" y="2059"/>
                    <a:pt x="14042" y="3744"/>
                    <a:pt x="14042" y="6927"/>
                  </a:cubicBezTo>
                  <a:cubicBezTo>
                    <a:pt x="14042" y="8987"/>
                    <a:pt x="15914" y="10110"/>
                    <a:pt x="19471" y="10110"/>
                  </a:cubicBezTo>
                  <a:cubicBezTo>
                    <a:pt x="22841" y="10110"/>
                    <a:pt x="27709" y="9923"/>
                    <a:pt x="27709" y="121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336664" y="1791783"/>
              <a:ext cx="102036" cy="131805"/>
            </a:xfrm>
            <a:custGeom>
              <a:avLst/>
              <a:gdLst/>
              <a:ahLst/>
              <a:cxnLst/>
              <a:rect l="l" t="t" r="r" b="b"/>
              <a:pathLst>
                <a:path w="102036" h="131805">
                  <a:moveTo>
                    <a:pt x="27709" y="12170"/>
                  </a:moveTo>
                  <a:cubicBezTo>
                    <a:pt x="27709" y="12918"/>
                    <a:pt x="27522" y="14229"/>
                    <a:pt x="26960" y="16101"/>
                  </a:cubicBezTo>
                  <a:cubicBezTo>
                    <a:pt x="17973" y="51861"/>
                    <a:pt x="9361" y="87995"/>
                    <a:pt x="187" y="123567"/>
                  </a:cubicBezTo>
                  <a:cubicBezTo>
                    <a:pt x="0" y="124316"/>
                    <a:pt x="0" y="124878"/>
                    <a:pt x="0" y="125065"/>
                  </a:cubicBezTo>
                  <a:cubicBezTo>
                    <a:pt x="0" y="129559"/>
                    <a:pt x="2247" y="131805"/>
                    <a:pt x="6927" y="131805"/>
                  </a:cubicBezTo>
                  <a:cubicBezTo>
                    <a:pt x="12544" y="131805"/>
                    <a:pt x="14791" y="128248"/>
                    <a:pt x="16476" y="122819"/>
                  </a:cubicBezTo>
                  <a:lnTo>
                    <a:pt x="22654" y="98292"/>
                  </a:lnTo>
                  <a:cubicBezTo>
                    <a:pt x="24713" y="89306"/>
                    <a:pt x="26773" y="79195"/>
                    <a:pt x="31079" y="72830"/>
                  </a:cubicBezTo>
                  <a:cubicBezTo>
                    <a:pt x="39504" y="59911"/>
                    <a:pt x="49053" y="53546"/>
                    <a:pt x="59911" y="53546"/>
                  </a:cubicBezTo>
                  <a:cubicBezTo>
                    <a:pt x="66652" y="53546"/>
                    <a:pt x="70022" y="57665"/>
                    <a:pt x="70022" y="65715"/>
                  </a:cubicBezTo>
                  <a:cubicBezTo>
                    <a:pt x="70022" y="73017"/>
                    <a:pt x="66464" y="85936"/>
                    <a:pt x="59350" y="104845"/>
                  </a:cubicBezTo>
                  <a:cubicBezTo>
                    <a:pt x="57478" y="109900"/>
                    <a:pt x="56541" y="113270"/>
                    <a:pt x="56541" y="115142"/>
                  </a:cubicBezTo>
                  <a:cubicBezTo>
                    <a:pt x="56541" y="125252"/>
                    <a:pt x="64592" y="131805"/>
                    <a:pt x="74702" y="131805"/>
                  </a:cubicBezTo>
                  <a:cubicBezTo>
                    <a:pt x="83502" y="131805"/>
                    <a:pt x="90616" y="127312"/>
                    <a:pt x="95671" y="118138"/>
                  </a:cubicBezTo>
                  <a:cubicBezTo>
                    <a:pt x="99977" y="110462"/>
                    <a:pt x="102037" y="105407"/>
                    <a:pt x="102037" y="102786"/>
                  </a:cubicBezTo>
                  <a:cubicBezTo>
                    <a:pt x="102037" y="100726"/>
                    <a:pt x="100726" y="99603"/>
                    <a:pt x="98292" y="99603"/>
                  </a:cubicBezTo>
                  <a:cubicBezTo>
                    <a:pt x="96982" y="99790"/>
                    <a:pt x="95671" y="100726"/>
                    <a:pt x="94361" y="102598"/>
                  </a:cubicBezTo>
                  <a:cubicBezTo>
                    <a:pt x="94173" y="102786"/>
                    <a:pt x="94173" y="103160"/>
                    <a:pt x="94173" y="103347"/>
                  </a:cubicBezTo>
                  <a:cubicBezTo>
                    <a:pt x="89867" y="117764"/>
                    <a:pt x="83689" y="125065"/>
                    <a:pt x="75264" y="125065"/>
                  </a:cubicBezTo>
                  <a:cubicBezTo>
                    <a:pt x="72643" y="125065"/>
                    <a:pt x="71332" y="123193"/>
                    <a:pt x="71332" y="119449"/>
                  </a:cubicBezTo>
                  <a:cubicBezTo>
                    <a:pt x="71332" y="116640"/>
                    <a:pt x="72830" y="111772"/>
                    <a:pt x="75638" y="104658"/>
                  </a:cubicBezTo>
                  <a:cubicBezTo>
                    <a:pt x="82191" y="87995"/>
                    <a:pt x="85374" y="76013"/>
                    <a:pt x="85374" y="68711"/>
                  </a:cubicBezTo>
                  <a:cubicBezTo>
                    <a:pt x="85374" y="54108"/>
                    <a:pt x="77136" y="46806"/>
                    <a:pt x="60660" y="46806"/>
                  </a:cubicBezTo>
                  <a:cubicBezTo>
                    <a:pt x="49989" y="46806"/>
                    <a:pt x="40440" y="51299"/>
                    <a:pt x="32015" y="60286"/>
                  </a:cubicBezTo>
                  <a:lnTo>
                    <a:pt x="45308" y="6553"/>
                  </a:lnTo>
                  <a:cubicBezTo>
                    <a:pt x="45495" y="6178"/>
                    <a:pt x="45683" y="5055"/>
                    <a:pt x="46057" y="3370"/>
                  </a:cubicBezTo>
                  <a:cubicBezTo>
                    <a:pt x="46057" y="1123"/>
                    <a:pt x="44934" y="0"/>
                    <a:pt x="42500" y="0"/>
                  </a:cubicBezTo>
                  <a:lnTo>
                    <a:pt x="18722" y="1872"/>
                  </a:lnTo>
                  <a:cubicBezTo>
                    <a:pt x="15540" y="2059"/>
                    <a:pt x="14042" y="3744"/>
                    <a:pt x="14042" y="6927"/>
                  </a:cubicBezTo>
                  <a:cubicBezTo>
                    <a:pt x="14042" y="8987"/>
                    <a:pt x="15914" y="10110"/>
                    <a:pt x="19471" y="10110"/>
                  </a:cubicBezTo>
                  <a:cubicBezTo>
                    <a:pt x="22841" y="10110"/>
                    <a:pt x="27709" y="9923"/>
                    <a:pt x="27709" y="1217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482166" y="200670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501636" y="1629376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569625" y="2024094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589094" y="1646761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1775063" y="2141031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1791723" y="1812938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1954505" y="2134556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1993453" y="1757223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2221232" y="2088552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2260170" y="1711219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2365125" y="2024094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2404063" y="1646761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2567754" y="2190270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2609500" y="1763698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2710305" y="2006709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2729784" y="1629376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301601" y="2525372"/>
              <a:ext cx="146034" cy="641908"/>
            </a:xfrm>
            <a:custGeom>
              <a:avLst/>
              <a:gdLst/>
              <a:ahLst/>
              <a:cxnLst/>
              <a:rect l="l" t="t" r="r" b="b"/>
              <a:pathLst>
                <a:path w="146034" h="641908">
                  <a:moveTo>
                    <a:pt x="25409" y="320954"/>
                  </a:moveTo>
                  <a:cubicBezTo>
                    <a:pt x="52957" y="307581"/>
                    <a:pt x="86390" y="277358"/>
                    <a:pt x="86390" y="240983"/>
                  </a:cubicBezTo>
                  <a:lnTo>
                    <a:pt x="86390" y="81041"/>
                  </a:lnTo>
                  <a:cubicBezTo>
                    <a:pt x="86390" y="66598"/>
                    <a:pt x="92007" y="52690"/>
                    <a:pt x="103508" y="39317"/>
                  </a:cubicBezTo>
                  <a:cubicBezTo>
                    <a:pt x="114206" y="26746"/>
                    <a:pt x="126777" y="18187"/>
                    <a:pt x="140952" y="13641"/>
                  </a:cubicBezTo>
                  <a:cubicBezTo>
                    <a:pt x="144429" y="12571"/>
                    <a:pt x="146034" y="10431"/>
                    <a:pt x="146034" y="6954"/>
                  </a:cubicBezTo>
                  <a:cubicBezTo>
                    <a:pt x="146034" y="2407"/>
                    <a:pt x="143627" y="0"/>
                    <a:pt x="139080" y="0"/>
                  </a:cubicBezTo>
                  <a:cubicBezTo>
                    <a:pt x="138278" y="0"/>
                    <a:pt x="137743" y="0"/>
                    <a:pt x="137208" y="267"/>
                  </a:cubicBezTo>
                  <a:cubicBezTo>
                    <a:pt x="117951" y="6419"/>
                    <a:pt x="100833" y="16315"/>
                    <a:pt x="85855" y="29956"/>
                  </a:cubicBezTo>
                  <a:cubicBezTo>
                    <a:pt x="68470" y="46271"/>
                    <a:pt x="59644" y="63121"/>
                    <a:pt x="59644" y="81041"/>
                  </a:cubicBezTo>
                  <a:lnTo>
                    <a:pt x="59644" y="240983"/>
                  </a:lnTo>
                  <a:cubicBezTo>
                    <a:pt x="59644" y="256764"/>
                    <a:pt x="54295" y="271741"/>
                    <a:pt x="43596" y="285917"/>
                  </a:cubicBezTo>
                  <a:cubicBezTo>
                    <a:pt x="32898" y="300092"/>
                    <a:pt x="20060" y="309721"/>
                    <a:pt x="5082" y="314268"/>
                  </a:cubicBezTo>
                  <a:cubicBezTo>
                    <a:pt x="1605" y="315338"/>
                    <a:pt x="0" y="317477"/>
                    <a:pt x="0" y="320954"/>
                  </a:cubicBezTo>
                  <a:cubicBezTo>
                    <a:pt x="0" y="324431"/>
                    <a:pt x="1605" y="326571"/>
                    <a:pt x="5082" y="327641"/>
                  </a:cubicBezTo>
                  <a:cubicBezTo>
                    <a:pt x="20060" y="332188"/>
                    <a:pt x="32898" y="341816"/>
                    <a:pt x="43596" y="355992"/>
                  </a:cubicBezTo>
                  <a:cubicBezTo>
                    <a:pt x="54295" y="370167"/>
                    <a:pt x="59644" y="385145"/>
                    <a:pt x="59644" y="400926"/>
                  </a:cubicBezTo>
                  <a:lnTo>
                    <a:pt x="59644" y="560868"/>
                  </a:lnTo>
                  <a:cubicBezTo>
                    <a:pt x="59644" y="578788"/>
                    <a:pt x="68470" y="595638"/>
                    <a:pt x="85855" y="611953"/>
                  </a:cubicBezTo>
                  <a:cubicBezTo>
                    <a:pt x="100833" y="625594"/>
                    <a:pt x="117951" y="635490"/>
                    <a:pt x="137208" y="641641"/>
                  </a:cubicBezTo>
                  <a:cubicBezTo>
                    <a:pt x="137743" y="641909"/>
                    <a:pt x="138278" y="641909"/>
                    <a:pt x="139080" y="641909"/>
                  </a:cubicBezTo>
                  <a:cubicBezTo>
                    <a:pt x="143627" y="641909"/>
                    <a:pt x="146034" y="639502"/>
                    <a:pt x="146034" y="634955"/>
                  </a:cubicBezTo>
                  <a:cubicBezTo>
                    <a:pt x="146034" y="631478"/>
                    <a:pt x="144429" y="629338"/>
                    <a:pt x="140952" y="628268"/>
                  </a:cubicBezTo>
                  <a:cubicBezTo>
                    <a:pt x="126777" y="623721"/>
                    <a:pt x="114206" y="615163"/>
                    <a:pt x="103508" y="602592"/>
                  </a:cubicBezTo>
                  <a:cubicBezTo>
                    <a:pt x="92007" y="589219"/>
                    <a:pt x="86390" y="575311"/>
                    <a:pt x="86390" y="560868"/>
                  </a:cubicBezTo>
                  <a:lnTo>
                    <a:pt x="86390" y="400926"/>
                  </a:lnTo>
                  <a:cubicBezTo>
                    <a:pt x="86390" y="364551"/>
                    <a:pt x="52957" y="334328"/>
                    <a:pt x="25409" y="3209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81068" y="2563351"/>
              <a:ext cx="113136" cy="241250"/>
            </a:xfrm>
            <a:custGeom>
              <a:avLst/>
              <a:gdLst/>
              <a:ahLst/>
              <a:cxnLst/>
              <a:rect l="l" t="t" r="r" b="b"/>
              <a:pathLst>
                <a:path w="113136" h="241250">
                  <a:moveTo>
                    <a:pt x="20862" y="74087"/>
                  </a:moveTo>
                  <a:cubicBezTo>
                    <a:pt x="20862" y="86123"/>
                    <a:pt x="26211" y="95484"/>
                    <a:pt x="36910" y="102170"/>
                  </a:cubicBezTo>
                  <a:cubicBezTo>
                    <a:pt x="12303" y="121160"/>
                    <a:pt x="0" y="139883"/>
                    <a:pt x="0" y="158338"/>
                  </a:cubicBezTo>
                  <a:cubicBezTo>
                    <a:pt x="0" y="167699"/>
                    <a:pt x="4547" y="175188"/>
                    <a:pt x="7756" y="180002"/>
                  </a:cubicBezTo>
                  <a:cubicBezTo>
                    <a:pt x="12303" y="184549"/>
                    <a:pt x="16850" y="188026"/>
                    <a:pt x="21932" y="190700"/>
                  </a:cubicBezTo>
                  <a:cubicBezTo>
                    <a:pt x="35038" y="196317"/>
                    <a:pt x="54295" y="203539"/>
                    <a:pt x="70343" y="209958"/>
                  </a:cubicBezTo>
                  <a:cubicBezTo>
                    <a:pt x="75959" y="212632"/>
                    <a:pt x="78901" y="213435"/>
                    <a:pt x="78901" y="220389"/>
                  </a:cubicBezTo>
                  <a:cubicBezTo>
                    <a:pt x="78901" y="227075"/>
                    <a:pt x="73820" y="233227"/>
                    <a:pt x="67133" y="233227"/>
                  </a:cubicBezTo>
                  <a:cubicBezTo>
                    <a:pt x="59644" y="233227"/>
                    <a:pt x="52155" y="230552"/>
                    <a:pt x="44666" y="224936"/>
                  </a:cubicBezTo>
                  <a:cubicBezTo>
                    <a:pt x="43329" y="224133"/>
                    <a:pt x="41992" y="223598"/>
                    <a:pt x="41189" y="223598"/>
                  </a:cubicBezTo>
                  <a:cubicBezTo>
                    <a:pt x="38782" y="223598"/>
                    <a:pt x="37445" y="224936"/>
                    <a:pt x="37445" y="227343"/>
                  </a:cubicBezTo>
                  <a:cubicBezTo>
                    <a:pt x="37445" y="228680"/>
                    <a:pt x="39049" y="230552"/>
                    <a:pt x="41992" y="232959"/>
                  </a:cubicBezTo>
                  <a:cubicBezTo>
                    <a:pt x="49213" y="238576"/>
                    <a:pt x="57504" y="241251"/>
                    <a:pt x="67133" y="241251"/>
                  </a:cubicBezTo>
                  <a:cubicBezTo>
                    <a:pt x="82378" y="241251"/>
                    <a:pt x="95484" y="227075"/>
                    <a:pt x="95484" y="211830"/>
                  </a:cubicBezTo>
                  <a:cubicBezTo>
                    <a:pt x="95484" y="201934"/>
                    <a:pt x="91205" y="195515"/>
                    <a:pt x="82378" y="192038"/>
                  </a:cubicBezTo>
                  <a:lnTo>
                    <a:pt x="66331" y="185886"/>
                  </a:lnTo>
                  <a:cubicBezTo>
                    <a:pt x="58574" y="182944"/>
                    <a:pt x="53225" y="181072"/>
                    <a:pt x="50283" y="179734"/>
                  </a:cubicBezTo>
                  <a:lnTo>
                    <a:pt x="34503" y="173583"/>
                  </a:lnTo>
                  <a:cubicBezTo>
                    <a:pt x="21932" y="168501"/>
                    <a:pt x="15513" y="160745"/>
                    <a:pt x="15513" y="150849"/>
                  </a:cubicBezTo>
                  <a:cubicBezTo>
                    <a:pt x="15513" y="132929"/>
                    <a:pt x="33700" y="113939"/>
                    <a:pt x="46806" y="106985"/>
                  </a:cubicBezTo>
                  <a:cubicBezTo>
                    <a:pt x="53225" y="109124"/>
                    <a:pt x="60981" y="110194"/>
                    <a:pt x="69808" y="110194"/>
                  </a:cubicBezTo>
                  <a:cubicBezTo>
                    <a:pt x="86658" y="110194"/>
                    <a:pt x="95216" y="107252"/>
                    <a:pt x="95216" y="101101"/>
                  </a:cubicBezTo>
                  <a:cubicBezTo>
                    <a:pt x="95216" y="95484"/>
                    <a:pt x="87728" y="92809"/>
                    <a:pt x="72750" y="92809"/>
                  </a:cubicBezTo>
                  <a:cubicBezTo>
                    <a:pt x="64726" y="92809"/>
                    <a:pt x="57504" y="93879"/>
                    <a:pt x="51085" y="95751"/>
                  </a:cubicBezTo>
                  <a:cubicBezTo>
                    <a:pt x="46271" y="90670"/>
                    <a:pt x="43864" y="84251"/>
                    <a:pt x="43864" y="76227"/>
                  </a:cubicBezTo>
                  <a:cubicBezTo>
                    <a:pt x="43864" y="56702"/>
                    <a:pt x="57772" y="39584"/>
                    <a:pt x="71680" y="32630"/>
                  </a:cubicBezTo>
                  <a:cubicBezTo>
                    <a:pt x="75157" y="36375"/>
                    <a:pt x="80774" y="38247"/>
                    <a:pt x="88797" y="38247"/>
                  </a:cubicBezTo>
                  <a:cubicBezTo>
                    <a:pt x="105113" y="38247"/>
                    <a:pt x="113136" y="35038"/>
                    <a:pt x="113136" y="28886"/>
                  </a:cubicBezTo>
                  <a:cubicBezTo>
                    <a:pt x="113136" y="23269"/>
                    <a:pt x="105647" y="20595"/>
                    <a:pt x="90402" y="20595"/>
                  </a:cubicBezTo>
                  <a:cubicBezTo>
                    <a:pt x="84251" y="20595"/>
                    <a:pt x="78901" y="21129"/>
                    <a:pt x="74354" y="21932"/>
                  </a:cubicBezTo>
                  <a:cubicBezTo>
                    <a:pt x="73820" y="19525"/>
                    <a:pt x="73552" y="17118"/>
                    <a:pt x="73552" y="14443"/>
                  </a:cubicBezTo>
                  <a:cubicBezTo>
                    <a:pt x="73552" y="12036"/>
                    <a:pt x="74087" y="8559"/>
                    <a:pt x="74889" y="4547"/>
                  </a:cubicBezTo>
                  <a:cubicBezTo>
                    <a:pt x="74889" y="1605"/>
                    <a:pt x="73552" y="0"/>
                    <a:pt x="70610" y="0"/>
                  </a:cubicBezTo>
                  <a:cubicBezTo>
                    <a:pt x="66598" y="0"/>
                    <a:pt x="64726" y="4814"/>
                    <a:pt x="64726" y="14175"/>
                  </a:cubicBezTo>
                  <a:cubicBezTo>
                    <a:pt x="64726" y="16048"/>
                    <a:pt x="65261" y="18990"/>
                    <a:pt x="66331" y="23537"/>
                  </a:cubicBezTo>
                  <a:cubicBezTo>
                    <a:pt x="44666" y="30223"/>
                    <a:pt x="20862" y="48411"/>
                    <a:pt x="20862" y="74087"/>
                  </a:cubicBezTo>
                  <a:close/>
                  <a:moveTo>
                    <a:pt x="90670" y="28618"/>
                  </a:moveTo>
                  <a:cubicBezTo>
                    <a:pt x="94414" y="28618"/>
                    <a:pt x="97891" y="28886"/>
                    <a:pt x="100833" y="29421"/>
                  </a:cubicBezTo>
                  <a:cubicBezTo>
                    <a:pt x="97624" y="29956"/>
                    <a:pt x="93612" y="30223"/>
                    <a:pt x="89065" y="30223"/>
                  </a:cubicBezTo>
                  <a:cubicBezTo>
                    <a:pt x="85588" y="30223"/>
                    <a:pt x="82913" y="29956"/>
                    <a:pt x="81041" y="29153"/>
                  </a:cubicBezTo>
                  <a:cubicBezTo>
                    <a:pt x="83448" y="28886"/>
                    <a:pt x="86658" y="28618"/>
                    <a:pt x="90670" y="28618"/>
                  </a:cubicBezTo>
                  <a:close/>
                  <a:moveTo>
                    <a:pt x="72482" y="100833"/>
                  </a:moveTo>
                  <a:cubicBezTo>
                    <a:pt x="76494" y="100833"/>
                    <a:pt x="80239" y="101101"/>
                    <a:pt x="83181" y="101368"/>
                  </a:cubicBezTo>
                  <a:cubicBezTo>
                    <a:pt x="80239" y="102170"/>
                    <a:pt x="75959" y="102438"/>
                    <a:pt x="70610" y="102438"/>
                  </a:cubicBezTo>
                  <a:cubicBezTo>
                    <a:pt x="67133" y="102438"/>
                    <a:pt x="63923" y="102170"/>
                    <a:pt x="61516" y="101368"/>
                  </a:cubicBezTo>
                  <a:cubicBezTo>
                    <a:pt x="64726" y="101101"/>
                    <a:pt x="68470" y="100833"/>
                    <a:pt x="72482" y="10083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89091" y="2954918"/>
              <a:ext cx="125974" cy="118218"/>
            </a:xfrm>
            <a:custGeom>
              <a:avLst/>
              <a:gdLst/>
              <a:ahLst/>
              <a:cxnLst/>
              <a:rect l="l" t="t" r="r" b="b"/>
              <a:pathLst>
                <a:path w="125974" h="118218">
                  <a:moveTo>
                    <a:pt x="23804" y="16583"/>
                  </a:moveTo>
                  <a:cubicBezTo>
                    <a:pt x="23804" y="17118"/>
                    <a:pt x="23537" y="19257"/>
                    <a:pt x="22734" y="22734"/>
                  </a:cubicBezTo>
                  <a:cubicBezTo>
                    <a:pt x="15245" y="53225"/>
                    <a:pt x="7489" y="83448"/>
                    <a:pt x="0" y="113939"/>
                  </a:cubicBezTo>
                  <a:cubicBezTo>
                    <a:pt x="0" y="116881"/>
                    <a:pt x="1872" y="118218"/>
                    <a:pt x="5349" y="118218"/>
                  </a:cubicBezTo>
                  <a:lnTo>
                    <a:pt x="9094" y="118218"/>
                  </a:lnTo>
                  <a:cubicBezTo>
                    <a:pt x="36107" y="113671"/>
                    <a:pt x="60981" y="100566"/>
                    <a:pt x="83716" y="79436"/>
                  </a:cubicBezTo>
                  <a:cubicBezTo>
                    <a:pt x="94147" y="69540"/>
                    <a:pt x="102973" y="58842"/>
                    <a:pt x="109927" y="47073"/>
                  </a:cubicBezTo>
                  <a:cubicBezTo>
                    <a:pt x="120625" y="29153"/>
                    <a:pt x="125975" y="16048"/>
                    <a:pt x="125975" y="8024"/>
                  </a:cubicBezTo>
                  <a:cubicBezTo>
                    <a:pt x="125975" y="2675"/>
                    <a:pt x="123033" y="0"/>
                    <a:pt x="117416" y="0"/>
                  </a:cubicBezTo>
                  <a:cubicBezTo>
                    <a:pt x="111532" y="0"/>
                    <a:pt x="107787" y="3210"/>
                    <a:pt x="105915" y="9361"/>
                  </a:cubicBezTo>
                  <a:cubicBezTo>
                    <a:pt x="98159" y="37980"/>
                    <a:pt x="85320" y="60446"/>
                    <a:pt x="67668" y="77297"/>
                  </a:cubicBezTo>
                  <a:cubicBezTo>
                    <a:pt x="52690" y="91472"/>
                    <a:pt x="37445" y="101368"/>
                    <a:pt x="21664" y="106985"/>
                  </a:cubicBezTo>
                  <a:lnTo>
                    <a:pt x="47073" y="4012"/>
                  </a:lnTo>
                  <a:lnTo>
                    <a:pt x="47073" y="2942"/>
                  </a:lnTo>
                  <a:cubicBezTo>
                    <a:pt x="46271" y="1070"/>
                    <a:pt x="44666" y="0"/>
                    <a:pt x="42526" y="0"/>
                  </a:cubicBezTo>
                  <a:cubicBezTo>
                    <a:pt x="33700" y="0"/>
                    <a:pt x="14175" y="2407"/>
                    <a:pt x="10698" y="2675"/>
                  </a:cubicBezTo>
                  <a:cubicBezTo>
                    <a:pt x="6687" y="3210"/>
                    <a:pt x="4547" y="5082"/>
                    <a:pt x="4547" y="8826"/>
                  </a:cubicBezTo>
                  <a:cubicBezTo>
                    <a:pt x="4547" y="11768"/>
                    <a:pt x="6954" y="13106"/>
                    <a:pt x="11768" y="13106"/>
                  </a:cubicBezTo>
                  <a:cubicBezTo>
                    <a:pt x="16850" y="13106"/>
                    <a:pt x="23804" y="12838"/>
                    <a:pt x="23804" y="165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90967" y="2651613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711826" y="2974977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966123" y="2631554"/>
              <a:ext cx="137475" cy="121160"/>
            </a:xfrm>
            <a:custGeom>
              <a:avLst/>
              <a:gdLst/>
              <a:ahLst/>
              <a:cxnLst/>
              <a:rect l="l" t="t" r="r" b="b"/>
              <a:pathLst>
                <a:path w="137475" h="121160">
                  <a:moveTo>
                    <a:pt x="137475" y="79704"/>
                  </a:moveTo>
                  <a:cubicBezTo>
                    <a:pt x="137475" y="77297"/>
                    <a:pt x="136138" y="75959"/>
                    <a:pt x="133196" y="75959"/>
                  </a:cubicBezTo>
                  <a:cubicBezTo>
                    <a:pt x="130789" y="75959"/>
                    <a:pt x="129452" y="77831"/>
                    <a:pt x="128649" y="81576"/>
                  </a:cubicBezTo>
                  <a:cubicBezTo>
                    <a:pt x="127312" y="86658"/>
                    <a:pt x="125975" y="91739"/>
                    <a:pt x="124102" y="96821"/>
                  </a:cubicBezTo>
                  <a:cubicBezTo>
                    <a:pt x="120625" y="107787"/>
                    <a:pt x="115811" y="113404"/>
                    <a:pt x="109927" y="113404"/>
                  </a:cubicBezTo>
                  <a:cubicBezTo>
                    <a:pt x="105113" y="113404"/>
                    <a:pt x="102705" y="109659"/>
                    <a:pt x="102705" y="102170"/>
                  </a:cubicBezTo>
                  <a:cubicBezTo>
                    <a:pt x="102705" y="97624"/>
                    <a:pt x="104578" y="88530"/>
                    <a:pt x="108055" y="75157"/>
                  </a:cubicBezTo>
                  <a:lnTo>
                    <a:pt x="115276" y="46806"/>
                  </a:lnTo>
                  <a:cubicBezTo>
                    <a:pt x="117683" y="37177"/>
                    <a:pt x="119823" y="30491"/>
                    <a:pt x="121428" y="22199"/>
                  </a:cubicBezTo>
                  <a:lnTo>
                    <a:pt x="123033" y="14978"/>
                  </a:lnTo>
                  <a:cubicBezTo>
                    <a:pt x="123567" y="13106"/>
                    <a:pt x="123835" y="11768"/>
                    <a:pt x="123835" y="10966"/>
                  </a:cubicBezTo>
                  <a:cubicBezTo>
                    <a:pt x="123835" y="5617"/>
                    <a:pt x="120893" y="2942"/>
                    <a:pt x="115009" y="2942"/>
                  </a:cubicBezTo>
                  <a:cubicBezTo>
                    <a:pt x="109124" y="2942"/>
                    <a:pt x="105380" y="6152"/>
                    <a:pt x="103775" y="12838"/>
                  </a:cubicBezTo>
                  <a:lnTo>
                    <a:pt x="83983" y="92007"/>
                  </a:lnTo>
                  <a:cubicBezTo>
                    <a:pt x="83716" y="92809"/>
                    <a:pt x="82646" y="94682"/>
                    <a:pt x="80506" y="97891"/>
                  </a:cubicBezTo>
                  <a:cubicBezTo>
                    <a:pt x="76227" y="104845"/>
                    <a:pt x="65796" y="113404"/>
                    <a:pt x="55097" y="113404"/>
                  </a:cubicBezTo>
                  <a:cubicBezTo>
                    <a:pt x="44934" y="113404"/>
                    <a:pt x="39852" y="106450"/>
                    <a:pt x="39852" y="92809"/>
                  </a:cubicBezTo>
                  <a:cubicBezTo>
                    <a:pt x="39852" y="81843"/>
                    <a:pt x="44666" y="64191"/>
                    <a:pt x="54027" y="39584"/>
                  </a:cubicBezTo>
                  <a:cubicBezTo>
                    <a:pt x="56969" y="31561"/>
                    <a:pt x="58574" y="25944"/>
                    <a:pt x="58574" y="22734"/>
                  </a:cubicBezTo>
                  <a:cubicBezTo>
                    <a:pt x="58574" y="9361"/>
                    <a:pt x="49213" y="0"/>
                    <a:pt x="35840" y="0"/>
                  </a:cubicBezTo>
                  <a:cubicBezTo>
                    <a:pt x="23804" y="0"/>
                    <a:pt x="14443" y="6687"/>
                    <a:pt x="7756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513" y="18455"/>
                    <a:pt x="24072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141"/>
                    <a:pt x="36107" y="32898"/>
                  </a:cubicBezTo>
                  <a:cubicBezTo>
                    <a:pt x="25944" y="59911"/>
                    <a:pt x="20862" y="78634"/>
                    <a:pt x="20862" y="88530"/>
                  </a:cubicBezTo>
                  <a:cubicBezTo>
                    <a:pt x="20862" y="109124"/>
                    <a:pt x="33700" y="121160"/>
                    <a:pt x="54295" y="121160"/>
                  </a:cubicBezTo>
                  <a:cubicBezTo>
                    <a:pt x="65796" y="121160"/>
                    <a:pt x="76227" y="115811"/>
                    <a:pt x="85053" y="104845"/>
                  </a:cubicBezTo>
                  <a:cubicBezTo>
                    <a:pt x="88797" y="115811"/>
                    <a:pt x="96821" y="121160"/>
                    <a:pt x="109124" y="121160"/>
                  </a:cubicBezTo>
                  <a:cubicBezTo>
                    <a:pt x="127579" y="121160"/>
                    <a:pt x="133196" y="99496"/>
                    <a:pt x="137475" y="797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986983" y="2954918"/>
              <a:ext cx="137475" cy="121160"/>
            </a:xfrm>
            <a:custGeom>
              <a:avLst/>
              <a:gdLst/>
              <a:ahLst/>
              <a:cxnLst/>
              <a:rect l="l" t="t" r="r" b="b"/>
              <a:pathLst>
                <a:path w="137475" h="121160">
                  <a:moveTo>
                    <a:pt x="137475" y="79704"/>
                  </a:moveTo>
                  <a:cubicBezTo>
                    <a:pt x="137475" y="77297"/>
                    <a:pt x="136138" y="75959"/>
                    <a:pt x="133196" y="75959"/>
                  </a:cubicBezTo>
                  <a:cubicBezTo>
                    <a:pt x="130789" y="75959"/>
                    <a:pt x="129452" y="77831"/>
                    <a:pt x="128649" y="81576"/>
                  </a:cubicBezTo>
                  <a:cubicBezTo>
                    <a:pt x="127312" y="86658"/>
                    <a:pt x="125975" y="91739"/>
                    <a:pt x="124102" y="96821"/>
                  </a:cubicBezTo>
                  <a:cubicBezTo>
                    <a:pt x="120625" y="107787"/>
                    <a:pt x="115811" y="113404"/>
                    <a:pt x="109927" y="113404"/>
                  </a:cubicBezTo>
                  <a:cubicBezTo>
                    <a:pt x="105113" y="113404"/>
                    <a:pt x="102705" y="109659"/>
                    <a:pt x="102705" y="102170"/>
                  </a:cubicBezTo>
                  <a:cubicBezTo>
                    <a:pt x="102705" y="97624"/>
                    <a:pt x="104578" y="88530"/>
                    <a:pt x="108055" y="75157"/>
                  </a:cubicBezTo>
                  <a:lnTo>
                    <a:pt x="115276" y="46806"/>
                  </a:lnTo>
                  <a:cubicBezTo>
                    <a:pt x="117683" y="37177"/>
                    <a:pt x="119823" y="30491"/>
                    <a:pt x="121428" y="22199"/>
                  </a:cubicBezTo>
                  <a:lnTo>
                    <a:pt x="123033" y="14978"/>
                  </a:lnTo>
                  <a:cubicBezTo>
                    <a:pt x="123567" y="13106"/>
                    <a:pt x="123835" y="11768"/>
                    <a:pt x="123835" y="10966"/>
                  </a:cubicBezTo>
                  <a:cubicBezTo>
                    <a:pt x="123835" y="5617"/>
                    <a:pt x="120893" y="2942"/>
                    <a:pt x="115009" y="2942"/>
                  </a:cubicBezTo>
                  <a:cubicBezTo>
                    <a:pt x="109124" y="2942"/>
                    <a:pt x="105380" y="6152"/>
                    <a:pt x="103775" y="12838"/>
                  </a:cubicBezTo>
                  <a:lnTo>
                    <a:pt x="83983" y="92007"/>
                  </a:lnTo>
                  <a:cubicBezTo>
                    <a:pt x="83716" y="92809"/>
                    <a:pt x="82646" y="94682"/>
                    <a:pt x="80506" y="97891"/>
                  </a:cubicBezTo>
                  <a:cubicBezTo>
                    <a:pt x="76227" y="104845"/>
                    <a:pt x="65796" y="113404"/>
                    <a:pt x="55097" y="113404"/>
                  </a:cubicBezTo>
                  <a:cubicBezTo>
                    <a:pt x="44934" y="113404"/>
                    <a:pt x="39852" y="106450"/>
                    <a:pt x="39852" y="92809"/>
                  </a:cubicBezTo>
                  <a:cubicBezTo>
                    <a:pt x="39852" y="81843"/>
                    <a:pt x="44666" y="64191"/>
                    <a:pt x="54027" y="39584"/>
                  </a:cubicBezTo>
                  <a:cubicBezTo>
                    <a:pt x="56969" y="31561"/>
                    <a:pt x="58574" y="25944"/>
                    <a:pt x="58574" y="22734"/>
                  </a:cubicBezTo>
                  <a:cubicBezTo>
                    <a:pt x="58574" y="9361"/>
                    <a:pt x="49213" y="0"/>
                    <a:pt x="35840" y="0"/>
                  </a:cubicBezTo>
                  <a:cubicBezTo>
                    <a:pt x="23804" y="0"/>
                    <a:pt x="14443" y="6687"/>
                    <a:pt x="7756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513" y="18455"/>
                    <a:pt x="24072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141"/>
                    <a:pt x="36107" y="32898"/>
                  </a:cubicBezTo>
                  <a:cubicBezTo>
                    <a:pt x="25944" y="59911"/>
                    <a:pt x="20862" y="78634"/>
                    <a:pt x="20862" y="88530"/>
                  </a:cubicBezTo>
                  <a:cubicBezTo>
                    <a:pt x="20862" y="109124"/>
                    <a:pt x="33700" y="121160"/>
                    <a:pt x="54295" y="121160"/>
                  </a:cubicBezTo>
                  <a:cubicBezTo>
                    <a:pt x="65796" y="121160"/>
                    <a:pt x="76227" y="115811"/>
                    <a:pt x="85053" y="104845"/>
                  </a:cubicBezTo>
                  <a:cubicBezTo>
                    <a:pt x="88797" y="115811"/>
                    <a:pt x="96821" y="121160"/>
                    <a:pt x="109124" y="121160"/>
                  </a:cubicBezTo>
                  <a:cubicBezTo>
                    <a:pt x="127579" y="121160"/>
                    <a:pt x="133196" y="99496"/>
                    <a:pt x="137475" y="7970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1165028" y="2629949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1282177" y="2629949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1417245" y="2629949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1185620" y="2953313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1291000" y="2897413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1365087" y="2954918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1562918" y="2887517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1571481" y="2564153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1718958" y="301487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1727521" y="2691521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1905147" y="3000921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1913700" y="2593841"/>
              <a:ext cx="178129" cy="178129"/>
            </a:xfrm>
            <a:custGeom>
              <a:avLst/>
              <a:gdLst/>
              <a:ahLst/>
              <a:cxnLst/>
              <a:rect l="l" t="t" r="r" b="b"/>
              <a:pathLst>
                <a:path w="178129" h="178129">
                  <a:moveTo>
                    <a:pt x="171711" y="82646"/>
                  </a:moveTo>
                  <a:lnTo>
                    <a:pt x="95484" y="82646"/>
                  </a:lnTo>
                  <a:lnTo>
                    <a:pt x="95484" y="6419"/>
                  </a:lnTo>
                  <a:cubicBezTo>
                    <a:pt x="95484" y="2140"/>
                    <a:pt x="93344" y="0"/>
                    <a:pt x="89065" y="0"/>
                  </a:cubicBezTo>
                  <a:cubicBezTo>
                    <a:pt x="84785" y="0"/>
                    <a:pt x="82646" y="2140"/>
                    <a:pt x="82646" y="6419"/>
                  </a:cubicBezTo>
                  <a:lnTo>
                    <a:pt x="82646" y="82646"/>
                  </a:lnTo>
                  <a:lnTo>
                    <a:pt x="6419" y="82646"/>
                  </a:lnTo>
                  <a:cubicBezTo>
                    <a:pt x="2140" y="82646"/>
                    <a:pt x="0" y="84785"/>
                    <a:pt x="0" y="89065"/>
                  </a:cubicBezTo>
                  <a:cubicBezTo>
                    <a:pt x="0" y="93344"/>
                    <a:pt x="2140" y="95484"/>
                    <a:pt x="6419" y="95484"/>
                  </a:cubicBezTo>
                  <a:lnTo>
                    <a:pt x="82646" y="95484"/>
                  </a:lnTo>
                  <a:lnTo>
                    <a:pt x="82646" y="171711"/>
                  </a:lnTo>
                  <a:cubicBezTo>
                    <a:pt x="82646" y="175990"/>
                    <a:pt x="84785" y="178130"/>
                    <a:pt x="89065" y="178130"/>
                  </a:cubicBezTo>
                  <a:cubicBezTo>
                    <a:pt x="93344" y="178130"/>
                    <a:pt x="95484" y="175990"/>
                    <a:pt x="95484" y="171711"/>
                  </a:cubicBezTo>
                  <a:lnTo>
                    <a:pt x="95484" y="95484"/>
                  </a:lnTo>
                  <a:lnTo>
                    <a:pt x="171711" y="95484"/>
                  </a:lnTo>
                  <a:cubicBezTo>
                    <a:pt x="175990" y="95484"/>
                    <a:pt x="178130" y="93344"/>
                    <a:pt x="178130" y="89065"/>
                  </a:cubicBezTo>
                  <a:cubicBezTo>
                    <a:pt x="178130" y="85588"/>
                    <a:pt x="175188" y="82646"/>
                    <a:pt x="171711" y="8264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2165445" y="2954918"/>
              <a:ext cx="177059" cy="121160"/>
            </a:xfrm>
            <a:custGeom>
              <a:avLst/>
              <a:gdLst/>
              <a:ahLst/>
              <a:cxnLst/>
              <a:rect l="l" t="t" r="r" b="b"/>
              <a:pathLst>
                <a:path w="177059" h="121160">
                  <a:moveTo>
                    <a:pt x="150046" y="13641"/>
                  </a:moveTo>
                  <a:cubicBezTo>
                    <a:pt x="150046" y="16048"/>
                    <a:pt x="151383" y="18722"/>
                    <a:pt x="154326" y="21397"/>
                  </a:cubicBezTo>
                  <a:cubicBezTo>
                    <a:pt x="160477" y="27281"/>
                    <a:pt x="163687" y="34503"/>
                    <a:pt x="163687" y="43061"/>
                  </a:cubicBezTo>
                  <a:cubicBezTo>
                    <a:pt x="163687" y="47608"/>
                    <a:pt x="162082" y="54830"/>
                    <a:pt x="158872" y="65261"/>
                  </a:cubicBezTo>
                  <a:cubicBezTo>
                    <a:pt x="148976" y="97356"/>
                    <a:pt x="136406" y="113404"/>
                    <a:pt x="121160" y="113404"/>
                  </a:cubicBezTo>
                  <a:cubicBezTo>
                    <a:pt x="108590" y="113404"/>
                    <a:pt x="102438" y="106182"/>
                    <a:pt x="102438" y="91472"/>
                  </a:cubicBezTo>
                  <a:cubicBezTo>
                    <a:pt x="102438" y="86390"/>
                    <a:pt x="103508" y="80239"/>
                    <a:pt x="105380" y="72482"/>
                  </a:cubicBezTo>
                  <a:cubicBezTo>
                    <a:pt x="110194" y="53225"/>
                    <a:pt x="115276" y="34235"/>
                    <a:pt x="119823" y="14710"/>
                  </a:cubicBezTo>
                  <a:cubicBezTo>
                    <a:pt x="120358" y="12838"/>
                    <a:pt x="120625" y="11768"/>
                    <a:pt x="120625" y="10966"/>
                  </a:cubicBezTo>
                  <a:cubicBezTo>
                    <a:pt x="120625" y="5617"/>
                    <a:pt x="117683" y="2942"/>
                    <a:pt x="111799" y="2942"/>
                  </a:cubicBezTo>
                  <a:cubicBezTo>
                    <a:pt x="106450" y="2942"/>
                    <a:pt x="102973" y="5617"/>
                    <a:pt x="101101" y="10966"/>
                  </a:cubicBezTo>
                  <a:lnTo>
                    <a:pt x="90402" y="52690"/>
                  </a:lnTo>
                  <a:cubicBezTo>
                    <a:pt x="86390" y="68203"/>
                    <a:pt x="83448" y="73552"/>
                    <a:pt x="83448" y="87460"/>
                  </a:cubicBezTo>
                  <a:cubicBezTo>
                    <a:pt x="83448" y="89600"/>
                    <a:pt x="83448" y="91205"/>
                    <a:pt x="83716" y="92007"/>
                  </a:cubicBezTo>
                  <a:cubicBezTo>
                    <a:pt x="77564" y="106182"/>
                    <a:pt x="69808" y="113404"/>
                    <a:pt x="60446" y="113404"/>
                  </a:cubicBezTo>
                  <a:cubicBezTo>
                    <a:pt x="47073" y="113404"/>
                    <a:pt x="40387" y="105647"/>
                    <a:pt x="40387" y="90402"/>
                  </a:cubicBezTo>
                  <a:cubicBezTo>
                    <a:pt x="40387" y="80506"/>
                    <a:pt x="44934" y="63656"/>
                    <a:pt x="54027" y="39852"/>
                  </a:cubicBezTo>
                  <a:cubicBezTo>
                    <a:pt x="56969" y="31828"/>
                    <a:pt x="58574" y="26211"/>
                    <a:pt x="58574" y="22734"/>
                  </a:cubicBezTo>
                  <a:cubicBezTo>
                    <a:pt x="58574" y="9629"/>
                    <a:pt x="48946" y="0"/>
                    <a:pt x="35840" y="0"/>
                  </a:cubicBezTo>
                  <a:cubicBezTo>
                    <a:pt x="23804" y="0"/>
                    <a:pt x="14710" y="6687"/>
                    <a:pt x="8024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780" y="18455"/>
                    <a:pt x="24339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409"/>
                    <a:pt x="36107" y="33433"/>
                  </a:cubicBezTo>
                  <a:cubicBezTo>
                    <a:pt x="26211" y="59377"/>
                    <a:pt x="21129" y="77029"/>
                    <a:pt x="21129" y="86925"/>
                  </a:cubicBezTo>
                  <a:cubicBezTo>
                    <a:pt x="21129" y="109659"/>
                    <a:pt x="36375" y="121160"/>
                    <a:pt x="59644" y="121160"/>
                  </a:cubicBezTo>
                  <a:cubicBezTo>
                    <a:pt x="70877" y="121160"/>
                    <a:pt x="79971" y="115544"/>
                    <a:pt x="87193" y="104043"/>
                  </a:cubicBezTo>
                  <a:cubicBezTo>
                    <a:pt x="92542" y="115544"/>
                    <a:pt x="103508" y="121160"/>
                    <a:pt x="120358" y="121160"/>
                  </a:cubicBezTo>
                  <a:cubicBezTo>
                    <a:pt x="136941" y="121160"/>
                    <a:pt x="150046" y="110194"/>
                    <a:pt x="159407" y="88262"/>
                  </a:cubicBezTo>
                  <a:cubicBezTo>
                    <a:pt x="165559" y="74354"/>
                    <a:pt x="177060" y="37445"/>
                    <a:pt x="177060" y="19525"/>
                  </a:cubicBezTo>
                  <a:cubicBezTo>
                    <a:pt x="177060" y="15513"/>
                    <a:pt x="176792" y="12838"/>
                    <a:pt x="176525" y="11501"/>
                  </a:cubicBezTo>
                  <a:cubicBezTo>
                    <a:pt x="175455" y="6419"/>
                    <a:pt x="170373" y="0"/>
                    <a:pt x="164489" y="0"/>
                  </a:cubicBezTo>
                  <a:cubicBezTo>
                    <a:pt x="157535" y="0"/>
                    <a:pt x="150046" y="6687"/>
                    <a:pt x="150046" y="136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2174008" y="2631554"/>
              <a:ext cx="177059" cy="121160"/>
            </a:xfrm>
            <a:custGeom>
              <a:avLst/>
              <a:gdLst/>
              <a:ahLst/>
              <a:cxnLst/>
              <a:rect l="l" t="t" r="r" b="b"/>
              <a:pathLst>
                <a:path w="177059" h="121160">
                  <a:moveTo>
                    <a:pt x="150046" y="13641"/>
                  </a:moveTo>
                  <a:cubicBezTo>
                    <a:pt x="150046" y="16048"/>
                    <a:pt x="151383" y="18722"/>
                    <a:pt x="154326" y="21397"/>
                  </a:cubicBezTo>
                  <a:cubicBezTo>
                    <a:pt x="160477" y="27281"/>
                    <a:pt x="163687" y="34503"/>
                    <a:pt x="163687" y="43061"/>
                  </a:cubicBezTo>
                  <a:cubicBezTo>
                    <a:pt x="163687" y="47608"/>
                    <a:pt x="162082" y="54830"/>
                    <a:pt x="158872" y="65261"/>
                  </a:cubicBezTo>
                  <a:cubicBezTo>
                    <a:pt x="148976" y="97356"/>
                    <a:pt x="136406" y="113404"/>
                    <a:pt x="121160" y="113404"/>
                  </a:cubicBezTo>
                  <a:cubicBezTo>
                    <a:pt x="108590" y="113404"/>
                    <a:pt x="102438" y="106182"/>
                    <a:pt x="102438" y="91472"/>
                  </a:cubicBezTo>
                  <a:cubicBezTo>
                    <a:pt x="102438" y="86390"/>
                    <a:pt x="103508" y="80239"/>
                    <a:pt x="105380" y="72482"/>
                  </a:cubicBezTo>
                  <a:cubicBezTo>
                    <a:pt x="110194" y="53225"/>
                    <a:pt x="115276" y="34235"/>
                    <a:pt x="119823" y="14710"/>
                  </a:cubicBezTo>
                  <a:cubicBezTo>
                    <a:pt x="120358" y="12838"/>
                    <a:pt x="120625" y="11768"/>
                    <a:pt x="120625" y="10966"/>
                  </a:cubicBezTo>
                  <a:cubicBezTo>
                    <a:pt x="120625" y="5617"/>
                    <a:pt x="117683" y="2942"/>
                    <a:pt x="111799" y="2942"/>
                  </a:cubicBezTo>
                  <a:cubicBezTo>
                    <a:pt x="106450" y="2942"/>
                    <a:pt x="102973" y="5617"/>
                    <a:pt x="101101" y="10966"/>
                  </a:cubicBezTo>
                  <a:lnTo>
                    <a:pt x="90402" y="52690"/>
                  </a:lnTo>
                  <a:cubicBezTo>
                    <a:pt x="86390" y="68203"/>
                    <a:pt x="83448" y="73552"/>
                    <a:pt x="83448" y="87460"/>
                  </a:cubicBezTo>
                  <a:cubicBezTo>
                    <a:pt x="83448" y="89600"/>
                    <a:pt x="83448" y="91205"/>
                    <a:pt x="83716" y="92007"/>
                  </a:cubicBezTo>
                  <a:cubicBezTo>
                    <a:pt x="77564" y="106182"/>
                    <a:pt x="69808" y="113404"/>
                    <a:pt x="60446" y="113404"/>
                  </a:cubicBezTo>
                  <a:cubicBezTo>
                    <a:pt x="47073" y="113404"/>
                    <a:pt x="40387" y="105647"/>
                    <a:pt x="40387" y="90402"/>
                  </a:cubicBezTo>
                  <a:cubicBezTo>
                    <a:pt x="40387" y="80506"/>
                    <a:pt x="44934" y="63656"/>
                    <a:pt x="54027" y="39852"/>
                  </a:cubicBezTo>
                  <a:cubicBezTo>
                    <a:pt x="56969" y="31828"/>
                    <a:pt x="58574" y="26211"/>
                    <a:pt x="58574" y="22734"/>
                  </a:cubicBezTo>
                  <a:cubicBezTo>
                    <a:pt x="58574" y="9629"/>
                    <a:pt x="48946" y="0"/>
                    <a:pt x="35840" y="0"/>
                  </a:cubicBezTo>
                  <a:cubicBezTo>
                    <a:pt x="23804" y="0"/>
                    <a:pt x="14710" y="6687"/>
                    <a:pt x="8024" y="20060"/>
                  </a:cubicBezTo>
                  <a:cubicBezTo>
                    <a:pt x="2675" y="30491"/>
                    <a:pt x="0" y="37712"/>
                    <a:pt x="0" y="41457"/>
                  </a:cubicBezTo>
                  <a:cubicBezTo>
                    <a:pt x="0" y="43864"/>
                    <a:pt x="1337" y="45201"/>
                    <a:pt x="4279" y="45201"/>
                  </a:cubicBezTo>
                  <a:cubicBezTo>
                    <a:pt x="7756" y="45201"/>
                    <a:pt x="8291" y="43596"/>
                    <a:pt x="9361" y="39852"/>
                  </a:cubicBezTo>
                  <a:cubicBezTo>
                    <a:pt x="15780" y="18455"/>
                    <a:pt x="24339" y="7756"/>
                    <a:pt x="35038" y="7756"/>
                  </a:cubicBezTo>
                  <a:cubicBezTo>
                    <a:pt x="38782" y="7756"/>
                    <a:pt x="40654" y="10431"/>
                    <a:pt x="40654" y="15513"/>
                  </a:cubicBezTo>
                  <a:cubicBezTo>
                    <a:pt x="40654" y="19525"/>
                    <a:pt x="39049" y="25409"/>
                    <a:pt x="36107" y="33433"/>
                  </a:cubicBezTo>
                  <a:cubicBezTo>
                    <a:pt x="26211" y="59377"/>
                    <a:pt x="21129" y="77029"/>
                    <a:pt x="21129" y="86925"/>
                  </a:cubicBezTo>
                  <a:cubicBezTo>
                    <a:pt x="21129" y="109659"/>
                    <a:pt x="36375" y="121160"/>
                    <a:pt x="59644" y="121160"/>
                  </a:cubicBezTo>
                  <a:cubicBezTo>
                    <a:pt x="70877" y="121160"/>
                    <a:pt x="79971" y="115544"/>
                    <a:pt x="87193" y="104043"/>
                  </a:cubicBezTo>
                  <a:cubicBezTo>
                    <a:pt x="92542" y="115544"/>
                    <a:pt x="103508" y="121160"/>
                    <a:pt x="120358" y="121160"/>
                  </a:cubicBezTo>
                  <a:cubicBezTo>
                    <a:pt x="136941" y="121160"/>
                    <a:pt x="150046" y="110194"/>
                    <a:pt x="159407" y="88262"/>
                  </a:cubicBezTo>
                  <a:cubicBezTo>
                    <a:pt x="165559" y="74354"/>
                    <a:pt x="177060" y="37445"/>
                    <a:pt x="177060" y="19525"/>
                  </a:cubicBezTo>
                  <a:cubicBezTo>
                    <a:pt x="177060" y="15513"/>
                    <a:pt x="176792" y="12838"/>
                    <a:pt x="176525" y="11501"/>
                  </a:cubicBezTo>
                  <a:cubicBezTo>
                    <a:pt x="175455" y="6419"/>
                    <a:pt x="170373" y="0"/>
                    <a:pt x="164489" y="0"/>
                  </a:cubicBezTo>
                  <a:cubicBezTo>
                    <a:pt x="157535" y="0"/>
                    <a:pt x="150046" y="6687"/>
                    <a:pt x="150046" y="136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2403669" y="2953313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2520817" y="2953313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2655885" y="2953313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2411955" y="2629949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2517335" y="2574049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2591422" y="2631554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2789252" y="2564153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2810121" y="2887517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2945292" y="2691521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2966152" y="301487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3365208" y="2862291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7193" y="200597"/>
                  </a:moveTo>
                  <a:cubicBezTo>
                    <a:pt x="92274" y="200597"/>
                    <a:pt x="94949" y="197922"/>
                    <a:pt x="94949" y="192573"/>
                  </a:cubicBezTo>
                  <a:cubicBezTo>
                    <a:pt x="94949" y="189096"/>
                    <a:pt x="93344" y="186688"/>
                    <a:pt x="89867" y="185351"/>
                  </a:cubicBezTo>
                  <a:cubicBezTo>
                    <a:pt x="73285" y="179200"/>
                    <a:pt x="58842" y="167966"/>
                    <a:pt x="46806" y="151383"/>
                  </a:cubicBezTo>
                  <a:cubicBezTo>
                    <a:pt x="34770" y="134801"/>
                    <a:pt x="28886" y="117683"/>
                    <a:pt x="28886" y="100298"/>
                  </a:cubicBezTo>
                  <a:lnTo>
                    <a:pt x="28886" y="0"/>
                  </a:lnTo>
                  <a:lnTo>
                    <a:pt x="0" y="0"/>
                  </a:lnTo>
                  <a:lnTo>
                    <a:pt x="0" y="100298"/>
                  </a:lnTo>
                  <a:cubicBezTo>
                    <a:pt x="0" y="121428"/>
                    <a:pt x="9094" y="141755"/>
                    <a:pt x="27549" y="161547"/>
                  </a:cubicBezTo>
                  <a:cubicBezTo>
                    <a:pt x="43864" y="179467"/>
                    <a:pt x="62854" y="192305"/>
                    <a:pt x="84518" y="200062"/>
                  </a:cubicBezTo>
                  <a:cubicBezTo>
                    <a:pt x="85588" y="200329"/>
                    <a:pt x="86390" y="200597"/>
                    <a:pt x="87193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3365208" y="2740194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3299145" y="2417100"/>
              <a:ext cx="94949" cy="401193"/>
            </a:xfrm>
            <a:custGeom>
              <a:avLst/>
              <a:gdLst/>
              <a:ahLst/>
              <a:cxnLst/>
              <a:rect l="l" t="t" r="r" b="b"/>
              <a:pathLst>
                <a:path w="94949" h="401193">
                  <a:moveTo>
                    <a:pt x="26746" y="200597"/>
                  </a:moveTo>
                  <a:cubicBezTo>
                    <a:pt x="58307" y="183479"/>
                    <a:pt x="94949" y="144697"/>
                    <a:pt x="94949" y="100833"/>
                  </a:cubicBezTo>
                  <a:lnTo>
                    <a:pt x="94949" y="0"/>
                  </a:lnTo>
                  <a:lnTo>
                    <a:pt x="66063" y="0"/>
                  </a:lnTo>
                  <a:lnTo>
                    <a:pt x="66063" y="100833"/>
                  </a:lnTo>
                  <a:cubicBezTo>
                    <a:pt x="66063" y="119823"/>
                    <a:pt x="60446" y="138010"/>
                    <a:pt x="48946" y="155930"/>
                  </a:cubicBezTo>
                  <a:cubicBezTo>
                    <a:pt x="36910" y="174385"/>
                    <a:pt x="22467" y="186956"/>
                    <a:pt x="5082" y="193108"/>
                  </a:cubicBezTo>
                  <a:cubicBezTo>
                    <a:pt x="1605" y="194445"/>
                    <a:pt x="0" y="196852"/>
                    <a:pt x="0" y="200597"/>
                  </a:cubicBezTo>
                  <a:cubicBezTo>
                    <a:pt x="0" y="204341"/>
                    <a:pt x="1605" y="206748"/>
                    <a:pt x="5082" y="208085"/>
                  </a:cubicBezTo>
                  <a:cubicBezTo>
                    <a:pt x="22467" y="214237"/>
                    <a:pt x="36910" y="226808"/>
                    <a:pt x="48946" y="245263"/>
                  </a:cubicBezTo>
                  <a:cubicBezTo>
                    <a:pt x="60446" y="263183"/>
                    <a:pt x="66063" y="281370"/>
                    <a:pt x="66063" y="300360"/>
                  </a:cubicBezTo>
                  <a:lnTo>
                    <a:pt x="66063" y="401193"/>
                  </a:lnTo>
                  <a:lnTo>
                    <a:pt x="94949" y="401193"/>
                  </a:lnTo>
                  <a:lnTo>
                    <a:pt x="94949" y="300360"/>
                  </a:lnTo>
                  <a:cubicBezTo>
                    <a:pt x="94949" y="256496"/>
                    <a:pt x="58307" y="217714"/>
                    <a:pt x="26746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3365208" y="2295004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3365208" y="2172372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9867" y="15245"/>
                  </a:moveTo>
                  <a:cubicBezTo>
                    <a:pt x="93344" y="13908"/>
                    <a:pt x="94949" y="11501"/>
                    <a:pt x="94949" y="8024"/>
                  </a:cubicBezTo>
                  <a:cubicBezTo>
                    <a:pt x="94949" y="2675"/>
                    <a:pt x="92274" y="0"/>
                    <a:pt x="87193" y="0"/>
                  </a:cubicBezTo>
                  <a:cubicBezTo>
                    <a:pt x="86390" y="0"/>
                    <a:pt x="85588" y="267"/>
                    <a:pt x="84518" y="535"/>
                  </a:cubicBezTo>
                  <a:cubicBezTo>
                    <a:pt x="62854" y="8291"/>
                    <a:pt x="43864" y="21129"/>
                    <a:pt x="27549" y="39049"/>
                  </a:cubicBezTo>
                  <a:cubicBezTo>
                    <a:pt x="9094" y="58842"/>
                    <a:pt x="0" y="79169"/>
                    <a:pt x="0" y="100298"/>
                  </a:cubicBezTo>
                  <a:lnTo>
                    <a:pt x="0" y="200597"/>
                  </a:lnTo>
                  <a:lnTo>
                    <a:pt x="28886" y="200597"/>
                  </a:lnTo>
                  <a:lnTo>
                    <a:pt x="28886" y="100298"/>
                  </a:lnTo>
                  <a:cubicBezTo>
                    <a:pt x="28886" y="82913"/>
                    <a:pt x="34770" y="65796"/>
                    <a:pt x="46806" y="49213"/>
                  </a:cubicBezTo>
                  <a:cubicBezTo>
                    <a:pt x="58842" y="32630"/>
                    <a:pt x="73285" y="21397"/>
                    <a:pt x="89867" y="152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66" name="MathFormula 366"/>
          <p:cNvGrpSpPr/>
          <p:nvPr/>
        </p:nvGrpSpPr>
        <p:grpSpPr>
          <a:xfrm>
            <a:off x="3299145" y="1001847"/>
            <a:ext cx="161012" cy="996697"/>
            <a:chOff x="3299145" y="1001847"/>
            <a:chExt cx="161012" cy="996697"/>
          </a:xfrm>
        </p:grpSpPr>
        <p:sp>
          <p:nvSpPr>
            <p:cNvPr id="232" name="MathGlyph 232"/>
            <p:cNvSpPr/>
            <p:nvPr/>
          </p:nvSpPr>
          <p:spPr>
            <a:xfrm>
              <a:off x="3365208" y="1797948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7193" y="200597"/>
                  </a:moveTo>
                  <a:cubicBezTo>
                    <a:pt x="92274" y="200597"/>
                    <a:pt x="94949" y="197922"/>
                    <a:pt x="94949" y="192573"/>
                  </a:cubicBezTo>
                  <a:cubicBezTo>
                    <a:pt x="94949" y="189096"/>
                    <a:pt x="93344" y="186688"/>
                    <a:pt x="89867" y="185351"/>
                  </a:cubicBezTo>
                  <a:cubicBezTo>
                    <a:pt x="73285" y="179200"/>
                    <a:pt x="58842" y="167966"/>
                    <a:pt x="46806" y="151383"/>
                  </a:cubicBezTo>
                  <a:cubicBezTo>
                    <a:pt x="34770" y="134801"/>
                    <a:pt x="28886" y="117683"/>
                    <a:pt x="28886" y="100298"/>
                  </a:cubicBezTo>
                  <a:lnTo>
                    <a:pt x="28886" y="0"/>
                  </a:lnTo>
                  <a:lnTo>
                    <a:pt x="0" y="0"/>
                  </a:lnTo>
                  <a:lnTo>
                    <a:pt x="0" y="100298"/>
                  </a:lnTo>
                  <a:cubicBezTo>
                    <a:pt x="0" y="121428"/>
                    <a:pt x="9094" y="141755"/>
                    <a:pt x="27549" y="161547"/>
                  </a:cubicBezTo>
                  <a:cubicBezTo>
                    <a:pt x="43864" y="179467"/>
                    <a:pt x="62854" y="192305"/>
                    <a:pt x="84518" y="200062"/>
                  </a:cubicBezTo>
                  <a:cubicBezTo>
                    <a:pt x="85588" y="200329"/>
                    <a:pt x="86390" y="200597"/>
                    <a:pt x="87193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365208" y="1649373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299145" y="1299666"/>
              <a:ext cx="94949" cy="401193"/>
            </a:xfrm>
            <a:custGeom>
              <a:avLst/>
              <a:gdLst/>
              <a:ahLst/>
              <a:cxnLst/>
              <a:rect l="l" t="t" r="r" b="b"/>
              <a:pathLst>
                <a:path w="94949" h="401193">
                  <a:moveTo>
                    <a:pt x="26746" y="200597"/>
                  </a:moveTo>
                  <a:cubicBezTo>
                    <a:pt x="58307" y="183479"/>
                    <a:pt x="94949" y="144697"/>
                    <a:pt x="94949" y="100833"/>
                  </a:cubicBezTo>
                  <a:lnTo>
                    <a:pt x="94949" y="0"/>
                  </a:lnTo>
                  <a:lnTo>
                    <a:pt x="66063" y="0"/>
                  </a:lnTo>
                  <a:lnTo>
                    <a:pt x="66063" y="100833"/>
                  </a:lnTo>
                  <a:cubicBezTo>
                    <a:pt x="66063" y="119823"/>
                    <a:pt x="60446" y="138010"/>
                    <a:pt x="48946" y="155930"/>
                  </a:cubicBezTo>
                  <a:cubicBezTo>
                    <a:pt x="36910" y="174385"/>
                    <a:pt x="22467" y="186956"/>
                    <a:pt x="5082" y="193108"/>
                  </a:cubicBezTo>
                  <a:cubicBezTo>
                    <a:pt x="1605" y="194445"/>
                    <a:pt x="0" y="196852"/>
                    <a:pt x="0" y="200597"/>
                  </a:cubicBezTo>
                  <a:cubicBezTo>
                    <a:pt x="0" y="204341"/>
                    <a:pt x="1605" y="206748"/>
                    <a:pt x="5082" y="208085"/>
                  </a:cubicBezTo>
                  <a:cubicBezTo>
                    <a:pt x="22467" y="214237"/>
                    <a:pt x="36910" y="226808"/>
                    <a:pt x="48946" y="245263"/>
                  </a:cubicBezTo>
                  <a:cubicBezTo>
                    <a:pt x="60446" y="263183"/>
                    <a:pt x="66063" y="281370"/>
                    <a:pt x="66063" y="300360"/>
                  </a:cubicBezTo>
                  <a:lnTo>
                    <a:pt x="66063" y="401193"/>
                  </a:lnTo>
                  <a:lnTo>
                    <a:pt x="94949" y="401193"/>
                  </a:lnTo>
                  <a:lnTo>
                    <a:pt x="94949" y="300360"/>
                  </a:lnTo>
                  <a:cubicBezTo>
                    <a:pt x="94949" y="256496"/>
                    <a:pt x="58307" y="217714"/>
                    <a:pt x="26746" y="20059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365208" y="1150957"/>
              <a:ext cx="28885" cy="200061"/>
            </a:xfrm>
            <a:custGeom>
              <a:avLst/>
              <a:gdLst/>
              <a:ahLst/>
              <a:cxnLst/>
              <a:rect l="l" t="t" r="r" b="b"/>
              <a:pathLst>
                <a:path w="28885" h="200061">
                  <a:moveTo>
                    <a:pt x="0" y="200062"/>
                  </a:moveTo>
                  <a:lnTo>
                    <a:pt x="28886" y="200062"/>
                  </a:lnTo>
                  <a:lnTo>
                    <a:pt x="28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365208" y="1001847"/>
              <a:ext cx="94949" cy="200596"/>
            </a:xfrm>
            <a:custGeom>
              <a:avLst/>
              <a:gdLst/>
              <a:ahLst/>
              <a:cxnLst/>
              <a:rect l="l" t="t" r="r" b="b"/>
              <a:pathLst>
                <a:path w="94949" h="200596">
                  <a:moveTo>
                    <a:pt x="89867" y="15245"/>
                  </a:moveTo>
                  <a:cubicBezTo>
                    <a:pt x="93344" y="13908"/>
                    <a:pt x="94949" y="11501"/>
                    <a:pt x="94949" y="8024"/>
                  </a:cubicBezTo>
                  <a:cubicBezTo>
                    <a:pt x="94949" y="2675"/>
                    <a:pt x="92274" y="0"/>
                    <a:pt x="87193" y="0"/>
                  </a:cubicBezTo>
                  <a:cubicBezTo>
                    <a:pt x="86390" y="0"/>
                    <a:pt x="85588" y="267"/>
                    <a:pt x="84518" y="535"/>
                  </a:cubicBezTo>
                  <a:cubicBezTo>
                    <a:pt x="62854" y="8291"/>
                    <a:pt x="43864" y="21129"/>
                    <a:pt x="27549" y="39049"/>
                  </a:cubicBezTo>
                  <a:cubicBezTo>
                    <a:pt x="9094" y="58842"/>
                    <a:pt x="0" y="79169"/>
                    <a:pt x="0" y="100298"/>
                  </a:cubicBezTo>
                  <a:lnTo>
                    <a:pt x="0" y="200597"/>
                  </a:lnTo>
                  <a:lnTo>
                    <a:pt x="28886" y="200597"/>
                  </a:lnTo>
                  <a:lnTo>
                    <a:pt x="28886" y="100298"/>
                  </a:lnTo>
                  <a:cubicBezTo>
                    <a:pt x="28886" y="82913"/>
                    <a:pt x="34770" y="65796"/>
                    <a:pt x="46806" y="49213"/>
                  </a:cubicBezTo>
                  <a:cubicBezTo>
                    <a:pt x="58842" y="32630"/>
                    <a:pt x="73285" y="21397"/>
                    <a:pt x="89867" y="152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750512"/>
            <a:ext cx="5120528" cy="2504165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5966812" y="3552310"/>
            <a:ext cx="629026" cy="9525"/>
          </a:xfrm>
          <a:custGeom>
            <a:avLst/>
            <a:gdLst/>
            <a:ahLst/>
            <a:cxnLst/>
            <a:rect l="l" t="t" r="r" b="b"/>
            <a:pathLst>
              <a:path w="629026" h="9525">
                <a:moveTo>
                  <a:pt x="0" y="0"/>
                </a:moveTo>
                <a:lnTo>
                  <a:pt x="629026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0" y="4491637"/>
            <a:ext cx="7111188" cy="19050"/>
          </a:xfrm>
          <a:custGeom>
            <a:avLst/>
            <a:gdLst/>
            <a:ahLst/>
            <a:cxnLst/>
            <a:rect l="l" t="t" r="r" b="b"/>
            <a:pathLst>
              <a:path w="7111188" h="19050">
                <a:moveTo>
                  <a:pt x="0" y="0"/>
                </a:moveTo>
                <a:lnTo>
                  <a:pt x="0" y="19050"/>
                </a:lnTo>
                <a:lnTo>
                  <a:pt x="7111189" y="19050"/>
                </a:lnTo>
                <a:lnTo>
                  <a:pt x="711118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5" name="Freeform 105"/>
          <p:cNvSpPr/>
          <p:nvPr/>
        </p:nvSpPr>
        <p:spPr>
          <a:xfrm>
            <a:off x="7111184" y="4491637"/>
            <a:ext cx="907811" cy="19050"/>
          </a:xfrm>
          <a:custGeom>
            <a:avLst/>
            <a:gdLst/>
            <a:ahLst/>
            <a:cxnLst/>
            <a:rect l="l" t="t" r="r" b="b"/>
            <a:pathLst>
              <a:path w="907811" h="19050">
                <a:moveTo>
                  <a:pt x="0" y="0"/>
                </a:moveTo>
                <a:lnTo>
                  <a:pt x="0" y="19050"/>
                </a:lnTo>
                <a:lnTo>
                  <a:pt x="907811" y="19050"/>
                </a:lnTo>
                <a:lnTo>
                  <a:pt x="907811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6" name="TextBox 105"/>
          <p:cNvSpPr txBox="1"/>
          <p:nvPr/>
        </p:nvSpPr>
        <p:spPr>
          <a:xfrm>
            <a:off x="178308" y="87816"/>
            <a:ext cx="2800845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Membrane Stresses: Self-Weight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47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18" name="MathFormula 318"/>
          <p:cNvGrpSpPr/>
          <p:nvPr/>
        </p:nvGrpSpPr>
        <p:grpSpPr>
          <a:xfrm>
            <a:off x="395932" y="3346951"/>
            <a:ext cx="7241550" cy="802386"/>
            <a:chOff x="395932" y="3346951"/>
            <a:chExt cx="7241550" cy="802386"/>
          </a:xfrm>
        </p:grpSpPr>
        <p:sp>
          <p:nvSpPr>
            <p:cNvPr id="208" name="MathGlyph 208"/>
            <p:cNvSpPr/>
            <p:nvPr/>
          </p:nvSpPr>
          <p:spPr>
            <a:xfrm>
              <a:off x="395932" y="3346951"/>
              <a:ext cx="162616" cy="802386"/>
            </a:xfrm>
            <a:custGeom>
              <a:avLst/>
              <a:gdLst/>
              <a:ahLst/>
              <a:cxnLst/>
              <a:rect l="l" t="t" r="r" b="b"/>
              <a:pathLst>
                <a:path w="162616" h="802386">
                  <a:moveTo>
                    <a:pt x="27014" y="401193"/>
                  </a:moveTo>
                  <a:cubicBezTo>
                    <a:pt x="59109" y="384075"/>
                    <a:pt x="95751" y="345561"/>
                    <a:pt x="95751" y="301162"/>
                  </a:cubicBezTo>
                  <a:lnTo>
                    <a:pt x="95751" y="101101"/>
                  </a:lnTo>
                  <a:cubicBezTo>
                    <a:pt x="95751" y="83448"/>
                    <a:pt x="101903" y="66331"/>
                    <a:pt x="114206" y="49480"/>
                  </a:cubicBezTo>
                  <a:cubicBezTo>
                    <a:pt x="126510" y="32630"/>
                    <a:pt x="140685" y="21397"/>
                    <a:pt x="157535" y="15513"/>
                  </a:cubicBezTo>
                  <a:cubicBezTo>
                    <a:pt x="161012" y="14175"/>
                    <a:pt x="162617" y="11768"/>
                    <a:pt x="162617" y="8024"/>
                  </a:cubicBezTo>
                  <a:cubicBezTo>
                    <a:pt x="162617" y="2675"/>
                    <a:pt x="159942" y="0"/>
                    <a:pt x="154593" y="0"/>
                  </a:cubicBezTo>
                  <a:cubicBezTo>
                    <a:pt x="153791" y="0"/>
                    <a:pt x="152988" y="267"/>
                    <a:pt x="151918" y="535"/>
                  </a:cubicBezTo>
                  <a:cubicBezTo>
                    <a:pt x="130254" y="8559"/>
                    <a:pt x="110997" y="21397"/>
                    <a:pt x="94414" y="39317"/>
                  </a:cubicBezTo>
                  <a:cubicBezTo>
                    <a:pt x="75959" y="59377"/>
                    <a:pt x="66865" y="79971"/>
                    <a:pt x="66865" y="101101"/>
                  </a:cubicBezTo>
                  <a:lnTo>
                    <a:pt x="66865" y="301162"/>
                  </a:lnTo>
                  <a:cubicBezTo>
                    <a:pt x="66865" y="320152"/>
                    <a:pt x="60981" y="338607"/>
                    <a:pt x="49213" y="356527"/>
                  </a:cubicBezTo>
                  <a:cubicBezTo>
                    <a:pt x="37177" y="374982"/>
                    <a:pt x="22467" y="387552"/>
                    <a:pt x="5082" y="393704"/>
                  </a:cubicBezTo>
                  <a:cubicBezTo>
                    <a:pt x="1605" y="395041"/>
                    <a:pt x="0" y="397449"/>
                    <a:pt x="0" y="401193"/>
                  </a:cubicBezTo>
                  <a:cubicBezTo>
                    <a:pt x="0" y="404937"/>
                    <a:pt x="1605" y="407345"/>
                    <a:pt x="5082" y="408682"/>
                  </a:cubicBezTo>
                  <a:cubicBezTo>
                    <a:pt x="22467" y="414834"/>
                    <a:pt x="37177" y="427404"/>
                    <a:pt x="48946" y="445592"/>
                  </a:cubicBezTo>
                  <a:cubicBezTo>
                    <a:pt x="60714" y="463779"/>
                    <a:pt x="66865" y="482234"/>
                    <a:pt x="66865" y="501224"/>
                  </a:cubicBezTo>
                  <a:lnTo>
                    <a:pt x="66865" y="701285"/>
                  </a:lnTo>
                  <a:cubicBezTo>
                    <a:pt x="66865" y="722415"/>
                    <a:pt x="75959" y="743009"/>
                    <a:pt x="94414" y="763069"/>
                  </a:cubicBezTo>
                  <a:cubicBezTo>
                    <a:pt x="110997" y="780989"/>
                    <a:pt x="130254" y="793827"/>
                    <a:pt x="151918" y="801851"/>
                  </a:cubicBezTo>
                  <a:cubicBezTo>
                    <a:pt x="152988" y="802119"/>
                    <a:pt x="153791" y="802386"/>
                    <a:pt x="154593" y="802386"/>
                  </a:cubicBezTo>
                  <a:cubicBezTo>
                    <a:pt x="159942" y="802386"/>
                    <a:pt x="162617" y="799711"/>
                    <a:pt x="162617" y="794362"/>
                  </a:cubicBezTo>
                  <a:cubicBezTo>
                    <a:pt x="162617" y="790618"/>
                    <a:pt x="161012" y="788211"/>
                    <a:pt x="157535" y="786873"/>
                  </a:cubicBezTo>
                  <a:cubicBezTo>
                    <a:pt x="140685" y="780989"/>
                    <a:pt x="126510" y="769756"/>
                    <a:pt x="114206" y="752906"/>
                  </a:cubicBezTo>
                  <a:cubicBezTo>
                    <a:pt x="101903" y="736055"/>
                    <a:pt x="95751" y="718938"/>
                    <a:pt x="95751" y="701285"/>
                  </a:cubicBezTo>
                  <a:lnTo>
                    <a:pt x="95751" y="501224"/>
                  </a:lnTo>
                  <a:cubicBezTo>
                    <a:pt x="95751" y="456825"/>
                    <a:pt x="59109" y="418578"/>
                    <a:pt x="27014" y="401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09" name="MathGlyph 209"/>
            <p:cNvSpPr/>
            <p:nvPr/>
          </p:nvSpPr>
          <p:spPr>
            <a:xfrm>
              <a:off x="612843" y="3449110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64489" y="802"/>
                  </a:moveTo>
                  <a:cubicBezTo>
                    <a:pt x="159407" y="802"/>
                    <a:pt x="143360" y="0"/>
                    <a:pt x="138278" y="0"/>
                  </a:cubicBezTo>
                  <a:cubicBezTo>
                    <a:pt x="134266" y="0"/>
                    <a:pt x="132126" y="2140"/>
                    <a:pt x="132126" y="6152"/>
                  </a:cubicBezTo>
                  <a:cubicBezTo>
                    <a:pt x="132126" y="8826"/>
                    <a:pt x="133998" y="10164"/>
                    <a:pt x="137475" y="10431"/>
                  </a:cubicBezTo>
                  <a:cubicBezTo>
                    <a:pt x="144964" y="10698"/>
                    <a:pt x="148709" y="13373"/>
                    <a:pt x="148709" y="17920"/>
                  </a:cubicBezTo>
                  <a:cubicBezTo>
                    <a:pt x="148709" y="20327"/>
                    <a:pt x="147372" y="23537"/>
                    <a:pt x="144964" y="27549"/>
                  </a:cubicBezTo>
                  <a:lnTo>
                    <a:pt x="65261" y="154058"/>
                  </a:lnTo>
                  <a:lnTo>
                    <a:pt x="47608" y="17118"/>
                  </a:lnTo>
                  <a:cubicBezTo>
                    <a:pt x="47608" y="12571"/>
                    <a:pt x="53225" y="10431"/>
                    <a:pt x="64726" y="10431"/>
                  </a:cubicBezTo>
                  <a:cubicBezTo>
                    <a:pt x="70075" y="10431"/>
                    <a:pt x="72482" y="8559"/>
                    <a:pt x="72482" y="4012"/>
                  </a:cubicBezTo>
                  <a:cubicBezTo>
                    <a:pt x="72482" y="1337"/>
                    <a:pt x="70877" y="0"/>
                    <a:pt x="67668" y="0"/>
                  </a:cubicBezTo>
                  <a:cubicBezTo>
                    <a:pt x="61784" y="0"/>
                    <a:pt x="40922" y="802"/>
                    <a:pt x="35038" y="802"/>
                  </a:cubicBezTo>
                  <a:cubicBezTo>
                    <a:pt x="29688" y="802"/>
                    <a:pt x="11501" y="0"/>
                    <a:pt x="6152" y="0"/>
                  </a:cubicBezTo>
                  <a:cubicBezTo>
                    <a:pt x="2140" y="0"/>
                    <a:pt x="0" y="2140"/>
                    <a:pt x="0" y="6152"/>
                  </a:cubicBezTo>
                  <a:cubicBezTo>
                    <a:pt x="0" y="9094"/>
                    <a:pt x="2675" y="10431"/>
                    <a:pt x="7756" y="10431"/>
                  </a:cubicBezTo>
                  <a:cubicBezTo>
                    <a:pt x="12303" y="10431"/>
                    <a:pt x="15513" y="10966"/>
                    <a:pt x="17652" y="11501"/>
                  </a:cubicBezTo>
                  <a:cubicBezTo>
                    <a:pt x="21932" y="12838"/>
                    <a:pt x="21664" y="13373"/>
                    <a:pt x="22467" y="18455"/>
                  </a:cubicBezTo>
                  <a:lnTo>
                    <a:pt x="43329" y="181607"/>
                  </a:lnTo>
                  <a:cubicBezTo>
                    <a:pt x="44131" y="186154"/>
                    <a:pt x="46271" y="188561"/>
                    <a:pt x="49748" y="188561"/>
                  </a:cubicBezTo>
                  <a:cubicBezTo>
                    <a:pt x="53225" y="188561"/>
                    <a:pt x="55900" y="186688"/>
                    <a:pt x="58039" y="183211"/>
                  </a:cubicBezTo>
                  <a:lnTo>
                    <a:pt x="153256" y="31828"/>
                  </a:lnTo>
                  <a:cubicBezTo>
                    <a:pt x="159407" y="22199"/>
                    <a:pt x="165292" y="16048"/>
                    <a:pt x="171176" y="13641"/>
                  </a:cubicBezTo>
                  <a:cubicBezTo>
                    <a:pt x="175188" y="11768"/>
                    <a:pt x="180269" y="10698"/>
                    <a:pt x="186154" y="10431"/>
                  </a:cubicBezTo>
                  <a:cubicBezTo>
                    <a:pt x="189096" y="10164"/>
                    <a:pt x="190433" y="8291"/>
                    <a:pt x="190700" y="4279"/>
                  </a:cubicBezTo>
                  <a:cubicBezTo>
                    <a:pt x="190968" y="1337"/>
                    <a:pt x="189363" y="0"/>
                    <a:pt x="186154" y="0"/>
                  </a:cubicBezTo>
                  <a:cubicBezTo>
                    <a:pt x="182142" y="0"/>
                    <a:pt x="168501" y="802"/>
                    <a:pt x="164489" y="8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0" name="MathGlyph 210"/>
            <p:cNvSpPr/>
            <p:nvPr/>
          </p:nvSpPr>
          <p:spPr>
            <a:xfrm>
              <a:off x="612843" y="3843159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64489" y="802"/>
                  </a:moveTo>
                  <a:cubicBezTo>
                    <a:pt x="159407" y="802"/>
                    <a:pt x="143360" y="0"/>
                    <a:pt x="138278" y="0"/>
                  </a:cubicBezTo>
                  <a:cubicBezTo>
                    <a:pt x="134266" y="0"/>
                    <a:pt x="132126" y="2140"/>
                    <a:pt x="132126" y="6152"/>
                  </a:cubicBezTo>
                  <a:cubicBezTo>
                    <a:pt x="132126" y="8826"/>
                    <a:pt x="133998" y="10164"/>
                    <a:pt x="137475" y="10431"/>
                  </a:cubicBezTo>
                  <a:cubicBezTo>
                    <a:pt x="144964" y="10698"/>
                    <a:pt x="148709" y="13373"/>
                    <a:pt x="148709" y="17920"/>
                  </a:cubicBezTo>
                  <a:cubicBezTo>
                    <a:pt x="148709" y="20327"/>
                    <a:pt x="147372" y="23537"/>
                    <a:pt x="144964" y="27549"/>
                  </a:cubicBezTo>
                  <a:lnTo>
                    <a:pt x="65261" y="154058"/>
                  </a:lnTo>
                  <a:lnTo>
                    <a:pt x="47608" y="17118"/>
                  </a:lnTo>
                  <a:cubicBezTo>
                    <a:pt x="47608" y="12571"/>
                    <a:pt x="53225" y="10431"/>
                    <a:pt x="64726" y="10431"/>
                  </a:cubicBezTo>
                  <a:cubicBezTo>
                    <a:pt x="70075" y="10431"/>
                    <a:pt x="72482" y="8559"/>
                    <a:pt x="72482" y="4012"/>
                  </a:cubicBezTo>
                  <a:cubicBezTo>
                    <a:pt x="72482" y="1337"/>
                    <a:pt x="70877" y="0"/>
                    <a:pt x="67668" y="0"/>
                  </a:cubicBezTo>
                  <a:cubicBezTo>
                    <a:pt x="61784" y="0"/>
                    <a:pt x="40922" y="802"/>
                    <a:pt x="35038" y="802"/>
                  </a:cubicBezTo>
                  <a:cubicBezTo>
                    <a:pt x="29688" y="802"/>
                    <a:pt x="11501" y="0"/>
                    <a:pt x="6152" y="0"/>
                  </a:cubicBezTo>
                  <a:cubicBezTo>
                    <a:pt x="2140" y="0"/>
                    <a:pt x="0" y="2140"/>
                    <a:pt x="0" y="6152"/>
                  </a:cubicBezTo>
                  <a:cubicBezTo>
                    <a:pt x="0" y="9094"/>
                    <a:pt x="2675" y="10431"/>
                    <a:pt x="7756" y="10431"/>
                  </a:cubicBezTo>
                  <a:cubicBezTo>
                    <a:pt x="12303" y="10431"/>
                    <a:pt x="15513" y="10966"/>
                    <a:pt x="17652" y="11501"/>
                  </a:cubicBezTo>
                  <a:cubicBezTo>
                    <a:pt x="21932" y="12838"/>
                    <a:pt x="21664" y="13373"/>
                    <a:pt x="22467" y="18455"/>
                  </a:cubicBezTo>
                  <a:lnTo>
                    <a:pt x="43329" y="181607"/>
                  </a:lnTo>
                  <a:cubicBezTo>
                    <a:pt x="44131" y="186154"/>
                    <a:pt x="46271" y="188561"/>
                    <a:pt x="49748" y="188561"/>
                  </a:cubicBezTo>
                  <a:cubicBezTo>
                    <a:pt x="53225" y="188561"/>
                    <a:pt x="55900" y="186688"/>
                    <a:pt x="58039" y="183211"/>
                  </a:cubicBezTo>
                  <a:lnTo>
                    <a:pt x="153256" y="31828"/>
                  </a:lnTo>
                  <a:cubicBezTo>
                    <a:pt x="159407" y="22199"/>
                    <a:pt x="165292" y="16048"/>
                    <a:pt x="171176" y="13641"/>
                  </a:cubicBezTo>
                  <a:cubicBezTo>
                    <a:pt x="175188" y="11768"/>
                    <a:pt x="180269" y="10698"/>
                    <a:pt x="186154" y="10431"/>
                  </a:cubicBezTo>
                  <a:cubicBezTo>
                    <a:pt x="189096" y="10164"/>
                    <a:pt x="190433" y="8291"/>
                    <a:pt x="190700" y="4279"/>
                  </a:cubicBezTo>
                  <a:cubicBezTo>
                    <a:pt x="190968" y="1337"/>
                    <a:pt x="189363" y="0"/>
                    <a:pt x="186154" y="0"/>
                  </a:cubicBezTo>
                  <a:cubicBezTo>
                    <a:pt x="182142" y="0"/>
                    <a:pt x="168501" y="802"/>
                    <a:pt x="164489" y="8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736039" y="3615277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736039" y="4009326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952618" y="3533628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952618" y="3927677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1233124" y="3453657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1227240" y="3910560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360971" y="3516511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383174" y="3907618"/>
              <a:ext cx="122765" cy="173047"/>
            </a:xfrm>
            <a:custGeom>
              <a:avLst/>
              <a:gdLst/>
              <a:ahLst/>
              <a:cxnLst/>
              <a:rect l="l" t="t" r="r" b="b"/>
              <a:pathLst>
                <a:path w="122765" h="173047">
                  <a:moveTo>
                    <a:pt x="0" y="155930"/>
                  </a:moveTo>
                  <a:cubicBezTo>
                    <a:pt x="0" y="167431"/>
                    <a:pt x="12036" y="173048"/>
                    <a:pt x="36107" y="173048"/>
                  </a:cubicBezTo>
                  <a:cubicBezTo>
                    <a:pt x="48678" y="173048"/>
                    <a:pt x="60446" y="169838"/>
                    <a:pt x="70877" y="163687"/>
                  </a:cubicBezTo>
                  <a:cubicBezTo>
                    <a:pt x="82646" y="156733"/>
                    <a:pt x="89867" y="147372"/>
                    <a:pt x="92809" y="135871"/>
                  </a:cubicBezTo>
                  <a:lnTo>
                    <a:pt x="121963" y="18455"/>
                  </a:lnTo>
                  <a:cubicBezTo>
                    <a:pt x="122498" y="15780"/>
                    <a:pt x="122765" y="14175"/>
                    <a:pt x="122765" y="13373"/>
                  </a:cubicBezTo>
                  <a:cubicBezTo>
                    <a:pt x="122765" y="8024"/>
                    <a:pt x="119823" y="5349"/>
                    <a:pt x="114206" y="5349"/>
                  </a:cubicBezTo>
                  <a:cubicBezTo>
                    <a:pt x="108322" y="5349"/>
                    <a:pt x="104578" y="8559"/>
                    <a:pt x="102705" y="14710"/>
                  </a:cubicBezTo>
                  <a:cubicBezTo>
                    <a:pt x="96821" y="4814"/>
                    <a:pt x="88797" y="0"/>
                    <a:pt x="78901" y="0"/>
                  </a:cubicBezTo>
                  <a:cubicBezTo>
                    <a:pt x="61784" y="0"/>
                    <a:pt x="46538" y="8559"/>
                    <a:pt x="33433" y="25676"/>
                  </a:cubicBezTo>
                  <a:cubicBezTo>
                    <a:pt x="21397" y="41724"/>
                    <a:pt x="15245" y="58574"/>
                    <a:pt x="15245" y="75959"/>
                  </a:cubicBezTo>
                  <a:cubicBezTo>
                    <a:pt x="15245" y="99228"/>
                    <a:pt x="28886" y="119021"/>
                    <a:pt x="51353" y="119021"/>
                  </a:cubicBezTo>
                  <a:cubicBezTo>
                    <a:pt x="61784" y="119021"/>
                    <a:pt x="71412" y="114474"/>
                    <a:pt x="80239" y="105647"/>
                  </a:cubicBezTo>
                  <a:lnTo>
                    <a:pt x="72215" y="137208"/>
                  </a:lnTo>
                  <a:cubicBezTo>
                    <a:pt x="64458" y="155663"/>
                    <a:pt x="52423" y="165024"/>
                    <a:pt x="35572" y="165024"/>
                  </a:cubicBezTo>
                  <a:cubicBezTo>
                    <a:pt x="28618" y="165024"/>
                    <a:pt x="22734" y="164489"/>
                    <a:pt x="17920" y="163419"/>
                  </a:cubicBezTo>
                  <a:cubicBezTo>
                    <a:pt x="23537" y="160477"/>
                    <a:pt x="26211" y="155930"/>
                    <a:pt x="26211" y="149779"/>
                  </a:cubicBezTo>
                  <a:cubicBezTo>
                    <a:pt x="26211" y="143092"/>
                    <a:pt x="22467" y="139615"/>
                    <a:pt x="15245" y="139615"/>
                  </a:cubicBezTo>
                  <a:cubicBezTo>
                    <a:pt x="6687" y="139615"/>
                    <a:pt x="0" y="147372"/>
                    <a:pt x="0" y="155930"/>
                  </a:cubicBezTo>
                  <a:close/>
                  <a:moveTo>
                    <a:pt x="91205" y="13373"/>
                  </a:moveTo>
                  <a:cubicBezTo>
                    <a:pt x="96554" y="18990"/>
                    <a:pt x="99228" y="24339"/>
                    <a:pt x="99228" y="29688"/>
                  </a:cubicBezTo>
                  <a:cubicBezTo>
                    <a:pt x="99228" y="29956"/>
                    <a:pt x="98961" y="31293"/>
                    <a:pt x="98426" y="33165"/>
                  </a:cubicBezTo>
                  <a:lnTo>
                    <a:pt x="85855" y="83716"/>
                  </a:lnTo>
                  <a:cubicBezTo>
                    <a:pt x="84251" y="89867"/>
                    <a:pt x="79704" y="96286"/>
                    <a:pt x="72482" y="102170"/>
                  </a:cubicBezTo>
                  <a:cubicBezTo>
                    <a:pt x="65261" y="108055"/>
                    <a:pt x="58307" y="110997"/>
                    <a:pt x="52155" y="110997"/>
                  </a:cubicBezTo>
                  <a:cubicBezTo>
                    <a:pt x="41457" y="110997"/>
                    <a:pt x="36107" y="103240"/>
                    <a:pt x="36107" y="87728"/>
                  </a:cubicBezTo>
                  <a:cubicBezTo>
                    <a:pt x="36107" y="73017"/>
                    <a:pt x="45201" y="40387"/>
                    <a:pt x="50550" y="30758"/>
                  </a:cubicBezTo>
                  <a:cubicBezTo>
                    <a:pt x="58842" y="15513"/>
                    <a:pt x="68203" y="8024"/>
                    <a:pt x="79169" y="8024"/>
                  </a:cubicBezTo>
                  <a:cubicBezTo>
                    <a:pt x="83983" y="8024"/>
                    <a:pt x="87995" y="9896"/>
                    <a:pt x="91205" y="1337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566564" y="3511964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683712" y="3511964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818781" y="3511964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567097" y="3906013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684246" y="3906013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819314" y="3906013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973017" y="3446168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973550" y="3840217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129057" y="357352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129591" y="396757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249122" y="3907618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300387" y="3416346"/>
              <a:ext cx="147906" cy="297150"/>
            </a:xfrm>
            <a:custGeom>
              <a:avLst/>
              <a:gdLst/>
              <a:ahLst/>
              <a:cxnLst/>
              <a:rect l="l" t="t" r="r" b="b"/>
              <a:pathLst>
                <a:path w="147906" h="297150">
                  <a:moveTo>
                    <a:pt x="117951" y="0"/>
                  </a:moveTo>
                  <a:cubicBezTo>
                    <a:pt x="97624" y="0"/>
                    <a:pt x="83983" y="15513"/>
                    <a:pt x="77029" y="46806"/>
                  </a:cubicBezTo>
                  <a:cubicBezTo>
                    <a:pt x="75959" y="51353"/>
                    <a:pt x="74622" y="60714"/>
                    <a:pt x="72750" y="74622"/>
                  </a:cubicBezTo>
                  <a:lnTo>
                    <a:pt x="69273" y="101636"/>
                  </a:lnTo>
                  <a:cubicBezTo>
                    <a:pt x="65528" y="131591"/>
                    <a:pt x="63121" y="153791"/>
                    <a:pt x="62051" y="168501"/>
                  </a:cubicBezTo>
                  <a:lnTo>
                    <a:pt x="56969" y="234564"/>
                  </a:lnTo>
                  <a:cubicBezTo>
                    <a:pt x="55097" y="260508"/>
                    <a:pt x="50818" y="289126"/>
                    <a:pt x="29956" y="289126"/>
                  </a:cubicBezTo>
                  <a:cubicBezTo>
                    <a:pt x="24339" y="289126"/>
                    <a:pt x="19525" y="287789"/>
                    <a:pt x="15513" y="285114"/>
                  </a:cubicBezTo>
                  <a:cubicBezTo>
                    <a:pt x="21129" y="283510"/>
                    <a:pt x="24072" y="279765"/>
                    <a:pt x="24072" y="273881"/>
                  </a:cubicBezTo>
                  <a:cubicBezTo>
                    <a:pt x="24072" y="266660"/>
                    <a:pt x="19257" y="261578"/>
                    <a:pt x="12036" y="261578"/>
                  </a:cubicBezTo>
                  <a:cubicBezTo>
                    <a:pt x="4012" y="261578"/>
                    <a:pt x="0" y="265857"/>
                    <a:pt x="0" y="274149"/>
                  </a:cubicBezTo>
                  <a:cubicBezTo>
                    <a:pt x="0" y="288324"/>
                    <a:pt x="14710" y="297150"/>
                    <a:pt x="29956" y="297150"/>
                  </a:cubicBezTo>
                  <a:cubicBezTo>
                    <a:pt x="51620" y="297150"/>
                    <a:pt x="66598" y="281103"/>
                    <a:pt x="74622" y="249275"/>
                  </a:cubicBezTo>
                  <a:cubicBezTo>
                    <a:pt x="80239" y="226808"/>
                    <a:pt x="85320" y="186688"/>
                    <a:pt x="89600" y="128649"/>
                  </a:cubicBezTo>
                  <a:lnTo>
                    <a:pt x="94682" y="62586"/>
                  </a:lnTo>
                  <a:cubicBezTo>
                    <a:pt x="95751" y="47341"/>
                    <a:pt x="97624" y="35305"/>
                    <a:pt x="100031" y="26746"/>
                  </a:cubicBezTo>
                  <a:cubicBezTo>
                    <a:pt x="103508" y="15513"/>
                    <a:pt x="105915" y="8024"/>
                    <a:pt x="118218" y="8024"/>
                  </a:cubicBezTo>
                  <a:cubicBezTo>
                    <a:pt x="123835" y="8024"/>
                    <a:pt x="128649" y="9361"/>
                    <a:pt x="132394" y="12036"/>
                  </a:cubicBezTo>
                  <a:cubicBezTo>
                    <a:pt x="126777" y="13641"/>
                    <a:pt x="123835" y="17385"/>
                    <a:pt x="123835" y="23269"/>
                  </a:cubicBezTo>
                  <a:cubicBezTo>
                    <a:pt x="123835" y="30491"/>
                    <a:pt x="128649" y="35572"/>
                    <a:pt x="135871" y="35572"/>
                  </a:cubicBezTo>
                  <a:cubicBezTo>
                    <a:pt x="143895" y="35572"/>
                    <a:pt x="147906" y="31293"/>
                    <a:pt x="147906" y="23002"/>
                  </a:cubicBezTo>
                  <a:cubicBezTo>
                    <a:pt x="147906" y="8826"/>
                    <a:pt x="133196" y="0"/>
                    <a:pt x="11795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405767" y="3824224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424856" y="3642668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472256" y="3400641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651896" y="3513569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824144" y="3431725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908393" y="3449110"/>
              <a:ext cx="220388" cy="182676"/>
            </a:xfrm>
            <a:custGeom>
              <a:avLst/>
              <a:gdLst/>
              <a:ahLst/>
              <a:cxnLst/>
              <a:rect l="l" t="t" r="r" b="b"/>
              <a:pathLst>
                <a:path w="220388" h="182676">
                  <a:moveTo>
                    <a:pt x="215842" y="0"/>
                  </a:moveTo>
                  <a:cubicBezTo>
                    <a:pt x="211295" y="0"/>
                    <a:pt x="195515" y="802"/>
                    <a:pt x="190968" y="802"/>
                  </a:cubicBezTo>
                  <a:cubicBezTo>
                    <a:pt x="185619" y="802"/>
                    <a:pt x="166896" y="0"/>
                    <a:pt x="161547" y="0"/>
                  </a:cubicBezTo>
                  <a:cubicBezTo>
                    <a:pt x="157535" y="0"/>
                    <a:pt x="155395" y="2140"/>
                    <a:pt x="155395" y="6419"/>
                  </a:cubicBezTo>
                  <a:cubicBezTo>
                    <a:pt x="155395" y="8826"/>
                    <a:pt x="156733" y="10164"/>
                    <a:pt x="159675" y="10431"/>
                  </a:cubicBezTo>
                  <a:cubicBezTo>
                    <a:pt x="166094" y="11233"/>
                    <a:pt x="169303" y="13373"/>
                    <a:pt x="169303" y="17385"/>
                  </a:cubicBezTo>
                  <a:cubicBezTo>
                    <a:pt x="169303" y="19792"/>
                    <a:pt x="167699" y="22734"/>
                    <a:pt x="164489" y="26211"/>
                  </a:cubicBezTo>
                  <a:lnTo>
                    <a:pt x="122765" y="71145"/>
                  </a:lnTo>
                  <a:cubicBezTo>
                    <a:pt x="115009" y="52957"/>
                    <a:pt x="107520" y="35038"/>
                    <a:pt x="99763" y="16850"/>
                  </a:cubicBezTo>
                  <a:cubicBezTo>
                    <a:pt x="100031" y="16315"/>
                    <a:pt x="100298" y="15780"/>
                    <a:pt x="101101" y="15245"/>
                  </a:cubicBezTo>
                  <a:cubicBezTo>
                    <a:pt x="103508" y="12571"/>
                    <a:pt x="108055" y="10966"/>
                    <a:pt x="114474" y="10431"/>
                  </a:cubicBezTo>
                  <a:cubicBezTo>
                    <a:pt x="118753" y="9896"/>
                    <a:pt x="120893" y="7756"/>
                    <a:pt x="120893" y="4279"/>
                  </a:cubicBezTo>
                  <a:cubicBezTo>
                    <a:pt x="120893" y="1337"/>
                    <a:pt x="119288" y="0"/>
                    <a:pt x="115811" y="0"/>
                  </a:cubicBezTo>
                  <a:cubicBezTo>
                    <a:pt x="109392" y="0"/>
                    <a:pt x="88797" y="802"/>
                    <a:pt x="82378" y="802"/>
                  </a:cubicBezTo>
                  <a:cubicBezTo>
                    <a:pt x="76762" y="802"/>
                    <a:pt x="58307" y="0"/>
                    <a:pt x="52690" y="0"/>
                  </a:cubicBezTo>
                  <a:cubicBezTo>
                    <a:pt x="48678" y="0"/>
                    <a:pt x="46806" y="2140"/>
                    <a:pt x="46806" y="6419"/>
                  </a:cubicBezTo>
                  <a:cubicBezTo>
                    <a:pt x="46806" y="9094"/>
                    <a:pt x="49213" y="10431"/>
                    <a:pt x="54027" y="10431"/>
                  </a:cubicBezTo>
                  <a:cubicBezTo>
                    <a:pt x="66063" y="10431"/>
                    <a:pt x="69808" y="10431"/>
                    <a:pt x="73017" y="18187"/>
                  </a:cubicBezTo>
                  <a:lnTo>
                    <a:pt x="104043" y="91205"/>
                  </a:lnTo>
                  <a:lnTo>
                    <a:pt x="48411" y="150849"/>
                  </a:lnTo>
                  <a:cubicBezTo>
                    <a:pt x="47608" y="151651"/>
                    <a:pt x="46538" y="152721"/>
                    <a:pt x="45201" y="153523"/>
                  </a:cubicBezTo>
                  <a:cubicBezTo>
                    <a:pt x="34235" y="165024"/>
                    <a:pt x="21664" y="171443"/>
                    <a:pt x="6954" y="172246"/>
                  </a:cubicBezTo>
                  <a:cubicBezTo>
                    <a:pt x="2407" y="172513"/>
                    <a:pt x="0" y="174920"/>
                    <a:pt x="0" y="178932"/>
                  </a:cubicBezTo>
                  <a:cubicBezTo>
                    <a:pt x="802" y="181339"/>
                    <a:pt x="1070" y="182677"/>
                    <a:pt x="4547" y="182677"/>
                  </a:cubicBezTo>
                  <a:cubicBezTo>
                    <a:pt x="9094" y="182677"/>
                    <a:pt x="24874" y="181874"/>
                    <a:pt x="29421" y="181874"/>
                  </a:cubicBezTo>
                  <a:cubicBezTo>
                    <a:pt x="35038" y="181874"/>
                    <a:pt x="53492" y="182677"/>
                    <a:pt x="59109" y="182677"/>
                  </a:cubicBezTo>
                  <a:cubicBezTo>
                    <a:pt x="63121" y="182677"/>
                    <a:pt x="64993" y="180537"/>
                    <a:pt x="64993" y="176257"/>
                  </a:cubicBezTo>
                  <a:cubicBezTo>
                    <a:pt x="64993" y="173850"/>
                    <a:pt x="63656" y="172513"/>
                    <a:pt x="60714" y="172246"/>
                  </a:cubicBezTo>
                  <a:cubicBezTo>
                    <a:pt x="54295" y="171711"/>
                    <a:pt x="51085" y="169303"/>
                    <a:pt x="51085" y="165292"/>
                  </a:cubicBezTo>
                  <a:cubicBezTo>
                    <a:pt x="51085" y="162617"/>
                    <a:pt x="53492" y="158872"/>
                    <a:pt x="58039" y="154058"/>
                  </a:cubicBezTo>
                  <a:cubicBezTo>
                    <a:pt x="74622" y="136406"/>
                    <a:pt x="91472" y="118753"/>
                    <a:pt x="107787" y="100833"/>
                  </a:cubicBezTo>
                  <a:cubicBezTo>
                    <a:pt x="116881" y="122498"/>
                    <a:pt x="126242" y="143895"/>
                    <a:pt x="135068" y="165826"/>
                  </a:cubicBezTo>
                  <a:cubicBezTo>
                    <a:pt x="134801" y="166361"/>
                    <a:pt x="134533" y="166896"/>
                    <a:pt x="133731" y="167699"/>
                  </a:cubicBezTo>
                  <a:cubicBezTo>
                    <a:pt x="131324" y="170106"/>
                    <a:pt x="127044" y="171443"/>
                    <a:pt x="120625" y="172246"/>
                  </a:cubicBezTo>
                  <a:cubicBezTo>
                    <a:pt x="116613" y="172780"/>
                    <a:pt x="114474" y="174920"/>
                    <a:pt x="114474" y="178397"/>
                  </a:cubicBezTo>
                  <a:cubicBezTo>
                    <a:pt x="114474" y="181339"/>
                    <a:pt x="116079" y="182677"/>
                    <a:pt x="119556" y="182677"/>
                  </a:cubicBezTo>
                  <a:lnTo>
                    <a:pt x="152988" y="181874"/>
                  </a:lnTo>
                  <a:cubicBezTo>
                    <a:pt x="158605" y="181874"/>
                    <a:pt x="177327" y="182677"/>
                    <a:pt x="182142" y="182677"/>
                  </a:cubicBezTo>
                  <a:cubicBezTo>
                    <a:pt x="186154" y="182677"/>
                    <a:pt x="188293" y="180537"/>
                    <a:pt x="188293" y="176525"/>
                  </a:cubicBezTo>
                  <a:cubicBezTo>
                    <a:pt x="188293" y="173850"/>
                    <a:pt x="186421" y="172513"/>
                    <a:pt x="182409" y="172246"/>
                  </a:cubicBezTo>
                  <a:cubicBezTo>
                    <a:pt x="174118" y="172246"/>
                    <a:pt x="168769" y="171978"/>
                    <a:pt x="166896" y="170908"/>
                  </a:cubicBezTo>
                  <a:cubicBezTo>
                    <a:pt x="165024" y="169838"/>
                    <a:pt x="162884" y="166629"/>
                    <a:pt x="160745" y="161280"/>
                  </a:cubicBezTo>
                  <a:lnTo>
                    <a:pt x="126777" y="80239"/>
                  </a:lnTo>
                  <a:cubicBezTo>
                    <a:pt x="144964" y="60981"/>
                    <a:pt x="158605" y="46538"/>
                    <a:pt x="167431" y="36642"/>
                  </a:cubicBezTo>
                  <a:cubicBezTo>
                    <a:pt x="173850" y="29956"/>
                    <a:pt x="178130" y="25409"/>
                    <a:pt x="180537" y="23537"/>
                  </a:cubicBezTo>
                  <a:cubicBezTo>
                    <a:pt x="190433" y="15245"/>
                    <a:pt x="201399" y="10966"/>
                    <a:pt x="213435" y="10431"/>
                  </a:cubicBezTo>
                  <a:cubicBezTo>
                    <a:pt x="219051" y="10164"/>
                    <a:pt x="220389" y="8826"/>
                    <a:pt x="220389" y="3744"/>
                  </a:cubicBezTo>
                  <a:cubicBezTo>
                    <a:pt x="219586" y="1337"/>
                    <a:pt x="219319" y="0"/>
                    <a:pt x="21584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189671" y="3511964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295051" y="3456064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369138" y="3513569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3566978" y="3446168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3723009" y="357352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3909197" y="3559572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177251" y="3449110"/>
              <a:ext cx="177862" cy="182676"/>
            </a:xfrm>
            <a:custGeom>
              <a:avLst/>
              <a:gdLst/>
              <a:ahLst/>
              <a:cxnLst/>
              <a:rect l="l" t="t" r="r" b="b"/>
              <a:pathLst>
                <a:path w="177862" h="182676">
                  <a:moveTo>
                    <a:pt x="177060" y="8024"/>
                  </a:moveTo>
                  <a:cubicBezTo>
                    <a:pt x="177595" y="5617"/>
                    <a:pt x="177862" y="4012"/>
                    <a:pt x="177862" y="3477"/>
                  </a:cubicBezTo>
                  <a:cubicBezTo>
                    <a:pt x="177862" y="1070"/>
                    <a:pt x="176525" y="0"/>
                    <a:pt x="173583" y="0"/>
                  </a:cubicBezTo>
                  <a:lnTo>
                    <a:pt x="58574" y="0"/>
                  </a:lnTo>
                  <a:cubicBezTo>
                    <a:pt x="51888" y="0"/>
                    <a:pt x="51085" y="802"/>
                    <a:pt x="49480" y="6152"/>
                  </a:cubicBezTo>
                  <a:lnTo>
                    <a:pt x="35038" y="53492"/>
                  </a:lnTo>
                  <a:cubicBezTo>
                    <a:pt x="34503" y="54830"/>
                    <a:pt x="34235" y="56434"/>
                    <a:pt x="33968" y="57772"/>
                  </a:cubicBezTo>
                  <a:cubicBezTo>
                    <a:pt x="34770" y="59911"/>
                    <a:pt x="35305" y="61516"/>
                    <a:pt x="38247" y="61516"/>
                  </a:cubicBezTo>
                  <a:cubicBezTo>
                    <a:pt x="39584" y="61516"/>
                    <a:pt x="41189" y="60446"/>
                    <a:pt x="42794" y="58307"/>
                  </a:cubicBezTo>
                  <a:cubicBezTo>
                    <a:pt x="48411" y="40922"/>
                    <a:pt x="55900" y="28351"/>
                    <a:pt x="65261" y="21129"/>
                  </a:cubicBezTo>
                  <a:cubicBezTo>
                    <a:pt x="74622" y="13908"/>
                    <a:pt x="88530" y="10431"/>
                    <a:pt x="106717" y="10431"/>
                  </a:cubicBezTo>
                  <a:lnTo>
                    <a:pt x="147372" y="10431"/>
                  </a:lnTo>
                  <a:lnTo>
                    <a:pt x="1070" y="173850"/>
                  </a:lnTo>
                  <a:lnTo>
                    <a:pt x="0" y="179200"/>
                  </a:lnTo>
                  <a:cubicBezTo>
                    <a:pt x="0" y="181607"/>
                    <a:pt x="1605" y="182677"/>
                    <a:pt x="4547" y="182677"/>
                  </a:cubicBezTo>
                  <a:lnTo>
                    <a:pt x="122498" y="182677"/>
                  </a:lnTo>
                  <a:cubicBezTo>
                    <a:pt x="129452" y="182677"/>
                    <a:pt x="130254" y="182142"/>
                    <a:pt x="131859" y="176525"/>
                  </a:cubicBezTo>
                  <a:lnTo>
                    <a:pt x="150581" y="117951"/>
                  </a:lnTo>
                  <a:cubicBezTo>
                    <a:pt x="150849" y="116881"/>
                    <a:pt x="151651" y="115009"/>
                    <a:pt x="151651" y="113939"/>
                  </a:cubicBezTo>
                  <a:cubicBezTo>
                    <a:pt x="151651" y="111264"/>
                    <a:pt x="150046" y="109927"/>
                    <a:pt x="147104" y="109927"/>
                  </a:cubicBezTo>
                  <a:cubicBezTo>
                    <a:pt x="145232" y="109927"/>
                    <a:pt x="143360" y="112334"/>
                    <a:pt x="141755" y="117416"/>
                  </a:cubicBezTo>
                  <a:cubicBezTo>
                    <a:pt x="135871" y="135603"/>
                    <a:pt x="128649" y="148976"/>
                    <a:pt x="119823" y="157535"/>
                  </a:cubicBezTo>
                  <a:cubicBezTo>
                    <a:pt x="110462" y="166896"/>
                    <a:pt x="94949" y="171443"/>
                    <a:pt x="73552" y="171443"/>
                  </a:cubicBezTo>
                  <a:lnTo>
                    <a:pt x="30758" y="17144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416273" y="3511964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533421" y="3511964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668489" y="3511964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833001" y="3346951"/>
              <a:ext cx="162616" cy="802386"/>
            </a:xfrm>
            <a:custGeom>
              <a:avLst/>
              <a:gdLst/>
              <a:ahLst/>
              <a:cxnLst/>
              <a:rect l="l" t="t" r="r" b="b"/>
              <a:pathLst>
                <a:path w="162616" h="802386">
                  <a:moveTo>
                    <a:pt x="27014" y="401193"/>
                  </a:moveTo>
                  <a:cubicBezTo>
                    <a:pt x="59109" y="384075"/>
                    <a:pt x="95751" y="345561"/>
                    <a:pt x="95751" y="301162"/>
                  </a:cubicBezTo>
                  <a:lnTo>
                    <a:pt x="95751" y="101101"/>
                  </a:lnTo>
                  <a:cubicBezTo>
                    <a:pt x="95751" y="83448"/>
                    <a:pt x="101903" y="66331"/>
                    <a:pt x="114206" y="49480"/>
                  </a:cubicBezTo>
                  <a:cubicBezTo>
                    <a:pt x="126510" y="32630"/>
                    <a:pt x="140685" y="21397"/>
                    <a:pt x="157535" y="15513"/>
                  </a:cubicBezTo>
                  <a:cubicBezTo>
                    <a:pt x="161012" y="14175"/>
                    <a:pt x="162617" y="11768"/>
                    <a:pt x="162617" y="8024"/>
                  </a:cubicBezTo>
                  <a:cubicBezTo>
                    <a:pt x="162617" y="2675"/>
                    <a:pt x="159942" y="0"/>
                    <a:pt x="154593" y="0"/>
                  </a:cubicBezTo>
                  <a:cubicBezTo>
                    <a:pt x="153791" y="0"/>
                    <a:pt x="152988" y="267"/>
                    <a:pt x="151918" y="535"/>
                  </a:cubicBezTo>
                  <a:cubicBezTo>
                    <a:pt x="130254" y="8559"/>
                    <a:pt x="110997" y="21397"/>
                    <a:pt x="94414" y="39317"/>
                  </a:cubicBezTo>
                  <a:cubicBezTo>
                    <a:pt x="75959" y="59377"/>
                    <a:pt x="66865" y="79971"/>
                    <a:pt x="66865" y="101101"/>
                  </a:cubicBezTo>
                  <a:lnTo>
                    <a:pt x="66865" y="301162"/>
                  </a:lnTo>
                  <a:cubicBezTo>
                    <a:pt x="66865" y="320152"/>
                    <a:pt x="60981" y="338607"/>
                    <a:pt x="49213" y="356527"/>
                  </a:cubicBezTo>
                  <a:cubicBezTo>
                    <a:pt x="37177" y="374982"/>
                    <a:pt x="22467" y="387552"/>
                    <a:pt x="5082" y="393704"/>
                  </a:cubicBezTo>
                  <a:cubicBezTo>
                    <a:pt x="1605" y="395041"/>
                    <a:pt x="0" y="397449"/>
                    <a:pt x="0" y="401193"/>
                  </a:cubicBezTo>
                  <a:cubicBezTo>
                    <a:pt x="0" y="404937"/>
                    <a:pt x="1605" y="407345"/>
                    <a:pt x="5082" y="408682"/>
                  </a:cubicBezTo>
                  <a:cubicBezTo>
                    <a:pt x="22467" y="414834"/>
                    <a:pt x="37177" y="427404"/>
                    <a:pt x="48946" y="445592"/>
                  </a:cubicBezTo>
                  <a:cubicBezTo>
                    <a:pt x="60714" y="463779"/>
                    <a:pt x="66865" y="482234"/>
                    <a:pt x="66865" y="501224"/>
                  </a:cubicBezTo>
                  <a:lnTo>
                    <a:pt x="66865" y="701285"/>
                  </a:lnTo>
                  <a:cubicBezTo>
                    <a:pt x="66865" y="722415"/>
                    <a:pt x="75959" y="743009"/>
                    <a:pt x="94414" y="763069"/>
                  </a:cubicBezTo>
                  <a:cubicBezTo>
                    <a:pt x="110997" y="780989"/>
                    <a:pt x="130254" y="793827"/>
                    <a:pt x="151918" y="801851"/>
                  </a:cubicBezTo>
                  <a:cubicBezTo>
                    <a:pt x="152988" y="802119"/>
                    <a:pt x="153791" y="802386"/>
                    <a:pt x="154593" y="802386"/>
                  </a:cubicBezTo>
                  <a:cubicBezTo>
                    <a:pt x="159942" y="802386"/>
                    <a:pt x="162617" y="799711"/>
                    <a:pt x="162617" y="794362"/>
                  </a:cubicBezTo>
                  <a:cubicBezTo>
                    <a:pt x="162617" y="790618"/>
                    <a:pt x="161012" y="788211"/>
                    <a:pt x="157535" y="786873"/>
                  </a:cubicBezTo>
                  <a:cubicBezTo>
                    <a:pt x="140685" y="780989"/>
                    <a:pt x="126510" y="769756"/>
                    <a:pt x="114206" y="752906"/>
                  </a:cubicBezTo>
                  <a:cubicBezTo>
                    <a:pt x="101903" y="736055"/>
                    <a:pt x="95751" y="718938"/>
                    <a:pt x="95751" y="701285"/>
                  </a:cubicBezTo>
                  <a:lnTo>
                    <a:pt x="95751" y="501224"/>
                  </a:lnTo>
                  <a:cubicBezTo>
                    <a:pt x="95751" y="456825"/>
                    <a:pt x="59109" y="418578"/>
                    <a:pt x="27014" y="401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4822735" y="3446168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4978766" y="357352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045365" y="3436499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045365" y="3831520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105786" y="3431725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247993" y="3602676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250802" y="3948447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249858" y="3446168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430577" y="3513569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445104" y="3916038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464582" y="3521017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5727491" y="3941982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5746960" y="3546961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5924609" y="3895978"/>
              <a:ext cx="122765" cy="173047"/>
            </a:xfrm>
            <a:custGeom>
              <a:avLst/>
              <a:gdLst/>
              <a:ahLst/>
              <a:cxnLst/>
              <a:rect l="l" t="t" r="r" b="b"/>
              <a:pathLst>
                <a:path w="122765" h="173047">
                  <a:moveTo>
                    <a:pt x="0" y="155930"/>
                  </a:moveTo>
                  <a:cubicBezTo>
                    <a:pt x="0" y="167431"/>
                    <a:pt x="12036" y="173048"/>
                    <a:pt x="36107" y="173048"/>
                  </a:cubicBezTo>
                  <a:cubicBezTo>
                    <a:pt x="48678" y="173048"/>
                    <a:pt x="60446" y="169838"/>
                    <a:pt x="70877" y="163687"/>
                  </a:cubicBezTo>
                  <a:cubicBezTo>
                    <a:pt x="82646" y="156733"/>
                    <a:pt x="89867" y="147372"/>
                    <a:pt x="92809" y="135871"/>
                  </a:cubicBezTo>
                  <a:lnTo>
                    <a:pt x="121963" y="18455"/>
                  </a:lnTo>
                  <a:cubicBezTo>
                    <a:pt x="122498" y="15780"/>
                    <a:pt x="122765" y="14175"/>
                    <a:pt x="122765" y="13373"/>
                  </a:cubicBezTo>
                  <a:cubicBezTo>
                    <a:pt x="122765" y="8024"/>
                    <a:pt x="119823" y="5349"/>
                    <a:pt x="114206" y="5349"/>
                  </a:cubicBezTo>
                  <a:cubicBezTo>
                    <a:pt x="108322" y="5349"/>
                    <a:pt x="104578" y="8559"/>
                    <a:pt x="102705" y="14710"/>
                  </a:cubicBezTo>
                  <a:cubicBezTo>
                    <a:pt x="96821" y="4814"/>
                    <a:pt x="88797" y="0"/>
                    <a:pt x="78901" y="0"/>
                  </a:cubicBezTo>
                  <a:cubicBezTo>
                    <a:pt x="61784" y="0"/>
                    <a:pt x="46538" y="8559"/>
                    <a:pt x="33433" y="25676"/>
                  </a:cubicBezTo>
                  <a:cubicBezTo>
                    <a:pt x="21397" y="41724"/>
                    <a:pt x="15245" y="58574"/>
                    <a:pt x="15245" y="75959"/>
                  </a:cubicBezTo>
                  <a:cubicBezTo>
                    <a:pt x="15245" y="99228"/>
                    <a:pt x="28886" y="119021"/>
                    <a:pt x="51353" y="119021"/>
                  </a:cubicBezTo>
                  <a:cubicBezTo>
                    <a:pt x="61784" y="119021"/>
                    <a:pt x="71412" y="114474"/>
                    <a:pt x="80239" y="105647"/>
                  </a:cubicBezTo>
                  <a:lnTo>
                    <a:pt x="72215" y="137208"/>
                  </a:lnTo>
                  <a:cubicBezTo>
                    <a:pt x="64458" y="155663"/>
                    <a:pt x="52423" y="165024"/>
                    <a:pt x="35572" y="165024"/>
                  </a:cubicBezTo>
                  <a:cubicBezTo>
                    <a:pt x="28618" y="165024"/>
                    <a:pt x="22734" y="164489"/>
                    <a:pt x="17920" y="163419"/>
                  </a:cubicBezTo>
                  <a:cubicBezTo>
                    <a:pt x="23537" y="160477"/>
                    <a:pt x="26211" y="155930"/>
                    <a:pt x="26211" y="149779"/>
                  </a:cubicBezTo>
                  <a:cubicBezTo>
                    <a:pt x="26211" y="143092"/>
                    <a:pt x="22467" y="139615"/>
                    <a:pt x="15245" y="139615"/>
                  </a:cubicBezTo>
                  <a:cubicBezTo>
                    <a:pt x="6687" y="139615"/>
                    <a:pt x="0" y="147372"/>
                    <a:pt x="0" y="155930"/>
                  </a:cubicBezTo>
                  <a:close/>
                  <a:moveTo>
                    <a:pt x="91205" y="13373"/>
                  </a:moveTo>
                  <a:cubicBezTo>
                    <a:pt x="96554" y="18990"/>
                    <a:pt x="99228" y="24339"/>
                    <a:pt x="99228" y="29688"/>
                  </a:cubicBezTo>
                  <a:cubicBezTo>
                    <a:pt x="99228" y="29956"/>
                    <a:pt x="98961" y="31293"/>
                    <a:pt x="98426" y="33165"/>
                  </a:cubicBezTo>
                  <a:lnTo>
                    <a:pt x="85855" y="83716"/>
                  </a:lnTo>
                  <a:cubicBezTo>
                    <a:pt x="84251" y="89867"/>
                    <a:pt x="79704" y="96286"/>
                    <a:pt x="72482" y="102170"/>
                  </a:cubicBezTo>
                  <a:cubicBezTo>
                    <a:pt x="65261" y="108055"/>
                    <a:pt x="58307" y="110997"/>
                    <a:pt x="52155" y="110997"/>
                  </a:cubicBezTo>
                  <a:cubicBezTo>
                    <a:pt x="41457" y="110997"/>
                    <a:pt x="36107" y="103240"/>
                    <a:pt x="36107" y="87728"/>
                  </a:cubicBezTo>
                  <a:cubicBezTo>
                    <a:pt x="36107" y="73017"/>
                    <a:pt x="45201" y="40387"/>
                    <a:pt x="50550" y="30758"/>
                  </a:cubicBezTo>
                  <a:cubicBezTo>
                    <a:pt x="58842" y="15513"/>
                    <a:pt x="68203" y="8024"/>
                    <a:pt x="79169" y="8024"/>
                  </a:cubicBezTo>
                  <a:cubicBezTo>
                    <a:pt x="83983" y="8024"/>
                    <a:pt x="87995" y="9896"/>
                    <a:pt x="91205" y="1337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5978233" y="3587128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062617" y="3895978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6110722" y="3627568"/>
              <a:ext cx="61222" cy="85935"/>
            </a:xfrm>
            <a:custGeom>
              <a:avLst/>
              <a:gdLst/>
              <a:ahLst/>
              <a:cxnLst/>
              <a:rect l="l" t="t" r="r" b="b"/>
              <a:pathLst>
                <a:path w="61222" h="85935">
                  <a:moveTo>
                    <a:pt x="61222" y="59537"/>
                  </a:moveTo>
                  <a:cubicBezTo>
                    <a:pt x="61222" y="45308"/>
                    <a:pt x="51486" y="36321"/>
                    <a:pt x="32202" y="32577"/>
                  </a:cubicBezTo>
                  <a:cubicBezTo>
                    <a:pt x="23403" y="30892"/>
                    <a:pt x="17786" y="28832"/>
                    <a:pt x="14791" y="26773"/>
                  </a:cubicBezTo>
                  <a:cubicBezTo>
                    <a:pt x="11795" y="24713"/>
                    <a:pt x="10297" y="21718"/>
                    <a:pt x="10297" y="18161"/>
                  </a:cubicBezTo>
                  <a:cubicBezTo>
                    <a:pt x="10297" y="9361"/>
                    <a:pt x="16850" y="5055"/>
                    <a:pt x="29956" y="5055"/>
                  </a:cubicBezTo>
                  <a:cubicBezTo>
                    <a:pt x="42687" y="5055"/>
                    <a:pt x="49614" y="12170"/>
                    <a:pt x="50550" y="26586"/>
                  </a:cubicBezTo>
                  <a:cubicBezTo>
                    <a:pt x="50738" y="28084"/>
                    <a:pt x="51674" y="28832"/>
                    <a:pt x="53546" y="28832"/>
                  </a:cubicBezTo>
                  <a:cubicBezTo>
                    <a:pt x="55605" y="28832"/>
                    <a:pt x="56729" y="27147"/>
                    <a:pt x="56729" y="23777"/>
                  </a:cubicBezTo>
                  <a:lnTo>
                    <a:pt x="56729" y="5242"/>
                  </a:lnTo>
                  <a:cubicBezTo>
                    <a:pt x="56729" y="1685"/>
                    <a:pt x="55793" y="0"/>
                    <a:pt x="53920" y="0"/>
                  </a:cubicBezTo>
                  <a:cubicBezTo>
                    <a:pt x="51861" y="0"/>
                    <a:pt x="49053" y="3370"/>
                    <a:pt x="47180" y="4868"/>
                  </a:cubicBezTo>
                  <a:cubicBezTo>
                    <a:pt x="42500" y="1685"/>
                    <a:pt x="36696" y="0"/>
                    <a:pt x="29956" y="0"/>
                  </a:cubicBezTo>
                  <a:cubicBezTo>
                    <a:pt x="13293" y="0"/>
                    <a:pt x="0" y="7489"/>
                    <a:pt x="0" y="23403"/>
                  </a:cubicBezTo>
                  <a:cubicBezTo>
                    <a:pt x="0" y="29769"/>
                    <a:pt x="2621" y="35198"/>
                    <a:pt x="8051" y="39504"/>
                  </a:cubicBezTo>
                  <a:cubicBezTo>
                    <a:pt x="14603" y="44934"/>
                    <a:pt x="20782" y="46057"/>
                    <a:pt x="32577" y="48116"/>
                  </a:cubicBezTo>
                  <a:cubicBezTo>
                    <a:pt x="44746" y="50550"/>
                    <a:pt x="50925" y="55980"/>
                    <a:pt x="50925" y="64405"/>
                  </a:cubicBezTo>
                  <a:cubicBezTo>
                    <a:pt x="50925" y="75077"/>
                    <a:pt x="44372" y="80506"/>
                    <a:pt x="31079" y="80506"/>
                  </a:cubicBezTo>
                  <a:cubicBezTo>
                    <a:pt x="18161" y="80506"/>
                    <a:pt x="9923" y="71894"/>
                    <a:pt x="6366" y="54856"/>
                  </a:cubicBezTo>
                  <a:cubicBezTo>
                    <a:pt x="5804" y="52423"/>
                    <a:pt x="4868" y="51112"/>
                    <a:pt x="3183" y="51112"/>
                  </a:cubicBezTo>
                  <a:cubicBezTo>
                    <a:pt x="1123" y="51112"/>
                    <a:pt x="0" y="52984"/>
                    <a:pt x="0" y="56541"/>
                  </a:cubicBezTo>
                  <a:lnTo>
                    <a:pt x="0" y="80693"/>
                  </a:lnTo>
                  <a:cubicBezTo>
                    <a:pt x="0" y="84251"/>
                    <a:pt x="936" y="85936"/>
                    <a:pt x="2808" y="85936"/>
                  </a:cubicBezTo>
                  <a:cubicBezTo>
                    <a:pt x="3370" y="85936"/>
                    <a:pt x="4306" y="85374"/>
                    <a:pt x="5804" y="84063"/>
                  </a:cubicBezTo>
                  <a:cubicBezTo>
                    <a:pt x="9174" y="81068"/>
                    <a:pt x="7676" y="81629"/>
                    <a:pt x="11046" y="78259"/>
                  </a:cubicBezTo>
                  <a:cubicBezTo>
                    <a:pt x="16476" y="83314"/>
                    <a:pt x="23216" y="85936"/>
                    <a:pt x="31079" y="85936"/>
                  </a:cubicBezTo>
                  <a:cubicBezTo>
                    <a:pt x="48865" y="85936"/>
                    <a:pt x="61222" y="76762"/>
                    <a:pt x="61222" y="5953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6184488" y="3588439"/>
              <a:ext cx="40065" cy="123005"/>
            </a:xfrm>
            <a:custGeom>
              <a:avLst/>
              <a:gdLst/>
              <a:ahLst/>
              <a:cxnLst/>
              <a:rect l="l" t="t" r="r" b="b"/>
              <a:pathLst>
                <a:path w="40065" h="123005">
                  <a:moveTo>
                    <a:pt x="30143" y="10485"/>
                  </a:moveTo>
                  <a:cubicBezTo>
                    <a:pt x="30143" y="4868"/>
                    <a:pt x="25462" y="0"/>
                    <a:pt x="19846" y="0"/>
                  </a:cubicBezTo>
                  <a:cubicBezTo>
                    <a:pt x="14229" y="0"/>
                    <a:pt x="9361" y="4868"/>
                    <a:pt x="9361" y="10485"/>
                  </a:cubicBezTo>
                  <a:cubicBezTo>
                    <a:pt x="9361" y="16101"/>
                    <a:pt x="14042" y="21156"/>
                    <a:pt x="19658" y="21156"/>
                  </a:cubicBezTo>
                  <a:cubicBezTo>
                    <a:pt x="25462" y="21156"/>
                    <a:pt x="30143" y="16288"/>
                    <a:pt x="30143" y="10485"/>
                  </a:cubicBezTo>
                  <a:close/>
                  <a:moveTo>
                    <a:pt x="20595" y="122444"/>
                  </a:moveTo>
                  <a:lnTo>
                    <a:pt x="40066" y="123006"/>
                  </a:lnTo>
                  <a:lnTo>
                    <a:pt x="40066" y="115704"/>
                  </a:lnTo>
                  <a:cubicBezTo>
                    <a:pt x="33887" y="115704"/>
                    <a:pt x="30143" y="115330"/>
                    <a:pt x="29020" y="114581"/>
                  </a:cubicBezTo>
                  <a:cubicBezTo>
                    <a:pt x="27896" y="113832"/>
                    <a:pt x="27522" y="111772"/>
                    <a:pt x="27522" y="108402"/>
                  </a:cubicBezTo>
                  <a:lnTo>
                    <a:pt x="27522" y="39691"/>
                  </a:lnTo>
                  <a:lnTo>
                    <a:pt x="749" y="41938"/>
                  </a:lnTo>
                  <a:lnTo>
                    <a:pt x="749" y="49053"/>
                  </a:lnTo>
                  <a:cubicBezTo>
                    <a:pt x="6927" y="49053"/>
                    <a:pt x="10859" y="49614"/>
                    <a:pt x="12170" y="50550"/>
                  </a:cubicBezTo>
                  <a:cubicBezTo>
                    <a:pt x="13480" y="51486"/>
                    <a:pt x="14042" y="54108"/>
                    <a:pt x="14042" y="58414"/>
                  </a:cubicBezTo>
                  <a:lnTo>
                    <a:pt x="14042" y="108215"/>
                  </a:lnTo>
                  <a:cubicBezTo>
                    <a:pt x="14042" y="111772"/>
                    <a:pt x="13480" y="114019"/>
                    <a:pt x="12170" y="114768"/>
                  </a:cubicBezTo>
                  <a:cubicBezTo>
                    <a:pt x="10859" y="115517"/>
                    <a:pt x="6740" y="115704"/>
                    <a:pt x="0" y="115704"/>
                  </a:cubicBezTo>
                  <a:lnTo>
                    <a:pt x="0" y="123006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6236349" y="3628692"/>
              <a:ext cx="94173" cy="82752"/>
            </a:xfrm>
            <a:custGeom>
              <a:avLst/>
              <a:gdLst/>
              <a:ahLst/>
              <a:cxnLst/>
              <a:rect l="l" t="t" r="r" b="b"/>
              <a:pathLst>
                <a:path w="94173" h="82752">
                  <a:moveTo>
                    <a:pt x="52797" y="5429"/>
                  </a:moveTo>
                  <a:cubicBezTo>
                    <a:pt x="61222" y="5429"/>
                    <a:pt x="65528" y="11982"/>
                    <a:pt x="65528" y="25275"/>
                  </a:cubicBezTo>
                  <a:lnTo>
                    <a:pt x="65528" y="67962"/>
                  </a:lnTo>
                  <a:cubicBezTo>
                    <a:pt x="65528" y="71519"/>
                    <a:pt x="64967" y="73766"/>
                    <a:pt x="63656" y="74515"/>
                  </a:cubicBezTo>
                  <a:cubicBezTo>
                    <a:pt x="62345" y="75264"/>
                    <a:pt x="58226" y="75638"/>
                    <a:pt x="51299" y="75638"/>
                  </a:cubicBezTo>
                  <a:lnTo>
                    <a:pt x="51299" y="82753"/>
                  </a:lnTo>
                  <a:lnTo>
                    <a:pt x="72830" y="82191"/>
                  </a:lnTo>
                  <a:lnTo>
                    <a:pt x="94173" y="82753"/>
                  </a:lnTo>
                  <a:lnTo>
                    <a:pt x="94173" y="75638"/>
                  </a:lnTo>
                  <a:cubicBezTo>
                    <a:pt x="88182" y="75638"/>
                    <a:pt x="84251" y="75451"/>
                    <a:pt x="82378" y="74889"/>
                  </a:cubicBezTo>
                  <a:cubicBezTo>
                    <a:pt x="80506" y="74328"/>
                    <a:pt x="79757" y="73017"/>
                    <a:pt x="79757" y="70770"/>
                  </a:cubicBezTo>
                  <a:lnTo>
                    <a:pt x="79757" y="35760"/>
                  </a:lnTo>
                  <a:cubicBezTo>
                    <a:pt x="79757" y="26960"/>
                    <a:pt x="79570" y="20782"/>
                    <a:pt x="79008" y="17225"/>
                  </a:cubicBezTo>
                  <a:cubicBezTo>
                    <a:pt x="77136" y="5804"/>
                    <a:pt x="68711" y="0"/>
                    <a:pt x="53920" y="0"/>
                  </a:cubicBezTo>
                  <a:cubicBezTo>
                    <a:pt x="42125" y="0"/>
                    <a:pt x="33326" y="5617"/>
                    <a:pt x="27522" y="16850"/>
                  </a:cubicBezTo>
                  <a:lnTo>
                    <a:pt x="27522" y="0"/>
                  </a:lnTo>
                  <a:lnTo>
                    <a:pt x="0" y="2059"/>
                  </a:lnTo>
                  <a:lnTo>
                    <a:pt x="0" y="9174"/>
                  </a:lnTo>
                  <a:cubicBezTo>
                    <a:pt x="6740" y="9174"/>
                    <a:pt x="10859" y="9736"/>
                    <a:pt x="12357" y="10859"/>
                  </a:cubicBezTo>
                  <a:cubicBezTo>
                    <a:pt x="13855" y="11982"/>
                    <a:pt x="14416" y="14416"/>
                    <a:pt x="14416" y="18722"/>
                  </a:cubicBezTo>
                  <a:lnTo>
                    <a:pt x="14416" y="67962"/>
                  </a:lnTo>
                  <a:cubicBezTo>
                    <a:pt x="14416" y="71519"/>
                    <a:pt x="13667" y="73766"/>
                    <a:pt x="12357" y="74515"/>
                  </a:cubicBezTo>
                  <a:cubicBezTo>
                    <a:pt x="11046" y="75264"/>
                    <a:pt x="6927" y="75638"/>
                    <a:pt x="0" y="75638"/>
                  </a:cubicBezTo>
                  <a:lnTo>
                    <a:pt x="0" y="82753"/>
                  </a:lnTo>
                  <a:lnTo>
                    <a:pt x="21531" y="82191"/>
                  </a:lnTo>
                  <a:lnTo>
                    <a:pt x="42874" y="82753"/>
                  </a:lnTo>
                  <a:lnTo>
                    <a:pt x="42874" y="75638"/>
                  </a:lnTo>
                  <a:cubicBezTo>
                    <a:pt x="35947" y="75638"/>
                    <a:pt x="32015" y="75264"/>
                    <a:pt x="30705" y="74515"/>
                  </a:cubicBezTo>
                  <a:cubicBezTo>
                    <a:pt x="29394" y="73766"/>
                    <a:pt x="28645" y="71519"/>
                    <a:pt x="28645" y="67962"/>
                  </a:cubicBezTo>
                  <a:lnTo>
                    <a:pt x="28645" y="34262"/>
                  </a:lnTo>
                  <a:cubicBezTo>
                    <a:pt x="28645" y="19097"/>
                    <a:pt x="38194" y="5429"/>
                    <a:pt x="52797" y="54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6175916" y="3412290"/>
              <a:ext cx="92301" cy="120759"/>
            </a:xfrm>
            <a:custGeom>
              <a:avLst/>
              <a:gdLst/>
              <a:ahLst/>
              <a:cxnLst/>
              <a:rect l="l" t="t" r="r" b="b"/>
              <a:pathLst>
                <a:path w="92301" h="120759">
                  <a:moveTo>
                    <a:pt x="38755" y="82940"/>
                  </a:moveTo>
                  <a:cubicBezTo>
                    <a:pt x="46057" y="82940"/>
                    <a:pt x="53359" y="80132"/>
                    <a:pt x="60473" y="74328"/>
                  </a:cubicBezTo>
                  <a:cubicBezTo>
                    <a:pt x="55231" y="96607"/>
                    <a:pt x="51674" y="114019"/>
                    <a:pt x="26773" y="114019"/>
                  </a:cubicBezTo>
                  <a:cubicBezTo>
                    <a:pt x="22092" y="114019"/>
                    <a:pt x="17973" y="113832"/>
                    <a:pt x="14603" y="113270"/>
                  </a:cubicBezTo>
                  <a:cubicBezTo>
                    <a:pt x="17599" y="111211"/>
                    <a:pt x="19097" y="108215"/>
                    <a:pt x="19097" y="104283"/>
                  </a:cubicBezTo>
                  <a:cubicBezTo>
                    <a:pt x="19097" y="99228"/>
                    <a:pt x="16476" y="96794"/>
                    <a:pt x="11233" y="96794"/>
                  </a:cubicBezTo>
                  <a:cubicBezTo>
                    <a:pt x="4868" y="96794"/>
                    <a:pt x="0" y="102411"/>
                    <a:pt x="0" y="108777"/>
                  </a:cubicBezTo>
                  <a:cubicBezTo>
                    <a:pt x="0" y="114393"/>
                    <a:pt x="3370" y="117951"/>
                    <a:pt x="10110" y="119261"/>
                  </a:cubicBezTo>
                  <a:cubicBezTo>
                    <a:pt x="15165" y="120197"/>
                    <a:pt x="20782" y="120759"/>
                    <a:pt x="26960" y="120759"/>
                  </a:cubicBezTo>
                  <a:cubicBezTo>
                    <a:pt x="37070" y="120759"/>
                    <a:pt x="46057" y="118887"/>
                    <a:pt x="53920" y="115142"/>
                  </a:cubicBezTo>
                  <a:cubicBezTo>
                    <a:pt x="63469" y="110462"/>
                    <a:pt x="69273" y="103722"/>
                    <a:pt x="71519" y="94922"/>
                  </a:cubicBezTo>
                  <a:lnTo>
                    <a:pt x="91552" y="14229"/>
                  </a:lnTo>
                  <a:cubicBezTo>
                    <a:pt x="92114" y="12170"/>
                    <a:pt x="92301" y="10859"/>
                    <a:pt x="92301" y="10110"/>
                  </a:cubicBezTo>
                  <a:cubicBezTo>
                    <a:pt x="92301" y="5804"/>
                    <a:pt x="90054" y="3557"/>
                    <a:pt x="85374" y="3557"/>
                  </a:cubicBezTo>
                  <a:cubicBezTo>
                    <a:pt x="81068" y="3557"/>
                    <a:pt x="78259" y="5617"/>
                    <a:pt x="76574" y="9548"/>
                  </a:cubicBezTo>
                  <a:cubicBezTo>
                    <a:pt x="72081" y="3183"/>
                    <a:pt x="65903" y="0"/>
                    <a:pt x="57852" y="0"/>
                  </a:cubicBezTo>
                  <a:cubicBezTo>
                    <a:pt x="45308" y="0"/>
                    <a:pt x="34262" y="5429"/>
                    <a:pt x="24526" y="16288"/>
                  </a:cubicBezTo>
                  <a:cubicBezTo>
                    <a:pt x="14791" y="27147"/>
                    <a:pt x="9923" y="39130"/>
                    <a:pt x="9923" y="52048"/>
                  </a:cubicBezTo>
                  <a:cubicBezTo>
                    <a:pt x="9923" y="69460"/>
                    <a:pt x="21343" y="82940"/>
                    <a:pt x="38755" y="82940"/>
                  </a:cubicBezTo>
                  <a:close/>
                  <a:moveTo>
                    <a:pt x="67026" y="10110"/>
                  </a:moveTo>
                  <a:cubicBezTo>
                    <a:pt x="71332" y="14042"/>
                    <a:pt x="73392" y="17786"/>
                    <a:pt x="73579" y="21531"/>
                  </a:cubicBezTo>
                  <a:lnTo>
                    <a:pt x="64779" y="57478"/>
                  </a:lnTo>
                  <a:cubicBezTo>
                    <a:pt x="64218" y="59537"/>
                    <a:pt x="63094" y="61596"/>
                    <a:pt x="61035" y="64030"/>
                  </a:cubicBezTo>
                  <a:cubicBezTo>
                    <a:pt x="54108" y="72268"/>
                    <a:pt x="46993" y="76387"/>
                    <a:pt x="39317" y="76387"/>
                  </a:cubicBezTo>
                  <a:cubicBezTo>
                    <a:pt x="30517" y="76387"/>
                    <a:pt x="26211" y="70770"/>
                    <a:pt x="26211" y="59537"/>
                  </a:cubicBezTo>
                  <a:cubicBezTo>
                    <a:pt x="26211" y="55044"/>
                    <a:pt x="27335" y="48678"/>
                    <a:pt x="29394" y="40627"/>
                  </a:cubicBezTo>
                  <a:cubicBezTo>
                    <a:pt x="31454" y="32577"/>
                    <a:pt x="33513" y="26773"/>
                    <a:pt x="35760" y="23028"/>
                  </a:cubicBezTo>
                  <a:cubicBezTo>
                    <a:pt x="42312" y="12170"/>
                    <a:pt x="49614" y="6740"/>
                    <a:pt x="57852" y="6740"/>
                  </a:cubicBezTo>
                  <a:cubicBezTo>
                    <a:pt x="61409" y="6740"/>
                    <a:pt x="64592" y="7863"/>
                    <a:pt x="67026" y="101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6261522" y="3894373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6378671" y="3894373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6513739" y="3894373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6282446" y="3412290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6378767" y="3581511"/>
              <a:ext cx="108027" cy="168126"/>
            </a:xfrm>
            <a:custGeom>
              <a:avLst/>
              <a:gdLst/>
              <a:ahLst/>
              <a:cxnLst/>
              <a:rect l="l" t="t" r="r" b="b"/>
              <a:pathLst>
                <a:path w="108027" h="168126">
                  <a:moveTo>
                    <a:pt x="68711" y="46806"/>
                  </a:moveTo>
                  <a:lnTo>
                    <a:pt x="79383" y="3183"/>
                  </a:lnTo>
                  <a:cubicBezTo>
                    <a:pt x="79383" y="1123"/>
                    <a:pt x="78072" y="0"/>
                    <a:pt x="75451" y="0"/>
                  </a:cubicBezTo>
                  <a:cubicBezTo>
                    <a:pt x="71894" y="0"/>
                    <a:pt x="72081" y="1498"/>
                    <a:pt x="71145" y="4681"/>
                  </a:cubicBezTo>
                  <a:lnTo>
                    <a:pt x="60660" y="46619"/>
                  </a:lnTo>
                  <a:cubicBezTo>
                    <a:pt x="45870" y="47368"/>
                    <a:pt x="32577" y="52235"/>
                    <a:pt x="20407" y="61222"/>
                  </a:cubicBezTo>
                  <a:cubicBezTo>
                    <a:pt x="6740" y="71145"/>
                    <a:pt x="0" y="83127"/>
                    <a:pt x="0" y="97169"/>
                  </a:cubicBezTo>
                  <a:cubicBezTo>
                    <a:pt x="0" y="118138"/>
                    <a:pt x="18535" y="131244"/>
                    <a:pt x="39317" y="132367"/>
                  </a:cubicBezTo>
                  <a:lnTo>
                    <a:pt x="32390" y="160450"/>
                  </a:lnTo>
                  <a:cubicBezTo>
                    <a:pt x="31828" y="163259"/>
                    <a:pt x="31454" y="164944"/>
                    <a:pt x="31454" y="165131"/>
                  </a:cubicBezTo>
                  <a:cubicBezTo>
                    <a:pt x="31454" y="167190"/>
                    <a:pt x="32577" y="168127"/>
                    <a:pt x="35011" y="168127"/>
                  </a:cubicBezTo>
                  <a:cubicBezTo>
                    <a:pt x="36134" y="168127"/>
                    <a:pt x="37070" y="167939"/>
                    <a:pt x="37632" y="167752"/>
                  </a:cubicBezTo>
                  <a:cubicBezTo>
                    <a:pt x="38755" y="166067"/>
                    <a:pt x="39504" y="164382"/>
                    <a:pt x="39691" y="163072"/>
                  </a:cubicBezTo>
                  <a:lnTo>
                    <a:pt x="47368" y="132554"/>
                  </a:lnTo>
                  <a:cubicBezTo>
                    <a:pt x="61971" y="131805"/>
                    <a:pt x="75451" y="126937"/>
                    <a:pt x="87621" y="117951"/>
                  </a:cubicBezTo>
                  <a:cubicBezTo>
                    <a:pt x="101288" y="107841"/>
                    <a:pt x="108028" y="95858"/>
                    <a:pt x="108028" y="81817"/>
                  </a:cubicBezTo>
                  <a:cubicBezTo>
                    <a:pt x="108028" y="61035"/>
                    <a:pt x="89493" y="47929"/>
                    <a:pt x="68711" y="46806"/>
                  </a:cubicBezTo>
                  <a:close/>
                  <a:moveTo>
                    <a:pt x="49053" y="125627"/>
                  </a:moveTo>
                  <a:lnTo>
                    <a:pt x="66839" y="53546"/>
                  </a:lnTo>
                  <a:cubicBezTo>
                    <a:pt x="82004" y="54108"/>
                    <a:pt x="93050" y="63094"/>
                    <a:pt x="93050" y="78634"/>
                  </a:cubicBezTo>
                  <a:cubicBezTo>
                    <a:pt x="93050" y="103909"/>
                    <a:pt x="72268" y="123006"/>
                    <a:pt x="49053" y="125627"/>
                  </a:cubicBezTo>
                  <a:close/>
                  <a:moveTo>
                    <a:pt x="25650" y="71145"/>
                  </a:moveTo>
                  <a:cubicBezTo>
                    <a:pt x="33326" y="61035"/>
                    <a:pt x="44372" y="55231"/>
                    <a:pt x="58788" y="53546"/>
                  </a:cubicBezTo>
                  <a:lnTo>
                    <a:pt x="41002" y="125627"/>
                  </a:lnTo>
                  <a:cubicBezTo>
                    <a:pt x="26024" y="124691"/>
                    <a:pt x="14978" y="115704"/>
                    <a:pt x="14978" y="100352"/>
                  </a:cubicBezTo>
                  <a:cubicBezTo>
                    <a:pt x="14978" y="90429"/>
                    <a:pt x="18535" y="80693"/>
                    <a:pt x="25650" y="7114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6504852" y="3668633"/>
              <a:ext cx="69807" cy="92006"/>
            </a:xfrm>
            <a:custGeom>
              <a:avLst/>
              <a:gdLst/>
              <a:ahLst/>
              <a:cxnLst/>
              <a:rect l="l" t="t" r="r" b="b"/>
              <a:pathLst>
                <a:path w="69807" h="92006">
                  <a:moveTo>
                    <a:pt x="69808" y="46271"/>
                  </a:moveTo>
                  <a:cubicBezTo>
                    <a:pt x="69808" y="40387"/>
                    <a:pt x="69808" y="39317"/>
                    <a:pt x="69005" y="33165"/>
                  </a:cubicBezTo>
                  <a:cubicBezTo>
                    <a:pt x="66598" y="14309"/>
                    <a:pt x="56568" y="0"/>
                    <a:pt x="34904" y="0"/>
                  </a:cubicBezTo>
                  <a:cubicBezTo>
                    <a:pt x="20862" y="0"/>
                    <a:pt x="11233" y="6285"/>
                    <a:pt x="6419" y="15379"/>
                  </a:cubicBezTo>
                  <a:cubicBezTo>
                    <a:pt x="1739" y="24205"/>
                    <a:pt x="0" y="33433"/>
                    <a:pt x="0" y="46271"/>
                  </a:cubicBezTo>
                  <a:cubicBezTo>
                    <a:pt x="0" y="50952"/>
                    <a:pt x="267" y="55231"/>
                    <a:pt x="802" y="59377"/>
                  </a:cubicBezTo>
                  <a:cubicBezTo>
                    <a:pt x="3210" y="77965"/>
                    <a:pt x="13373" y="92007"/>
                    <a:pt x="34904" y="92007"/>
                  </a:cubicBezTo>
                  <a:cubicBezTo>
                    <a:pt x="48812" y="92007"/>
                    <a:pt x="58574" y="85722"/>
                    <a:pt x="63388" y="76895"/>
                  </a:cubicBezTo>
                  <a:cubicBezTo>
                    <a:pt x="68203" y="68069"/>
                    <a:pt x="69808" y="58975"/>
                    <a:pt x="69808" y="46271"/>
                  </a:cubicBezTo>
                  <a:close/>
                  <a:moveTo>
                    <a:pt x="53760" y="19257"/>
                  </a:moveTo>
                  <a:cubicBezTo>
                    <a:pt x="54963" y="23670"/>
                    <a:pt x="55632" y="32095"/>
                    <a:pt x="55632" y="44666"/>
                  </a:cubicBezTo>
                  <a:cubicBezTo>
                    <a:pt x="55632" y="57906"/>
                    <a:pt x="54963" y="66999"/>
                    <a:pt x="53626" y="72215"/>
                  </a:cubicBezTo>
                  <a:cubicBezTo>
                    <a:pt x="51353" y="81041"/>
                    <a:pt x="44934" y="86524"/>
                    <a:pt x="34904" y="86524"/>
                  </a:cubicBezTo>
                  <a:cubicBezTo>
                    <a:pt x="31828" y="86524"/>
                    <a:pt x="28485" y="85722"/>
                    <a:pt x="25008" y="84251"/>
                  </a:cubicBezTo>
                  <a:cubicBezTo>
                    <a:pt x="20728" y="82245"/>
                    <a:pt x="17786" y="78233"/>
                    <a:pt x="16181" y="71947"/>
                  </a:cubicBezTo>
                  <a:cubicBezTo>
                    <a:pt x="14844" y="66865"/>
                    <a:pt x="14175" y="57772"/>
                    <a:pt x="14175" y="44666"/>
                  </a:cubicBezTo>
                  <a:cubicBezTo>
                    <a:pt x="14175" y="31962"/>
                    <a:pt x="14844" y="23135"/>
                    <a:pt x="16315" y="18455"/>
                  </a:cubicBezTo>
                  <a:cubicBezTo>
                    <a:pt x="18856" y="9762"/>
                    <a:pt x="25008" y="5483"/>
                    <a:pt x="34904" y="5483"/>
                  </a:cubicBezTo>
                  <a:cubicBezTo>
                    <a:pt x="44934" y="5483"/>
                    <a:pt x="51219" y="10030"/>
                    <a:pt x="53760" y="1925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6667975" y="3828578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6824015" y="395593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6989451" y="3894373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7106600" y="3894373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7237924" y="3849707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7394571" y="3828578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7550611" y="3955936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744473"/>
            <a:ext cx="5504668" cy="2516231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3273513" y="3965943"/>
            <a:ext cx="106530" cy="9525"/>
          </a:xfrm>
          <a:custGeom>
            <a:avLst/>
            <a:gdLst/>
            <a:ahLst/>
            <a:cxnLst/>
            <a:rect l="l" t="t" r="r" b="b"/>
            <a:pathLst>
              <a:path w="106530" h="9525">
                <a:moveTo>
                  <a:pt x="0" y="0"/>
                </a:moveTo>
                <a:lnTo>
                  <a:pt x="10653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5063699" y="3592468"/>
            <a:ext cx="106530" cy="9525"/>
          </a:xfrm>
          <a:custGeom>
            <a:avLst/>
            <a:gdLst/>
            <a:ahLst/>
            <a:cxnLst/>
            <a:rect l="l" t="t" r="r" b="b"/>
            <a:pathLst>
              <a:path w="106530" h="9525">
                <a:moveTo>
                  <a:pt x="0" y="0"/>
                </a:moveTo>
                <a:lnTo>
                  <a:pt x="10653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6846970" y="3592468"/>
            <a:ext cx="106530" cy="9525"/>
          </a:xfrm>
          <a:custGeom>
            <a:avLst/>
            <a:gdLst/>
            <a:ahLst/>
            <a:cxnLst/>
            <a:rect l="l" t="t" r="r" b="b"/>
            <a:pathLst>
              <a:path w="106530" h="9525">
                <a:moveTo>
                  <a:pt x="0" y="0"/>
                </a:moveTo>
                <a:lnTo>
                  <a:pt x="106530" y="0"/>
                </a:lnTo>
              </a:path>
            </a:pathLst>
          </a:custGeom>
          <a:noFill/>
          <a:ln w="12838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0" y="4491637"/>
            <a:ext cx="7262490" cy="19050"/>
          </a:xfrm>
          <a:custGeom>
            <a:avLst/>
            <a:gdLst/>
            <a:ahLst/>
            <a:cxnLst/>
            <a:rect l="l" t="t" r="r" b="b"/>
            <a:pathLst>
              <a:path w="7262490" h="19050">
                <a:moveTo>
                  <a:pt x="0" y="0"/>
                </a:moveTo>
                <a:lnTo>
                  <a:pt x="0" y="19050"/>
                </a:lnTo>
                <a:lnTo>
                  <a:pt x="7262491" y="19050"/>
                </a:lnTo>
                <a:lnTo>
                  <a:pt x="7262491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7" name="Freeform 107"/>
          <p:cNvSpPr/>
          <p:nvPr/>
        </p:nvSpPr>
        <p:spPr>
          <a:xfrm>
            <a:off x="7262488" y="4491637"/>
            <a:ext cx="756509" cy="19050"/>
          </a:xfrm>
          <a:custGeom>
            <a:avLst/>
            <a:gdLst/>
            <a:ahLst/>
            <a:cxnLst/>
            <a:rect l="l" t="t" r="r" b="b"/>
            <a:pathLst>
              <a:path w="756509" h="19050">
                <a:moveTo>
                  <a:pt x="0" y="0"/>
                </a:moveTo>
                <a:lnTo>
                  <a:pt x="0" y="19050"/>
                </a:lnTo>
                <a:lnTo>
                  <a:pt x="756509" y="19050"/>
                </a:lnTo>
                <a:lnTo>
                  <a:pt x="75650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8" name="TextBox 107"/>
          <p:cNvSpPr txBox="1"/>
          <p:nvPr/>
        </p:nvSpPr>
        <p:spPr>
          <a:xfrm>
            <a:off x="178308" y="87816"/>
            <a:ext cx="3608589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Membrane Stresses: Hydrostatic Pressure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48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2" name="MathFormula 322"/>
          <p:cNvGrpSpPr/>
          <p:nvPr/>
        </p:nvGrpSpPr>
        <p:grpSpPr>
          <a:xfrm>
            <a:off x="395932" y="3352990"/>
            <a:ext cx="7523277" cy="802386"/>
            <a:chOff x="395932" y="3352990"/>
            <a:chExt cx="7523277" cy="802386"/>
          </a:xfrm>
        </p:grpSpPr>
        <p:sp>
          <p:nvSpPr>
            <p:cNvPr id="210" name="MathGlyph 210"/>
            <p:cNvSpPr/>
            <p:nvPr/>
          </p:nvSpPr>
          <p:spPr>
            <a:xfrm>
              <a:off x="395932" y="3352990"/>
              <a:ext cx="162616" cy="802386"/>
            </a:xfrm>
            <a:custGeom>
              <a:avLst/>
              <a:gdLst/>
              <a:ahLst/>
              <a:cxnLst/>
              <a:rect l="l" t="t" r="r" b="b"/>
              <a:pathLst>
                <a:path w="162616" h="802386">
                  <a:moveTo>
                    <a:pt x="27014" y="401193"/>
                  </a:moveTo>
                  <a:cubicBezTo>
                    <a:pt x="59109" y="384075"/>
                    <a:pt x="95751" y="345561"/>
                    <a:pt x="95751" y="301162"/>
                  </a:cubicBezTo>
                  <a:lnTo>
                    <a:pt x="95751" y="101101"/>
                  </a:lnTo>
                  <a:cubicBezTo>
                    <a:pt x="95751" y="83448"/>
                    <a:pt x="101903" y="66331"/>
                    <a:pt x="114206" y="49480"/>
                  </a:cubicBezTo>
                  <a:cubicBezTo>
                    <a:pt x="126510" y="32630"/>
                    <a:pt x="140685" y="21397"/>
                    <a:pt x="157535" y="15513"/>
                  </a:cubicBezTo>
                  <a:cubicBezTo>
                    <a:pt x="161012" y="14175"/>
                    <a:pt x="162617" y="11768"/>
                    <a:pt x="162617" y="8024"/>
                  </a:cubicBezTo>
                  <a:cubicBezTo>
                    <a:pt x="162617" y="2675"/>
                    <a:pt x="159942" y="0"/>
                    <a:pt x="154593" y="0"/>
                  </a:cubicBezTo>
                  <a:cubicBezTo>
                    <a:pt x="153791" y="0"/>
                    <a:pt x="152988" y="267"/>
                    <a:pt x="151918" y="535"/>
                  </a:cubicBezTo>
                  <a:cubicBezTo>
                    <a:pt x="130254" y="8559"/>
                    <a:pt x="110997" y="21397"/>
                    <a:pt x="94414" y="39317"/>
                  </a:cubicBezTo>
                  <a:cubicBezTo>
                    <a:pt x="75959" y="59377"/>
                    <a:pt x="66865" y="79971"/>
                    <a:pt x="66865" y="101101"/>
                  </a:cubicBezTo>
                  <a:lnTo>
                    <a:pt x="66865" y="301162"/>
                  </a:lnTo>
                  <a:cubicBezTo>
                    <a:pt x="66865" y="320152"/>
                    <a:pt x="60981" y="338607"/>
                    <a:pt x="49213" y="356527"/>
                  </a:cubicBezTo>
                  <a:cubicBezTo>
                    <a:pt x="37177" y="374982"/>
                    <a:pt x="22467" y="387552"/>
                    <a:pt x="5082" y="393704"/>
                  </a:cubicBezTo>
                  <a:cubicBezTo>
                    <a:pt x="1605" y="395041"/>
                    <a:pt x="0" y="397449"/>
                    <a:pt x="0" y="401193"/>
                  </a:cubicBezTo>
                  <a:cubicBezTo>
                    <a:pt x="0" y="404937"/>
                    <a:pt x="1605" y="407345"/>
                    <a:pt x="5082" y="408682"/>
                  </a:cubicBezTo>
                  <a:cubicBezTo>
                    <a:pt x="22467" y="414834"/>
                    <a:pt x="37177" y="427404"/>
                    <a:pt x="48946" y="445592"/>
                  </a:cubicBezTo>
                  <a:cubicBezTo>
                    <a:pt x="60714" y="463779"/>
                    <a:pt x="66865" y="482234"/>
                    <a:pt x="66865" y="501224"/>
                  </a:cubicBezTo>
                  <a:lnTo>
                    <a:pt x="66865" y="701285"/>
                  </a:lnTo>
                  <a:cubicBezTo>
                    <a:pt x="66865" y="722415"/>
                    <a:pt x="75959" y="743009"/>
                    <a:pt x="94414" y="763069"/>
                  </a:cubicBezTo>
                  <a:cubicBezTo>
                    <a:pt x="110997" y="780989"/>
                    <a:pt x="130254" y="793827"/>
                    <a:pt x="151918" y="801851"/>
                  </a:cubicBezTo>
                  <a:cubicBezTo>
                    <a:pt x="152988" y="802119"/>
                    <a:pt x="153791" y="802386"/>
                    <a:pt x="154593" y="802386"/>
                  </a:cubicBezTo>
                  <a:cubicBezTo>
                    <a:pt x="159942" y="802386"/>
                    <a:pt x="162617" y="799711"/>
                    <a:pt x="162617" y="794362"/>
                  </a:cubicBezTo>
                  <a:cubicBezTo>
                    <a:pt x="162617" y="790618"/>
                    <a:pt x="161012" y="788211"/>
                    <a:pt x="157535" y="786873"/>
                  </a:cubicBezTo>
                  <a:cubicBezTo>
                    <a:pt x="140685" y="780989"/>
                    <a:pt x="126510" y="769756"/>
                    <a:pt x="114206" y="752906"/>
                  </a:cubicBezTo>
                  <a:cubicBezTo>
                    <a:pt x="101903" y="736055"/>
                    <a:pt x="95751" y="718938"/>
                    <a:pt x="95751" y="701285"/>
                  </a:cubicBezTo>
                  <a:lnTo>
                    <a:pt x="95751" y="501224"/>
                  </a:lnTo>
                  <a:cubicBezTo>
                    <a:pt x="95751" y="456825"/>
                    <a:pt x="59109" y="418578"/>
                    <a:pt x="27014" y="401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612843" y="3428003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64489" y="802"/>
                  </a:moveTo>
                  <a:cubicBezTo>
                    <a:pt x="159407" y="802"/>
                    <a:pt x="143360" y="0"/>
                    <a:pt x="138278" y="0"/>
                  </a:cubicBezTo>
                  <a:cubicBezTo>
                    <a:pt x="134266" y="0"/>
                    <a:pt x="132126" y="2140"/>
                    <a:pt x="132126" y="6152"/>
                  </a:cubicBezTo>
                  <a:cubicBezTo>
                    <a:pt x="132126" y="8826"/>
                    <a:pt x="133998" y="10164"/>
                    <a:pt x="137475" y="10431"/>
                  </a:cubicBezTo>
                  <a:cubicBezTo>
                    <a:pt x="144964" y="10698"/>
                    <a:pt x="148709" y="13373"/>
                    <a:pt x="148709" y="17920"/>
                  </a:cubicBezTo>
                  <a:cubicBezTo>
                    <a:pt x="148709" y="20327"/>
                    <a:pt x="147372" y="23537"/>
                    <a:pt x="144964" y="27549"/>
                  </a:cubicBezTo>
                  <a:lnTo>
                    <a:pt x="65261" y="154058"/>
                  </a:lnTo>
                  <a:lnTo>
                    <a:pt x="47608" y="17118"/>
                  </a:lnTo>
                  <a:cubicBezTo>
                    <a:pt x="47608" y="12571"/>
                    <a:pt x="53225" y="10431"/>
                    <a:pt x="64726" y="10431"/>
                  </a:cubicBezTo>
                  <a:cubicBezTo>
                    <a:pt x="70075" y="10431"/>
                    <a:pt x="72482" y="8559"/>
                    <a:pt x="72482" y="4012"/>
                  </a:cubicBezTo>
                  <a:cubicBezTo>
                    <a:pt x="72482" y="1337"/>
                    <a:pt x="70877" y="0"/>
                    <a:pt x="67668" y="0"/>
                  </a:cubicBezTo>
                  <a:cubicBezTo>
                    <a:pt x="61784" y="0"/>
                    <a:pt x="40922" y="802"/>
                    <a:pt x="35038" y="802"/>
                  </a:cubicBezTo>
                  <a:cubicBezTo>
                    <a:pt x="29688" y="802"/>
                    <a:pt x="11501" y="0"/>
                    <a:pt x="6152" y="0"/>
                  </a:cubicBezTo>
                  <a:cubicBezTo>
                    <a:pt x="2140" y="0"/>
                    <a:pt x="0" y="2140"/>
                    <a:pt x="0" y="6152"/>
                  </a:cubicBezTo>
                  <a:cubicBezTo>
                    <a:pt x="0" y="9094"/>
                    <a:pt x="2675" y="10431"/>
                    <a:pt x="7756" y="10431"/>
                  </a:cubicBezTo>
                  <a:cubicBezTo>
                    <a:pt x="12303" y="10431"/>
                    <a:pt x="15513" y="10966"/>
                    <a:pt x="17652" y="11501"/>
                  </a:cubicBezTo>
                  <a:cubicBezTo>
                    <a:pt x="21932" y="12838"/>
                    <a:pt x="21664" y="13373"/>
                    <a:pt x="22467" y="18455"/>
                  </a:cubicBezTo>
                  <a:lnTo>
                    <a:pt x="43329" y="181607"/>
                  </a:lnTo>
                  <a:cubicBezTo>
                    <a:pt x="44131" y="186154"/>
                    <a:pt x="46271" y="188561"/>
                    <a:pt x="49748" y="188561"/>
                  </a:cubicBezTo>
                  <a:cubicBezTo>
                    <a:pt x="53225" y="188561"/>
                    <a:pt x="55900" y="186688"/>
                    <a:pt x="58039" y="183211"/>
                  </a:cubicBezTo>
                  <a:lnTo>
                    <a:pt x="153256" y="31828"/>
                  </a:lnTo>
                  <a:cubicBezTo>
                    <a:pt x="159407" y="22199"/>
                    <a:pt x="165292" y="16048"/>
                    <a:pt x="171176" y="13641"/>
                  </a:cubicBezTo>
                  <a:cubicBezTo>
                    <a:pt x="175188" y="11768"/>
                    <a:pt x="180269" y="10698"/>
                    <a:pt x="186154" y="10431"/>
                  </a:cubicBezTo>
                  <a:cubicBezTo>
                    <a:pt x="189096" y="10164"/>
                    <a:pt x="190433" y="8291"/>
                    <a:pt x="190700" y="4279"/>
                  </a:cubicBezTo>
                  <a:cubicBezTo>
                    <a:pt x="190968" y="1337"/>
                    <a:pt x="189363" y="0"/>
                    <a:pt x="186154" y="0"/>
                  </a:cubicBezTo>
                  <a:cubicBezTo>
                    <a:pt x="182142" y="0"/>
                    <a:pt x="168501" y="802"/>
                    <a:pt x="164489" y="8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612843" y="3850132"/>
              <a:ext cx="190967" cy="188560"/>
            </a:xfrm>
            <a:custGeom>
              <a:avLst/>
              <a:gdLst/>
              <a:ahLst/>
              <a:cxnLst/>
              <a:rect l="l" t="t" r="r" b="b"/>
              <a:pathLst>
                <a:path w="190967" h="188560">
                  <a:moveTo>
                    <a:pt x="164489" y="802"/>
                  </a:moveTo>
                  <a:cubicBezTo>
                    <a:pt x="159407" y="802"/>
                    <a:pt x="143360" y="0"/>
                    <a:pt x="138278" y="0"/>
                  </a:cubicBezTo>
                  <a:cubicBezTo>
                    <a:pt x="134266" y="0"/>
                    <a:pt x="132126" y="2140"/>
                    <a:pt x="132126" y="6152"/>
                  </a:cubicBezTo>
                  <a:cubicBezTo>
                    <a:pt x="132126" y="8826"/>
                    <a:pt x="133998" y="10164"/>
                    <a:pt x="137475" y="10431"/>
                  </a:cubicBezTo>
                  <a:cubicBezTo>
                    <a:pt x="144964" y="10698"/>
                    <a:pt x="148709" y="13373"/>
                    <a:pt x="148709" y="17920"/>
                  </a:cubicBezTo>
                  <a:cubicBezTo>
                    <a:pt x="148709" y="20327"/>
                    <a:pt x="147372" y="23537"/>
                    <a:pt x="144964" y="27549"/>
                  </a:cubicBezTo>
                  <a:lnTo>
                    <a:pt x="65261" y="154058"/>
                  </a:lnTo>
                  <a:lnTo>
                    <a:pt x="47608" y="17118"/>
                  </a:lnTo>
                  <a:cubicBezTo>
                    <a:pt x="47608" y="12571"/>
                    <a:pt x="53225" y="10431"/>
                    <a:pt x="64726" y="10431"/>
                  </a:cubicBezTo>
                  <a:cubicBezTo>
                    <a:pt x="70075" y="10431"/>
                    <a:pt x="72482" y="8559"/>
                    <a:pt x="72482" y="4012"/>
                  </a:cubicBezTo>
                  <a:cubicBezTo>
                    <a:pt x="72482" y="1337"/>
                    <a:pt x="70877" y="0"/>
                    <a:pt x="67668" y="0"/>
                  </a:cubicBezTo>
                  <a:cubicBezTo>
                    <a:pt x="61784" y="0"/>
                    <a:pt x="40922" y="802"/>
                    <a:pt x="35038" y="802"/>
                  </a:cubicBezTo>
                  <a:cubicBezTo>
                    <a:pt x="29688" y="802"/>
                    <a:pt x="11501" y="0"/>
                    <a:pt x="6152" y="0"/>
                  </a:cubicBezTo>
                  <a:cubicBezTo>
                    <a:pt x="2140" y="0"/>
                    <a:pt x="0" y="2140"/>
                    <a:pt x="0" y="6152"/>
                  </a:cubicBezTo>
                  <a:cubicBezTo>
                    <a:pt x="0" y="9094"/>
                    <a:pt x="2675" y="10431"/>
                    <a:pt x="7756" y="10431"/>
                  </a:cubicBezTo>
                  <a:cubicBezTo>
                    <a:pt x="12303" y="10431"/>
                    <a:pt x="15513" y="10966"/>
                    <a:pt x="17652" y="11501"/>
                  </a:cubicBezTo>
                  <a:cubicBezTo>
                    <a:pt x="21932" y="12838"/>
                    <a:pt x="21664" y="13373"/>
                    <a:pt x="22467" y="18455"/>
                  </a:cubicBezTo>
                  <a:lnTo>
                    <a:pt x="43329" y="181607"/>
                  </a:lnTo>
                  <a:cubicBezTo>
                    <a:pt x="44131" y="186154"/>
                    <a:pt x="46271" y="188561"/>
                    <a:pt x="49748" y="188561"/>
                  </a:cubicBezTo>
                  <a:cubicBezTo>
                    <a:pt x="53225" y="188561"/>
                    <a:pt x="55900" y="186688"/>
                    <a:pt x="58039" y="183211"/>
                  </a:cubicBezTo>
                  <a:lnTo>
                    <a:pt x="153256" y="31828"/>
                  </a:lnTo>
                  <a:cubicBezTo>
                    <a:pt x="159407" y="22199"/>
                    <a:pt x="165292" y="16048"/>
                    <a:pt x="171176" y="13641"/>
                  </a:cubicBezTo>
                  <a:cubicBezTo>
                    <a:pt x="175188" y="11768"/>
                    <a:pt x="180269" y="10698"/>
                    <a:pt x="186154" y="10431"/>
                  </a:cubicBezTo>
                  <a:cubicBezTo>
                    <a:pt x="189096" y="10164"/>
                    <a:pt x="190433" y="8291"/>
                    <a:pt x="190700" y="4279"/>
                  </a:cubicBezTo>
                  <a:cubicBezTo>
                    <a:pt x="190968" y="1337"/>
                    <a:pt x="189363" y="0"/>
                    <a:pt x="186154" y="0"/>
                  </a:cubicBezTo>
                  <a:cubicBezTo>
                    <a:pt x="182142" y="0"/>
                    <a:pt x="168501" y="802"/>
                    <a:pt x="164489" y="80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736039" y="3594170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736039" y="4016308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952618" y="3512521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952618" y="3934650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1233124" y="3432550"/>
              <a:ext cx="107252" cy="178129"/>
            </a:xfrm>
            <a:custGeom>
              <a:avLst/>
              <a:gdLst/>
              <a:ahLst/>
              <a:cxnLst/>
              <a:rect l="l" t="t" r="r" b="b"/>
              <a:pathLst>
                <a:path w="107252" h="178129">
                  <a:moveTo>
                    <a:pt x="50283" y="0"/>
                  </a:moveTo>
                  <a:cubicBezTo>
                    <a:pt x="36642" y="0"/>
                    <a:pt x="25141" y="4814"/>
                    <a:pt x="15245" y="14443"/>
                  </a:cubicBezTo>
                  <a:cubicBezTo>
                    <a:pt x="5349" y="24072"/>
                    <a:pt x="267" y="35305"/>
                    <a:pt x="267" y="48946"/>
                  </a:cubicBezTo>
                  <a:cubicBezTo>
                    <a:pt x="267" y="58039"/>
                    <a:pt x="6954" y="64726"/>
                    <a:pt x="15245" y="64726"/>
                  </a:cubicBezTo>
                  <a:cubicBezTo>
                    <a:pt x="23269" y="64726"/>
                    <a:pt x="29956" y="57772"/>
                    <a:pt x="29956" y="49748"/>
                  </a:cubicBezTo>
                  <a:cubicBezTo>
                    <a:pt x="29956" y="40922"/>
                    <a:pt x="23537" y="34770"/>
                    <a:pt x="14978" y="34770"/>
                  </a:cubicBezTo>
                  <a:cubicBezTo>
                    <a:pt x="14175" y="34770"/>
                    <a:pt x="13641" y="34770"/>
                    <a:pt x="13106" y="35038"/>
                  </a:cubicBezTo>
                  <a:cubicBezTo>
                    <a:pt x="18187" y="21932"/>
                    <a:pt x="29956" y="10431"/>
                    <a:pt x="46806" y="10431"/>
                  </a:cubicBezTo>
                  <a:cubicBezTo>
                    <a:pt x="68738" y="10431"/>
                    <a:pt x="81041" y="29421"/>
                    <a:pt x="81041" y="52423"/>
                  </a:cubicBezTo>
                  <a:cubicBezTo>
                    <a:pt x="81041" y="70343"/>
                    <a:pt x="71947" y="89600"/>
                    <a:pt x="53760" y="109927"/>
                  </a:cubicBezTo>
                  <a:lnTo>
                    <a:pt x="3477" y="166629"/>
                  </a:lnTo>
                  <a:cubicBezTo>
                    <a:pt x="0" y="170641"/>
                    <a:pt x="267" y="170373"/>
                    <a:pt x="267" y="178130"/>
                  </a:cubicBezTo>
                  <a:lnTo>
                    <a:pt x="99496" y="178130"/>
                  </a:lnTo>
                  <a:lnTo>
                    <a:pt x="107252" y="129987"/>
                  </a:lnTo>
                  <a:lnTo>
                    <a:pt x="98426" y="129987"/>
                  </a:lnTo>
                  <a:cubicBezTo>
                    <a:pt x="96286" y="143627"/>
                    <a:pt x="94414" y="151383"/>
                    <a:pt x="92809" y="153791"/>
                  </a:cubicBezTo>
                  <a:cubicBezTo>
                    <a:pt x="91472" y="155128"/>
                    <a:pt x="83448" y="155663"/>
                    <a:pt x="68738" y="155663"/>
                  </a:cubicBezTo>
                  <a:lnTo>
                    <a:pt x="24072" y="155663"/>
                  </a:lnTo>
                  <a:lnTo>
                    <a:pt x="50015" y="130254"/>
                  </a:lnTo>
                  <a:cubicBezTo>
                    <a:pt x="68203" y="113136"/>
                    <a:pt x="91205" y="94682"/>
                    <a:pt x="98961" y="80506"/>
                  </a:cubicBezTo>
                  <a:cubicBezTo>
                    <a:pt x="104310" y="71145"/>
                    <a:pt x="106985" y="61784"/>
                    <a:pt x="106985" y="52423"/>
                  </a:cubicBezTo>
                  <a:cubicBezTo>
                    <a:pt x="106985" y="20862"/>
                    <a:pt x="82378" y="0"/>
                    <a:pt x="5028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227240" y="3917532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360971" y="3495403"/>
              <a:ext cx="144429" cy="118218"/>
            </a:xfrm>
            <a:custGeom>
              <a:avLst/>
              <a:gdLst/>
              <a:ahLst/>
              <a:cxnLst/>
              <a:rect l="l" t="t" r="r" b="b"/>
              <a:pathLst>
                <a:path w="144429" h="118218">
                  <a:moveTo>
                    <a:pt x="132929" y="0"/>
                  </a:moveTo>
                  <a:lnTo>
                    <a:pt x="44666" y="0"/>
                  </a:lnTo>
                  <a:cubicBezTo>
                    <a:pt x="33700" y="0"/>
                    <a:pt x="24072" y="4279"/>
                    <a:pt x="16315" y="12571"/>
                  </a:cubicBezTo>
                  <a:cubicBezTo>
                    <a:pt x="12571" y="16583"/>
                    <a:pt x="0" y="33700"/>
                    <a:pt x="0" y="37177"/>
                  </a:cubicBezTo>
                  <a:cubicBezTo>
                    <a:pt x="1070" y="39049"/>
                    <a:pt x="1070" y="40654"/>
                    <a:pt x="4279" y="40654"/>
                  </a:cubicBezTo>
                  <a:cubicBezTo>
                    <a:pt x="6152" y="40654"/>
                    <a:pt x="7756" y="39584"/>
                    <a:pt x="9361" y="37177"/>
                  </a:cubicBezTo>
                  <a:cubicBezTo>
                    <a:pt x="17920" y="24072"/>
                    <a:pt x="28886" y="17385"/>
                    <a:pt x="41992" y="17385"/>
                  </a:cubicBezTo>
                  <a:lnTo>
                    <a:pt x="55632" y="17385"/>
                  </a:lnTo>
                  <a:cubicBezTo>
                    <a:pt x="49480" y="40654"/>
                    <a:pt x="38247" y="69273"/>
                    <a:pt x="22199" y="103240"/>
                  </a:cubicBezTo>
                  <a:cubicBezTo>
                    <a:pt x="20862" y="106450"/>
                    <a:pt x="20060" y="108857"/>
                    <a:pt x="20060" y="110194"/>
                  </a:cubicBezTo>
                  <a:cubicBezTo>
                    <a:pt x="20060" y="115544"/>
                    <a:pt x="23002" y="118218"/>
                    <a:pt x="28618" y="118218"/>
                  </a:cubicBezTo>
                  <a:cubicBezTo>
                    <a:pt x="33700" y="118218"/>
                    <a:pt x="37445" y="115276"/>
                    <a:pt x="39852" y="109659"/>
                  </a:cubicBezTo>
                  <a:cubicBezTo>
                    <a:pt x="44666" y="94414"/>
                    <a:pt x="48143" y="82646"/>
                    <a:pt x="50015" y="74622"/>
                  </a:cubicBezTo>
                  <a:lnTo>
                    <a:pt x="64726" y="17385"/>
                  </a:lnTo>
                  <a:lnTo>
                    <a:pt x="92274" y="17385"/>
                  </a:lnTo>
                  <a:cubicBezTo>
                    <a:pt x="85053" y="49213"/>
                    <a:pt x="81308" y="71412"/>
                    <a:pt x="81308" y="83983"/>
                  </a:cubicBezTo>
                  <a:cubicBezTo>
                    <a:pt x="81308" y="97089"/>
                    <a:pt x="84251" y="118218"/>
                    <a:pt x="94147" y="118218"/>
                  </a:cubicBezTo>
                  <a:cubicBezTo>
                    <a:pt x="99763" y="118218"/>
                    <a:pt x="105915" y="112869"/>
                    <a:pt x="105915" y="107252"/>
                  </a:cubicBezTo>
                  <a:cubicBezTo>
                    <a:pt x="105915" y="105915"/>
                    <a:pt x="105380" y="103775"/>
                    <a:pt x="104310" y="101101"/>
                  </a:cubicBezTo>
                  <a:cubicBezTo>
                    <a:pt x="99228" y="88530"/>
                    <a:pt x="96821" y="74354"/>
                    <a:pt x="96821" y="58039"/>
                  </a:cubicBezTo>
                  <a:cubicBezTo>
                    <a:pt x="96821" y="45469"/>
                    <a:pt x="98426" y="31828"/>
                    <a:pt x="101368" y="17385"/>
                  </a:cubicBezTo>
                  <a:lnTo>
                    <a:pt x="130521" y="17385"/>
                  </a:lnTo>
                  <a:cubicBezTo>
                    <a:pt x="139883" y="17385"/>
                    <a:pt x="144429" y="14175"/>
                    <a:pt x="144429" y="7489"/>
                  </a:cubicBezTo>
                  <a:cubicBezTo>
                    <a:pt x="144429" y="1337"/>
                    <a:pt x="139615" y="0"/>
                    <a:pt x="13292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383977" y="3914590"/>
              <a:ext cx="140417" cy="175722"/>
            </a:xfrm>
            <a:custGeom>
              <a:avLst/>
              <a:gdLst/>
              <a:ahLst/>
              <a:cxnLst/>
              <a:rect l="l" t="t" r="r" b="b"/>
              <a:pathLst>
                <a:path w="140417" h="175722">
                  <a:moveTo>
                    <a:pt x="135336" y="17118"/>
                  </a:moveTo>
                  <a:cubicBezTo>
                    <a:pt x="138813" y="10431"/>
                    <a:pt x="140418" y="6954"/>
                    <a:pt x="140418" y="6687"/>
                  </a:cubicBezTo>
                  <a:cubicBezTo>
                    <a:pt x="140418" y="4279"/>
                    <a:pt x="139080" y="2942"/>
                    <a:pt x="136138" y="2942"/>
                  </a:cubicBezTo>
                  <a:cubicBezTo>
                    <a:pt x="134266" y="2942"/>
                    <a:pt x="132929" y="3744"/>
                    <a:pt x="132126" y="5349"/>
                  </a:cubicBezTo>
                  <a:cubicBezTo>
                    <a:pt x="122765" y="22734"/>
                    <a:pt x="111799" y="47341"/>
                    <a:pt x="98961" y="79169"/>
                  </a:cubicBezTo>
                  <a:cubicBezTo>
                    <a:pt x="97891" y="61516"/>
                    <a:pt x="94414" y="44934"/>
                    <a:pt x="88530" y="29688"/>
                  </a:cubicBezTo>
                  <a:cubicBezTo>
                    <a:pt x="80774" y="9896"/>
                    <a:pt x="68738" y="0"/>
                    <a:pt x="52423" y="0"/>
                  </a:cubicBezTo>
                  <a:cubicBezTo>
                    <a:pt x="35572" y="0"/>
                    <a:pt x="20862" y="11233"/>
                    <a:pt x="13373" y="21664"/>
                  </a:cubicBezTo>
                  <a:cubicBezTo>
                    <a:pt x="4547" y="34235"/>
                    <a:pt x="0" y="43596"/>
                    <a:pt x="0" y="49480"/>
                  </a:cubicBezTo>
                  <a:cubicBezTo>
                    <a:pt x="0" y="51888"/>
                    <a:pt x="2140" y="53225"/>
                    <a:pt x="6687" y="53225"/>
                  </a:cubicBezTo>
                  <a:lnTo>
                    <a:pt x="8024" y="51353"/>
                  </a:lnTo>
                  <a:cubicBezTo>
                    <a:pt x="12571" y="37445"/>
                    <a:pt x="20327" y="28618"/>
                    <a:pt x="31293" y="24874"/>
                  </a:cubicBezTo>
                  <a:cubicBezTo>
                    <a:pt x="38782" y="22467"/>
                    <a:pt x="44666" y="21129"/>
                    <a:pt x="48946" y="21129"/>
                  </a:cubicBezTo>
                  <a:cubicBezTo>
                    <a:pt x="76762" y="21129"/>
                    <a:pt x="90670" y="43061"/>
                    <a:pt x="90670" y="87193"/>
                  </a:cubicBezTo>
                  <a:cubicBezTo>
                    <a:pt x="90670" y="97624"/>
                    <a:pt x="89600" y="106182"/>
                    <a:pt x="87460" y="112869"/>
                  </a:cubicBezTo>
                  <a:cubicBezTo>
                    <a:pt x="78366" y="142557"/>
                    <a:pt x="73820" y="161547"/>
                    <a:pt x="73820" y="169838"/>
                  </a:cubicBezTo>
                  <a:cubicBezTo>
                    <a:pt x="73820" y="173850"/>
                    <a:pt x="75424" y="175723"/>
                    <a:pt x="78366" y="175723"/>
                  </a:cubicBezTo>
                  <a:cubicBezTo>
                    <a:pt x="81576" y="175723"/>
                    <a:pt x="84785" y="170106"/>
                    <a:pt x="87728" y="159140"/>
                  </a:cubicBezTo>
                  <a:cubicBezTo>
                    <a:pt x="92274" y="142022"/>
                    <a:pt x="95484" y="126777"/>
                    <a:pt x="97356" y="113404"/>
                  </a:cubicBezTo>
                  <a:cubicBezTo>
                    <a:pt x="98159" y="109392"/>
                    <a:pt x="98693" y="105915"/>
                    <a:pt x="99496" y="103508"/>
                  </a:cubicBezTo>
                  <a:cubicBezTo>
                    <a:pt x="109124" y="73552"/>
                    <a:pt x="121160" y="44666"/>
                    <a:pt x="135336" y="171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566564" y="3490856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683712" y="3490856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818781" y="3490856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585557" y="3912985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702705" y="3912985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837774" y="3912985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945748" y="3831197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973017" y="3425061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113520" y="3847190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129057" y="355241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269551" y="3974557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300387" y="3395239"/>
              <a:ext cx="147906" cy="297150"/>
            </a:xfrm>
            <a:custGeom>
              <a:avLst/>
              <a:gdLst/>
              <a:ahLst/>
              <a:cxnLst/>
              <a:rect l="l" t="t" r="r" b="b"/>
              <a:pathLst>
                <a:path w="147906" h="297150">
                  <a:moveTo>
                    <a:pt x="117951" y="0"/>
                  </a:moveTo>
                  <a:cubicBezTo>
                    <a:pt x="97624" y="0"/>
                    <a:pt x="83983" y="15513"/>
                    <a:pt x="77029" y="46806"/>
                  </a:cubicBezTo>
                  <a:cubicBezTo>
                    <a:pt x="75959" y="51353"/>
                    <a:pt x="74622" y="60714"/>
                    <a:pt x="72750" y="74622"/>
                  </a:cubicBezTo>
                  <a:lnTo>
                    <a:pt x="69273" y="101636"/>
                  </a:lnTo>
                  <a:cubicBezTo>
                    <a:pt x="65528" y="131591"/>
                    <a:pt x="63121" y="153791"/>
                    <a:pt x="62051" y="168501"/>
                  </a:cubicBezTo>
                  <a:lnTo>
                    <a:pt x="56969" y="234564"/>
                  </a:lnTo>
                  <a:cubicBezTo>
                    <a:pt x="55097" y="260508"/>
                    <a:pt x="50818" y="289126"/>
                    <a:pt x="29956" y="289126"/>
                  </a:cubicBezTo>
                  <a:cubicBezTo>
                    <a:pt x="24339" y="289126"/>
                    <a:pt x="19525" y="287789"/>
                    <a:pt x="15513" y="285114"/>
                  </a:cubicBezTo>
                  <a:cubicBezTo>
                    <a:pt x="21129" y="283510"/>
                    <a:pt x="24072" y="279765"/>
                    <a:pt x="24072" y="273881"/>
                  </a:cubicBezTo>
                  <a:cubicBezTo>
                    <a:pt x="24072" y="266660"/>
                    <a:pt x="19257" y="261578"/>
                    <a:pt x="12036" y="261578"/>
                  </a:cubicBezTo>
                  <a:cubicBezTo>
                    <a:pt x="4012" y="261578"/>
                    <a:pt x="0" y="265857"/>
                    <a:pt x="0" y="274149"/>
                  </a:cubicBezTo>
                  <a:cubicBezTo>
                    <a:pt x="0" y="288324"/>
                    <a:pt x="14710" y="297150"/>
                    <a:pt x="29956" y="297150"/>
                  </a:cubicBezTo>
                  <a:cubicBezTo>
                    <a:pt x="51620" y="297150"/>
                    <a:pt x="66598" y="281103"/>
                    <a:pt x="74622" y="249275"/>
                  </a:cubicBezTo>
                  <a:cubicBezTo>
                    <a:pt x="80239" y="226808"/>
                    <a:pt x="85320" y="186688"/>
                    <a:pt x="89600" y="128649"/>
                  </a:cubicBezTo>
                  <a:lnTo>
                    <a:pt x="94682" y="62586"/>
                  </a:lnTo>
                  <a:cubicBezTo>
                    <a:pt x="95751" y="47341"/>
                    <a:pt x="97624" y="35305"/>
                    <a:pt x="100031" y="26746"/>
                  </a:cubicBezTo>
                  <a:cubicBezTo>
                    <a:pt x="103508" y="15513"/>
                    <a:pt x="105915" y="8024"/>
                    <a:pt x="118218" y="8024"/>
                  </a:cubicBezTo>
                  <a:cubicBezTo>
                    <a:pt x="123835" y="8024"/>
                    <a:pt x="128649" y="9361"/>
                    <a:pt x="132394" y="12036"/>
                  </a:cubicBezTo>
                  <a:cubicBezTo>
                    <a:pt x="126777" y="13641"/>
                    <a:pt x="123835" y="17385"/>
                    <a:pt x="123835" y="23269"/>
                  </a:cubicBezTo>
                  <a:cubicBezTo>
                    <a:pt x="123835" y="30491"/>
                    <a:pt x="128649" y="35572"/>
                    <a:pt x="135871" y="35572"/>
                  </a:cubicBezTo>
                  <a:cubicBezTo>
                    <a:pt x="143895" y="35572"/>
                    <a:pt x="147906" y="31293"/>
                    <a:pt x="147906" y="23002"/>
                  </a:cubicBezTo>
                  <a:cubicBezTo>
                    <a:pt x="147906" y="8826"/>
                    <a:pt x="133196" y="0"/>
                    <a:pt x="11795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2389082" y="3914590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2424856" y="3621561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2472256" y="3379533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2545737" y="3831197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2651896" y="3492461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2690855" y="3806268"/>
              <a:ext cx="70609" cy="319349"/>
            </a:xfrm>
            <a:custGeom>
              <a:avLst/>
              <a:gdLst/>
              <a:ahLst/>
              <a:cxnLst/>
              <a:rect l="l" t="t" r="r" b="b"/>
              <a:pathLst>
                <a:path w="70609" h="319349">
                  <a:moveTo>
                    <a:pt x="66598" y="319350"/>
                  </a:moveTo>
                  <a:cubicBezTo>
                    <a:pt x="69273" y="319350"/>
                    <a:pt x="70610" y="318012"/>
                    <a:pt x="70610" y="315338"/>
                  </a:cubicBezTo>
                  <a:cubicBezTo>
                    <a:pt x="70610" y="314000"/>
                    <a:pt x="70075" y="312931"/>
                    <a:pt x="69273" y="312128"/>
                  </a:cubicBezTo>
                  <a:cubicBezTo>
                    <a:pt x="52957" y="299557"/>
                    <a:pt x="39852" y="278963"/>
                    <a:pt x="29956" y="250077"/>
                  </a:cubicBezTo>
                  <a:cubicBezTo>
                    <a:pt x="21397" y="225203"/>
                    <a:pt x="17118" y="200597"/>
                    <a:pt x="17118" y="176792"/>
                  </a:cubicBezTo>
                  <a:lnTo>
                    <a:pt x="17118" y="142557"/>
                  </a:lnTo>
                  <a:cubicBezTo>
                    <a:pt x="17118" y="118753"/>
                    <a:pt x="21397" y="94147"/>
                    <a:pt x="29956" y="69273"/>
                  </a:cubicBezTo>
                  <a:cubicBezTo>
                    <a:pt x="39852" y="40387"/>
                    <a:pt x="52957" y="19792"/>
                    <a:pt x="69273" y="7221"/>
                  </a:cubicBezTo>
                  <a:cubicBezTo>
                    <a:pt x="70075" y="6419"/>
                    <a:pt x="70610" y="5349"/>
                    <a:pt x="70610" y="4012"/>
                  </a:cubicBezTo>
                  <a:cubicBezTo>
                    <a:pt x="70610" y="1337"/>
                    <a:pt x="69273" y="0"/>
                    <a:pt x="66598" y="0"/>
                  </a:cubicBezTo>
                  <a:cubicBezTo>
                    <a:pt x="66063" y="0"/>
                    <a:pt x="65261" y="267"/>
                    <a:pt x="64458" y="802"/>
                  </a:cubicBezTo>
                  <a:cubicBezTo>
                    <a:pt x="45736" y="14978"/>
                    <a:pt x="30223" y="36375"/>
                    <a:pt x="17920" y="64993"/>
                  </a:cubicBezTo>
                  <a:cubicBezTo>
                    <a:pt x="5884" y="92007"/>
                    <a:pt x="0" y="117951"/>
                    <a:pt x="0" y="142557"/>
                  </a:cubicBezTo>
                  <a:lnTo>
                    <a:pt x="0" y="176792"/>
                  </a:lnTo>
                  <a:cubicBezTo>
                    <a:pt x="0" y="201399"/>
                    <a:pt x="5884" y="227343"/>
                    <a:pt x="17920" y="254356"/>
                  </a:cubicBezTo>
                  <a:cubicBezTo>
                    <a:pt x="30223" y="282975"/>
                    <a:pt x="45736" y="304372"/>
                    <a:pt x="64458" y="318547"/>
                  </a:cubicBezTo>
                  <a:cubicBezTo>
                    <a:pt x="65261" y="319082"/>
                    <a:pt x="66063" y="319350"/>
                    <a:pt x="66598" y="3193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2789017" y="3914590"/>
              <a:ext cx="122497" cy="121160"/>
            </a:xfrm>
            <a:custGeom>
              <a:avLst/>
              <a:gdLst/>
              <a:ahLst/>
              <a:cxnLst/>
              <a:rect l="l" t="t" r="r" b="b"/>
              <a:pathLst>
                <a:path w="122497" h="121160">
                  <a:moveTo>
                    <a:pt x="122498" y="79704"/>
                  </a:moveTo>
                  <a:cubicBezTo>
                    <a:pt x="122498" y="77297"/>
                    <a:pt x="121160" y="75959"/>
                    <a:pt x="118218" y="75959"/>
                  </a:cubicBezTo>
                  <a:cubicBezTo>
                    <a:pt x="116079" y="75959"/>
                    <a:pt x="114474" y="77831"/>
                    <a:pt x="113671" y="81576"/>
                  </a:cubicBezTo>
                  <a:cubicBezTo>
                    <a:pt x="108322" y="102705"/>
                    <a:pt x="101903" y="113404"/>
                    <a:pt x="94682" y="113404"/>
                  </a:cubicBezTo>
                  <a:cubicBezTo>
                    <a:pt x="90135" y="113404"/>
                    <a:pt x="87728" y="109659"/>
                    <a:pt x="87728" y="102170"/>
                  </a:cubicBezTo>
                  <a:cubicBezTo>
                    <a:pt x="87728" y="98693"/>
                    <a:pt x="88797" y="92274"/>
                    <a:pt x="91205" y="82913"/>
                  </a:cubicBezTo>
                  <a:lnTo>
                    <a:pt x="106450" y="22734"/>
                  </a:lnTo>
                  <a:cubicBezTo>
                    <a:pt x="107787" y="17652"/>
                    <a:pt x="108322" y="14710"/>
                    <a:pt x="108322" y="13373"/>
                  </a:cubicBezTo>
                  <a:cubicBezTo>
                    <a:pt x="108322" y="8024"/>
                    <a:pt x="105380" y="5349"/>
                    <a:pt x="99496" y="5349"/>
                  </a:cubicBezTo>
                  <a:cubicBezTo>
                    <a:pt x="93879" y="5349"/>
                    <a:pt x="90135" y="8559"/>
                    <a:pt x="88262" y="14710"/>
                  </a:cubicBezTo>
                  <a:cubicBezTo>
                    <a:pt x="82646" y="4814"/>
                    <a:pt x="74622" y="0"/>
                    <a:pt x="64458" y="0"/>
                  </a:cubicBezTo>
                  <a:cubicBezTo>
                    <a:pt x="47073" y="0"/>
                    <a:pt x="31828" y="8826"/>
                    <a:pt x="18455" y="26479"/>
                  </a:cubicBezTo>
                  <a:cubicBezTo>
                    <a:pt x="6152" y="43061"/>
                    <a:pt x="0" y="60179"/>
                    <a:pt x="0" y="78099"/>
                  </a:cubicBezTo>
                  <a:cubicBezTo>
                    <a:pt x="0" y="101368"/>
                    <a:pt x="13641" y="121160"/>
                    <a:pt x="36107" y="121160"/>
                  </a:cubicBezTo>
                  <a:cubicBezTo>
                    <a:pt x="47608" y="121160"/>
                    <a:pt x="58842" y="115009"/>
                    <a:pt x="69540" y="102705"/>
                  </a:cubicBezTo>
                  <a:cubicBezTo>
                    <a:pt x="72482" y="112869"/>
                    <a:pt x="81576" y="121160"/>
                    <a:pt x="94147" y="121160"/>
                  </a:cubicBezTo>
                  <a:cubicBezTo>
                    <a:pt x="112602" y="121160"/>
                    <a:pt x="118218" y="99496"/>
                    <a:pt x="122498" y="79704"/>
                  </a:cubicBezTo>
                  <a:close/>
                  <a:moveTo>
                    <a:pt x="80506" y="18187"/>
                  </a:moveTo>
                  <a:cubicBezTo>
                    <a:pt x="82913" y="23804"/>
                    <a:pt x="84251" y="27549"/>
                    <a:pt x="84251" y="29956"/>
                  </a:cubicBezTo>
                  <a:cubicBezTo>
                    <a:pt x="84251" y="31026"/>
                    <a:pt x="83983" y="32363"/>
                    <a:pt x="83716" y="34235"/>
                  </a:cubicBezTo>
                  <a:lnTo>
                    <a:pt x="70610" y="85588"/>
                  </a:lnTo>
                  <a:cubicBezTo>
                    <a:pt x="69808" y="88530"/>
                    <a:pt x="67935" y="91739"/>
                    <a:pt x="65528" y="94949"/>
                  </a:cubicBezTo>
                  <a:cubicBezTo>
                    <a:pt x="55632" y="107252"/>
                    <a:pt x="46003" y="113404"/>
                    <a:pt x="36642" y="113404"/>
                  </a:cubicBezTo>
                  <a:cubicBezTo>
                    <a:pt x="26211" y="113404"/>
                    <a:pt x="20862" y="105380"/>
                    <a:pt x="20862" y="89600"/>
                  </a:cubicBezTo>
                  <a:cubicBezTo>
                    <a:pt x="20862" y="83181"/>
                    <a:pt x="22467" y="73552"/>
                    <a:pt x="25676" y="60714"/>
                  </a:cubicBezTo>
                  <a:cubicBezTo>
                    <a:pt x="31293" y="37980"/>
                    <a:pt x="39317" y="22734"/>
                    <a:pt x="49213" y="14443"/>
                  </a:cubicBezTo>
                  <a:cubicBezTo>
                    <a:pt x="54562" y="9896"/>
                    <a:pt x="59644" y="7756"/>
                    <a:pt x="64726" y="7756"/>
                  </a:cubicBezTo>
                  <a:cubicBezTo>
                    <a:pt x="71947" y="7756"/>
                    <a:pt x="77297" y="11233"/>
                    <a:pt x="80506" y="181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2824144" y="3410618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2908393" y="3428003"/>
              <a:ext cx="220388" cy="182676"/>
            </a:xfrm>
            <a:custGeom>
              <a:avLst/>
              <a:gdLst/>
              <a:ahLst/>
              <a:cxnLst/>
              <a:rect l="l" t="t" r="r" b="b"/>
              <a:pathLst>
                <a:path w="220388" h="182676">
                  <a:moveTo>
                    <a:pt x="215842" y="0"/>
                  </a:moveTo>
                  <a:cubicBezTo>
                    <a:pt x="211295" y="0"/>
                    <a:pt x="195515" y="802"/>
                    <a:pt x="190968" y="802"/>
                  </a:cubicBezTo>
                  <a:cubicBezTo>
                    <a:pt x="185619" y="802"/>
                    <a:pt x="166896" y="0"/>
                    <a:pt x="161547" y="0"/>
                  </a:cubicBezTo>
                  <a:cubicBezTo>
                    <a:pt x="157535" y="0"/>
                    <a:pt x="155395" y="2140"/>
                    <a:pt x="155395" y="6419"/>
                  </a:cubicBezTo>
                  <a:cubicBezTo>
                    <a:pt x="155395" y="8826"/>
                    <a:pt x="156733" y="10164"/>
                    <a:pt x="159675" y="10431"/>
                  </a:cubicBezTo>
                  <a:cubicBezTo>
                    <a:pt x="166094" y="11233"/>
                    <a:pt x="169303" y="13373"/>
                    <a:pt x="169303" y="17385"/>
                  </a:cubicBezTo>
                  <a:cubicBezTo>
                    <a:pt x="169303" y="19792"/>
                    <a:pt x="167699" y="22734"/>
                    <a:pt x="164489" y="26211"/>
                  </a:cubicBezTo>
                  <a:lnTo>
                    <a:pt x="122765" y="71145"/>
                  </a:lnTo>
                  <a:cubicBezTo>
                    <a:pt x="115009" y="52957"/>
                    <a:pt x="107520" y="35038"/>
                    <a:pt x="99763" y="16850"/>
                  </a:cubicBezTo>
                  <a:cubicBezTo>
                    <a:pt x="100031" y="16315"/>
                    <a:pt x="100298" y="15780"/>
                    <a:pt x="101101" y="15245"/>
                  </a:cubicBezTo>
                  <a:cubicBezTo>
                    <a:pt x="103508" y="12571"/>
                    <a:pt x="108055" y="10966"/>
                    <a:pt x="114474" y="10431"/>
                  </a:cubicBezTo>
                  <a:cubicBezTo>
                    <a:pt x="118753" y="9896"/>
                    <a:pt x="120893" y="7756"/>
                    <a:pt x="120893" y="4279"/>
                  </a:cubicBezTo>
                  <a:cubicBezTo>
                    <a:pt x="120893" y="1337"/>
                    <a:pt x="119288" y="0"/>
                    <a:pt x="115811" y="0"/>
                  </a:cubicBezTo>
                  <a:cubicBezTo>
                    <a:pt x="109392" y="0"/>
                    <a:pt x="88797" y="802"/>
                    <a:pt x="82378" y="802"/>
                  </a:cubicBezTo>
                  <a:cubicBezTo>
                    <a:pt x="76762" y="802"/>
                    <a:pt x="58307" y="0"/>
                    <a:pt x="52690" y="0"/>
                  </a:cubicBezTo>
                  <a:cubicBezTo>
                    <a:pt x="48678" y="0"/>
                    <a:pt x="46806" y="2140"/>
                    <a:pt x="46806" y="6419"/>
                  </a:cubicBezTo>
                  <a:cubicBezTo>
                    <a:pt x="46806" y="9094"/>
                    <a:pt x="49213" y="10431"/>
                    <a:pt x="54027" y="10431"/>
                  </a:cubicBezTo>
                  <a:cubicBezTo>
                    <a:pt x="66063" y="10431"/>
                    <a:pt x="69808" y="10431"/>
                    <a:pt x="73017" y="18187"/>
                  </a:cubicBezTo>
                  <a:lnTo>
                    <a:pt x="104043" y="91205"/>
                  </a:lnTo>
                  <a:lnTo>
                    <a:pt x="48411" y="150849"/>
                  </a:lnTo>
                  <a:cubicBezTo>
                    <a:pt x="47608" y="151651"/>
                    <a:pt x="46538" y="152721"/>
                    <a:pt x="45201" y="153523"/>
                  </a:cubicBezTo>
                  <a:cubicBezTo>
                    <a:pt x="34235" y="165024"/>
                    <a:pt x="21664" y="171443"/>
                    <a:pt x="6954" y="172246"/>
                  </a:cubicBezTo>
                  <a:cubicBezTo>
                    <a:pt x="2407" y="172513"/>
                    <a:pt x="0" y="174920"/>
                    <a:pt x="0" y="178932"/>
                  </a:cubicBezTo>
                  <a:cubicBezTo>
                    <a:pt x="802" y="181339"/>
                    <a:pt x="1070" y="182677"/>
                    <a:pt x="4547" y="182677"/>
                  </a:cubicBezTo>
                  <a:cubicBezTo>
                    <a:pt x="9094" y="182677"/>
                    <a:pt x="24874" y="181874"/>
                    <a:pt x="29421" y="181874"/>
                  </a:cubicBezTo>
                  <a:cubicBezTo>
                    <a:pt x="35038" y="181874"/>
                    <a:pt x="53492" y="182677"/>
                    <a:pt x="59109" y="182677"/>
                  </a:cubicBezTo>
                  <a:cubicBezTo>
                    <a:pt x="63121" y="182677"/>
                    <a:pt x="64993" y="180537"/>
                    <a:pt x="64993" y="176257"/>
                  </a:cubicBezTo>
                  <a:cubicBezTo>
                    <a:pt x="64993" y="173850"/>
                    <a:pt x="63656" y="172513"/>
                    <a:pt x="60714" y="172246"/>
                  </a:cubicBezTo>
                  <a:cubicBezTo>
                    <a:pt x="54295" y="171711"/>
                    <a:pt x="51085" y="169303"/>
                    <a:pt x="51085" y="165292"/>
                  </a:cubicBezTo>
                  <a:cubicBezTo>
                    <a:pt x="51085" y="162617"/>
                    <a:pt x="53492" y="158872"/>
                    <a:pt x="58039" y="154058"/>
                  </a:cubicBezTo>
                  <a:cubicBezTo>
                    <a:pt x="74622" y="136406"/>
                    <a:pt x="91472" y="118753"/>
                    <a:pt x="107787" y="100833"/>
                  </a:cubicBezTo>
                  <a:cubicBezTo>
                    <a:pt x="116881" y="122498"/>
                    <a:pt x="126242" y="143895"/>
                    <a:pt x="135068" y="165826"/>
                  </a:cubicBezTo>
                  <a:cubicBezTo>
                    <a:pt x="134801" y="166361"/>
                    <a:pt x="134533" y="166896"/>
                    <a:pt x="133731" y="167699"/>
                  </a:cubicBezTo>
                  <a:cubicBezTo>
                    <a:pt x="131324" y="170106"/>
                    <a:pt x="127044" y="171443"/>
                    <a:pt x="120625" y="172246"/>
                  </a:cubicBezTo>
                  <a:cubicBezTo>
                    <a:pt x="116613" y="172780"/>
                    <a:pt x="114474" y="174920"/>
                    <a:pt x="114474" y="178397"/>
                  </a:cubicBezTo>
                  <a:cubicBezTo>
                    <a:pt x="114474" y="181339"/>
                    <a:pt x="116079" y="182677"/>
                    <a:pt x="119556" y="182677"/>
                  </a:cubicBezTo>
                  <a:lnTo>
                    <a:pt x="152988" y="181874"/>
                  </a:lnTo>
                  <a:cubicBezTo>
                    <a:pt x="158605" y="181874"/>
                    <a:pt x="177327" y="182677"/>
                    <a:pt x="182142" y="182677"/>
                  </a:cubicBezTo>
                  <a:cubicBezTo>
                    <a:pt x="186154" y="182677"/>
                    <a:pt x="188293" y="180537"/>
                    <a:pt x="188293" y="176525"/>
                  </a:cubicBezTo>
                  <a:cubicBezTo>
                    <a:pt x="188293" y="173850"/>
                    <a:pt x="186421" y="172513"/>
                    <a:pt x="182409" y="172246"/>
                  </a:cubicBezTo>
                  <a:cubicBezTo>
                    <a:pt x="174118" y="172246"/>
                    <a:pt x="168769" y="171978"/>
                    <a:pt x="166896" y="170908"/>
                  </a:cubicBezTo>
                  <a:cubicBezTo>
                    <a:pt x="165024" y="169838"/>
                    <a:pt x="162884" y="166629"/>
                    <a:pt x="160745" y="161280"/>
                  </a:cubicBezTo>
                  <a:lnTo>
                    <a:pt x="126777" y="80239"/>
                  </a:lnTo>
                  <a:cubicBezTo>
                    <a:pt x="144964" y="60981"/>
                    <a:pt x="158605" y="46538"/>
                    <a:pt x="167431" y="36642"/>
                  </a:cubicBezTo>
                  <a:cubicBezTo>
                    <a:pt x="173850" y="29956"/>
                    <a:pt x="178130" y="25409"/>
                    <a:pt x="180537" y="23537"/>
                  </a:cubicBezTo>
                  <a:cubicBezTo>
                    <a:pt x="190433" y="15245"/>
                    <a:pt x="201399" y="10966"/>
                    <a:pt x="213435" y="10431"/>
                  </a:cubicBezTo>
                  <a:cubicBezTo>
                    <a:pt x="219051" y="10164"/>
                    <a:pt x="220389" y="8826"/>
                    <a:pt x="220389" y="3744"/>
                  </a:cubicBezTo>
                  <a:cubicBezTo>
                    <a:pt x="219586" y="1337"/>
                    <a:pt x="219319" y="0"/>
                    <a:pt x="21584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2994216" y="3960594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3189671" y="3490856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3295051" y="3434957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3369138" y="3492461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3284934" y="3803117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3283623" y="4000770"/>
              <a:ext cx="86122" cy="128060"/>
            </a:xfrm>
            <a:custGeom>
              <a:avLst/>
              <a:gdLst/>
              <a:ahLst/>
              <a:cxnLst/>
              <a:rect l="l" t="t" r="r" b="b"/>
              <a:pathLst>
                <a:path w="86122" h="128060">
                  <a:moveTo>
                    <a:pt x="55980" y="58226"/>
                  </a:moveTo>
                  <a:cubicBezTo>
                    <a:pt x="68524" y="53171"/>
                    <a:pt x="80506" y="42125"/>
                    <a:pt x="80506" y="26211"/>
                  </a:cubicBezTo>
                  <a:cubicBezTo>
                    <a:pt x="80506" y="17786"/>
                    <a:pt x="76013" y="11046"/>
                    <a:pt x="67213" y="6178"/>
                  </a:cubicBezTo>
                  <a:cubicBezTo>
                    <a:pt x="59911" y="2059"/>
                    <a:pt x="51674" y="0"/>
                    <a:pt x="42500" y="0"/>
                  </a:cubicBezTo>
                  <a:cubicBezTo>
                    <a:pt x="33326" y="0"/>
                    <a:pt x="25275" y="1872"/>
                    <a:pt x="18348" y="5804"/>
                  </a:cubicBezTo>
                  <a:cubicBezTo>
                    <a:pt x="9923" y="10485"/>
                    <a:pt x="5617" y="17037"/>
                    <a:pt x="5617" y="25462"/>
                  </a:cubicBezTo>
                  <a:cubicBezTo>
                    <a:pt x="5617" y="32577"/>
                    <a:pt x="9174" y="36134"/>
                    <a:pt x="16101" y="36134"/>
                  </a:cubicBezTo>
                  <a:cubicBezTo>
                    <a:pt x="21905" y="36134"/>
                    <a:pt x="26211" y="31641"/>
                    <a:pt x="26211" y="25837"/>
                  </a:cubicBezTo>
                  <a:cubicBezTo>
                    <a:pt x="26211" y="20033"/>
                    <a:pt x="23216" y="16663"/>
                    <a:pt x="17412" y="15727"/>
                  </a:cubicBezTo>
                  <a:cubicBezTo>
                    <a:pt x="22841" y="9923"/>
                    <a:pt x="30892" y="6927"/>
                    <a:pt x="41938" y="6927"/>
                  </a:cubicBezTo>
                  <a:cubicBezTo>
                    <a:pt x="54108" y="6927"/>
                    <a:pt x="61035" y="14229"/>
                    <a:pt x="61035" y="26211"/>
                  </a:cubicBezTo>
                  <a:cubicBezTo>
                    <a:pt x="61035" y="35011"/>
                    <a:pt x="58601" y="42125"/>
                    <a:pt x="53920" y="47742"/>
                  </a:cubicBezTo>
                  <a:cubicBezTo>
                    <a:pt x="48678" y="53920"/>
                    <a:pt x="44934" y="54856"/>
                    <a:pt x="34075" y="55605"/>
                  </a:cubicBezTo>
                  <a:cubicBezTo>
                    <a:pt x="29020" y="55980"/>
                    <a:pt x="25650" y="55418"/>
                    <a:pt x="25650" y="59163"/>
                  </a:cubicBezTo>
                  <a:cubicBezTo>
                    <a:pt x="25650" y="61409"/>
                    <a:pt x="27522" y="62533"/>
                    <a:pt x="31079" y="62533"/>
                  </a:cubicBezTo>
                  <a:lnTo>
                    <a:pt x="41002" y="62533"/>
                  </a:lnTo>
                  <a:cubicBezTo>
                    <a:pt x="57103" y="62533"/>
                    <a:pt x="64967" y="74702"/>
                    <a:pt x="64967" y="91552"/>
                  </a:cubicBezTo>
                  <a:cubicBezTo>
                    <a:pt x="64967" y="108028"/>
                    <a:pt x="57478" y="120572"/>
                    <a:pt x="41751" y="120572"/>
                  </a:cubicBezTo>
                  <a:cubicBezTo>
                    <a:pt x="28084" y="120572"/>
                    <a:pt x="18161" y="116827"/>
                    <a:pt x="11982" y="109151"/>
                  </a:cubicBezTo>
                  <a:cubicBezTo>
                    <a:pt x="18535" y="108402"/>
                    <a:pt x="21905" y="104658"/>
                    <a:pt x="21905" y="98105"/>
                  </a:cubicBezTo>
                  <a:cubicBezTo>
                    <a:pt x="21905" y="91927"/>
                    <a:pt x="17225" y="87246"/>
                    <a:pt x="11046" y="87246"/>
                  </a:cubicBezTo>
                  <a:cubicBezTo>
                    <a:pt x="3744" y="87246"/>
                    <a:pt x="0" y="90991"/>
                    <a:pt x="0" y="98667"/>
                  </a:cubicBezTo>
                  <a:cubicBezTo>
                    <a:pt x="0" y="108215"/>
                    <a:pt x="4868" y="115891"/>
                    <a:pt x="14416" y="121321"/>
                  </a:cubicBezTo>
                  <a:cubicBezTo>
                    <a:pt x="22467" y="125814"/>
                    <a:pt x="31641" y="128061"/>
                    <a:pt x="42125" y="128061"/>
                  </a:cubicBezTo>
                  <a:cubicBezTo>
                    <a:pt x="53546" y="128061"/>
                    <a:pt x="63469" y="124878"/>
                    <a:pt x="72081" y="118512"/>
                  </a:cubicBezTo>
                  <a:cubicBezTo>
                    <a:pt x="81442" y="111585"/>
                    <a:pt x="86123" y="102598"/>
                    <a:pt x="86123" y="91552"/>
                  </a:cubicBezTo>
                  <a:cubicBezTo>
                    <a:pt x="86123" y="74140"/>
                    <a:pt x="70958" y="62158"/>
                    <a:pt x="55980" y="58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3414544" y="3914590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3566978" y="3425061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3613181" y="3912985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3718561" y="3857086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3792648" y="3914590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3723009" y="355241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3909197" y="3538465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3990478" y="3847190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4137972" y="3352990"/>
              <a:ext cx="162616" cy="802386"/>
            </a:xfrm>
            <a:custGeom>
              <a:avLst/>
              <a:gdLst/>
              <a:ahLst/>
              <a:cxnLst/>
              <a:rect l="l" t="t" r="r" b="b"/>
              <a:pathLst>
                <a:path w="162616" h="802386">
                  <a:moveTo>
                    <a:pt x="27014" y="401193"/>
                  </a:moveTo>
                  <a:cubicBezTo>
                    <a:pt x="59109" y="384075"/>
                    <a:pt x="95751" y="345561"/>
                    <a:pt x="95751" y="301162"/>
                  </a:cubicBezTo>
                  <a:lnTo>
                    <a:pt x="95751" y="101101"/>
                  </a:lnTo>
                  <a:cubicBezTo>
                    <a:pt x="95751" y="83448"/>
                    <a:pt x="101903" y="66331"/>
                    <a:pt x="114206" y="49480"/>
                  </a:cubicBezTo>
                  <a:cubicBezTo>
                    <a:pt x="126510" y="32630"/>
                    <a:pt x="140685" y="21397"/>
                    <a:pt x="157535" y="15513"/>
                  </a:cubicBezTo>
                  <a:cubicBezTo>
                    <a:pt x="161012" y="14175"/>
                    <a:pt x="162617" y="11768"/>
                    <a:pt x="162617" y="8024"/>
                  </a:cubicBezTo>
                  <a:cubicBezTo>
                    <a:pt x="162617" y="2675"/>
                    <a:pt x="159942" y="0"/>
                    <a:pt x="154593" y="0"/>
                  </a:cubicBezTo>
                  <a:cubicBezTo>
                    <a:pt x="153791" y="0"/>
                    <a:pt x="152988" y="267"/>
                    <a:pt x="151918" y="535"/>
                  </a:cubicBezTo>
                  <a:cubicBezTo>
                    <a:pt x="130254" y="8559"/>
                    <a:pt x="110997" y="21397"/>
                    <a:pt x="94414" y="39317"/>
                  </a:cubicBezTo>
                  <a:cubicBezTo>
                    <a:pt x="75959" y="59377"/>
                    <a:pt x="66865" y="79971"/>
                    <a:pt x="66865" y="101101"/>
                  </a:cubicBezTo>
                  <a:lnTo>
                    <a:pt x="66865" y="301162"/>
                  </a:lnTo>
                  <a:cubicBezTo>
                    <a:pt x="66865" y="320152"/>
                    <a:pt x="60981" y="338607"/>
                    <a:pt x="49213" y="356527"/>
                  </a:cubicBezTo>
                  <a:cubicBezTo>
                    <a:pt x="37177" y="374982"/>
                    <a:pt x="22467" y="387552"/>
                    <a:pt x="5082" y="393704"/>
                  </a:cubicBezTo>
                  <a:cubicBezTo>
                    <a:pt x="1605" y="395041"/>
                    <a:pt x="0" y="397449"/>
                    <a:pt x="0" y="401193"/>
                  </a:cubicBezTo>
                  <a:cubicBezTo>
                    <a:pt x="0" y="404937"/>
                    <a:pt x="1605" y="407345"/>
                    <a:pt x="5082" y="408682"/>
                  </a:cubicBezTo>
                  <a:cubicBezTo>
                    <a:pt x="22467" y="414834"/>
                    <a:pt x="37177" y="427404"/>
                    <a:pt x="48946" y="445592"/>
                  </a:cubicBezTo>
                  <a:cubicBezTo>
                    <a:pt x="60714" y="463779"/>
                    <a:pt x="66865" y="482234"/>
                    <a:pt x="66865" y="501224"/>
                  </a:cubicBezTo>
                  <a:lnTo>
                    <a:pt x="66865" y="701285"/>
                  </a:lnTo>
                  <a:cubicBezTo>
                    <a:pt x="66865" y="722415"/>
                    <a:pt x="75959" y="743009"/>
                    <a:pt x="94414" y="763069"/>
                  </a:cubicBezTo>
                  <a:cubicBezTo>
                    <a:pt x="110997" y="780989"/>
                    <a:pt x="130254" y="793827"/>
                    <a:pt x="151918" y="801851"/>
                  </a:cubicBezTo>
                  <a:cubicBezTo>
                    <a:pt x="152988" y="802119"/>
                    <a:pt x="153791" y="802386"/>
                    <a:pt x="154593" y="802386"/>
                  </a:cubicBezTo>
                  <a:cubicBezTo>
                    <a:pt x="159942" y="802386"/>
                    <a:pt x="162617" y="799711"/>
                    <a:pt x="162617" y="794362"/>
                  </a:cubicBezTo>
                  <a:cubicBezTo>
                    <a:pt x="162617" y="790618"/>
                    <a:pt x="161012" y="788211"/>
                    <a:pt x="157535" y="786873"/>
                  </a:cubicBezTo>
                  <a:cubicBezTo>
                    <a:pt x="140685" y="780989"/>
                    <a:pt x="126510" y="769756"/>
                    <a:pt x="114206" y="752906"/>
                  </a:cubicBezTo>
                  <a:cubicBezTo>
                    <a:pt x="101903" y="736055"/>
                    <a:pt x="95751" y="718938"/>
                    <a:pt x="95751" y="701285"/>
                  </a:cubicBezTo>
                  <a:lnTo>
                    <a:pt x="95751" y="501224"/>
                  </a:lnTo>
                  <a:cubicBezTo>
                    <a:pt x="95751" y="456825"/>
                    <a:pt x="59109" y="418578"/>
                    <a:pt x="27014" y="4011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4146519" y="3974557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4177251" y="3428003"/>
              <a:ext cx="177862" cy="182676"/>
            </a:xfrm>
            <a:custGeom>
              <a:avLst/>
              <a:gdLst/>
              <a:ahLst/>
              <a:cxnLst/>
              <a:rect l="l" t="t" r="r" b="b"/>
              <a:pathLst>
                <a:path w="177862" h="182676">
                  <a:moveTo>
                    <a:pt x="177060" y="8024"/>
                  </a:moveTo>
                  <a:cubicBezTo>
                    <a:pt x="177595" y="5617"/>
                    <a:pt x="177862" y="4012"/>
                    <a:pt x="177862" y="3477"/>
                  </a:cubicBezTo>
                  <a:cubicBezTo>
                    <a:pt x="177862" y="1070"/>
                    <a:pt x="176525" y="0"/>
                    <a:pt x="173583" y="0"/>
                  </a:cubicBezTo>
                  <a:lnTo>
                    <a:pt x="58574" y="0"/>
                  </a:lnTo>
                  <a:cubicBezTo>
                    <a:pt x="51888" y="0"/>
                    <a:pt x="51085" y="802"/>
                    <a:pt x="49480" y="6152"/>
                  </a:cubicBezTo>
                  <a:lnTo>
                    <a:pt x="35038" y="53492"/>
                  </a:lnTo>
                  <a:cubicBezTo>
                    <a:pt x="34503" y="54830"/>
                    <a:pt x="34235" y="56434"/>
                    <a:pt x="33968" y="57772"/>
                  </a:cubicBezTo>
                  <a:cubicBezTo>
                    <a:pt x="34770" y="59911"/>
                    <a:pt x="35305" y="61516"/>
                    <a:pt x="38247" y="61516"/>
                  </a:cubicBezTo>
                  <a:cubicBezTo>
                    <a:pt x="39584" y="61516"/>
                    <a:pt x="41189" y="60446"/>
                    <a:pt x="42794" y="58307"/>
                  </a:cubicBezTo>
                  <a:cubicBezTo>
                    <a:pt x="48411" y="40922"/>
                    <a:pt x="55900" y="28351"/>
                    <a:pt x="65261" y="21129"/>
                  </a:cubicBezTo>
                  <a:cubicBezTo>
                    <a:pt x="74622" y="13908"/>
                    <a:pt x="88530" y="10431"/>
                    <a:pt x="106717" y="10431"/>
                  </a:cubicBezTo>
                  <a:lnTo>
                    <a:pt x="147372" y="10431"/>
                  </a:lnTo>
                  <a:lnTo>
                    <a:pt x="1070" y="173850"/>
                  </a:lnTo>
                  <a:lnTo>
                    <a:pt x="0" y="179200"/>
                  </a:lnTo>
                  <a:cubicBezTo>
                    <a:pt x="0" y="181607"/>
                    <a:pt x="1605" y="182677"/>
                    <a:pt x="4547" y="182677"/>
                  </a:cubicBezTo>
                  <a:lnTo>
                    <a:pt x="122498" y="182677"/>
                  </a:lnTo>
                  <a:cubicBezTo>
                    <a:pt x="129452" y="182677"/>
                    <a:pt x="130254" y="182142"/>
                    <a:pt x="131859" y="176525"/>
                  </a:cubicBezTo>
                  <a:lnTo>
                    <a:pt x="150581" y="117951"/>
                  </a:lnTo>
                  <a:cubicBezTo>
                    <a:pt x="150849" y="116881"/>
                    <a:pt x="151651" y="115009"/>
                    <a:pt x="151651" y="113939"/>
                  </a:cubicBezTo>
                  <a:cubicBezTo>
                    <a:pt x="151651" y="111264"/>
                    <a:pt x="150046" y="109927"/>
                    <a:pt x="147104" y="109927"/>
                  </a:cubicBezTo>
                  <a:cubicBezTo>
                    <a:pt x="145232" y="109927"/>
                    <a:pt x="143360" y="112334"/>
                    <a:pt x="141755" y="117416"/>
                  </a:cubicBezTo>
                  <a:cubicBezTo>
                    <a:pt x="135871" y="135603"/>
                    <a:pt x="128649" y="148976"/>
                    <a:pt x="119823" y="157535"/>
                  </a:cubicBezTo>
                  <a:cubicBezTo>
                    <a:pt x="110462" y="166896"/>
                    <a:pt x="94949" y="171443"/>
                    <a:pt x="73552" y="171443"/>
                  </a:cubicBezTo>
                  <a:lnTo>
                    <a:pt x="30758" y="17144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4275134" y="3806268"/>
              <a:ext cx="70609" cy="319349"/>
            </a:xfrm>
            <a:custGeom>
              <a:avLst/>
              <a:gdLst/>
              <a:ahLst/>
              <a:cxnLst/>
              <a:rect l="l" t="t" r="r" b="b"/>
              <a:pathLst>
                <a:path w="70609" h="319349">
                  <a:moveTo>
                    <a:pt x="6152" y="318547"/>
                  </a:moveTo>
                  <a:cubicBezTo>
                    <a:pt x="24874" y="304372"/>
                    <a:pt x="40387" y="282975"/>
                    <a:pt x="52690" y="254356"/>
                  </a:cubicBezTo>
                  <a:cubicBezTo>
                    <a:pt x="64726" y="227343"/>
                    <a:pt x="70610" y="201399"/>
                    <a:pt x="70610" y="176792"/>
                  </a:cubicBezTo>
                  <a:lnTo>
                    <a:pt x="70610" y="142557"/>
                  </a:lnTo>
                  <a:cubicBezTo>
                    <a:pt x="70610" y="117951"/>
                    <a:pt x="64726" y="92007"/>
                    <a:pt x="52690" y="64993"/>
                  </a:cubicBezTo>
                  <a:cubicBezTo>
                    <a:pt x="40387" y="36375"/>
                    <a:pt x="24874" y="14978"/>
                    <a:pt x="6152" y="802"/>
                  </a:cubicBezTo>
                  <a:cubicBezTo>
                    <a:pt x="5349" y="267"/>
                    <a:pt x="4547" y="0"/>
                    <a:pt x="4012" y="0"/>
                  </a:cubicBezTo>
                  <a:cubicBezTo>
                    <a:pt x="1337" y="0"/>
                    <a:pt x="0" y="1337"/>
                    <a:pt x="0" y="4012"/>
                  </a:cubicBezTo>
                  <a:cubicBezTo>
                    <a:pt x="0" y="5349"/>
                    <a:pt x="535" y="6419"/>
                    <a:pt x="1337" y="7221"/>
                  </a:cubicBezTo>
                  <a:cubicBezTo>
                    <a:pt x="17652" y="19792"/>
                    <a:pt x="30758" y="40387"/>
                    <a:pt x="40654" y="69273"/>
                  </a:cubicBezTo>
                  <a:cubicBezTo>
                    <a:pt x="49213" y="94147"/>
                    <a:pt x="53492" y="118753"/>
                    <a:pt x="53492" y="142557"/>
                  </a:cubicBezTo>
                  <a:lnTo>
                    <a:pt x="53492" y="176792"/>
                  </a:lnTo>
                  <a:cubicBezTo>
                    <a:pt x="53492" y="200597"/>
                    <a:pt x="49213" y="225203"/>
                    <a:pt x="40654" y="250077"/>
                  </a:cubicBezTo>
                  <a:cubicBezTo>
                    <a:pt x="30758" y="278963"/>
                    <a:pt x="17652" y="299557"/>
                    <a:pt x="1337" y="312128"/>
                  </a:cubicBezTo>
                  <a:cubicBezTo>
                    <a:pt x="535" y="312931"/>
                    <a:pt x="0" y="314000"/>
                    <a:pt x="0" y="315338"/>
                  </a:cubicBezTo>
                  <a:cubicBezTo>
                    <a:pt x="0" y="318012"/>
                    <a:pt x="1337" y="319350"/>
                    <a:pt x="4012" y="319350"/>
                  </a:cubicBezTo>
                  <a:cubicBezTo>
                    <a:pt x="4547" y="319350"/>
                    <a:pt x="5349" y="319082"/>
                    <a:pt x="6152" y="3185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4350335" y="3476657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4350335" y="3826234"/>
              <a:ext cx="225203" cy="182676"/>
            </a:xfrm>
            <a:custGeom>
              <a:avLst/>
              <a:gdLst/>
              <a:ahLst/>
              <a:cxnLst/>
              <a:rect l="l" t="t" r="r" b="b"/>
              <a:pathLst>
                <a:path w="225203" h="182676">
                  <a:moveTo>
                    <a:pt x="220656" y="0"/>
                  </a:moveTo>
                  <a:cubicBezTo>
                    <a:pt x="215574" y="0"/>
                    <a:pt x="198992" y="802"/>
                    <a:pt x="193910" y="802"/>
                  </a:cubicBezTo>
                  <a:cubicBezTo>
                    <a:pt x="188828" y="802"/>
                    <a:pt x="171978" y="0"/>
                    <a:pt x="166896" y="0"/>
                  </a:cubicBezTo>
                  <a:cubicBezTo>
                    <a:pt x="162884" y="0"/>
                    <a:pt x="161012" y="2140"/>
                    <a:pt x="161012" y="6419"/>
                  </a:cubicBezTo>
                  <a:cubicBezTo>
                    <a:pt x="161012" y="8826"/>
                    <a:pt x="162884" y="10164"/>
                    <a:pt x="166896" y="10431"/>
                  </a:cubicBezTo>
                  <a:cubicBezTo>
                    <a:pt x="178130" y="10431"/>
                    <a:pt x="183746" y="13908"/>
                    <a:pt x="183746" y="20862"/>
                  </a:cubicBezTo>
                  <a:cubicBezTo>
                    <a:pt x="183746" y="22467"/>
                    <a:pt x="183479" y="24339"/>
                    <a:pt x="183211" y="26211"/>
                  </a:cubicBezTo>
                  <a:lnTo>
                    <a:pt x="154326" y="140685"/>
                  </a:lnTo>
                  <a:lnTo>
                    <a:pt x="96821" y="5617"/>
                  </a:lnTo>
                  <a:cubicBezTo>
                    <a:pt x="94682" y="535"/>
                    <a:pt x="94147" y="0"/>
                    <a:pt x="87460" y="0"/>
                  </a:cubicBezTo>
                  <a:lnTo>
                    <a:pt x="51888" y="0"/>
                  </a:lnTo>
                  <a:cubicBezTo>
                    <a:pt x="45469" y="0"/>
                    <a:pt x="43061" y="535"/>
                    <a:pt x="43061" y="6419"/>
                  </a:cubicBezTo>
                  <a:cubicBezTo>
                    <a:pt x="43061" y="9094"/>
                    <a:pt x="46003" y="10431"/>
                    <a:pt x="51620" y="10431"/>
                  </a:cubicBezTo>
                  <a:cubicBezTo>
                    <a:pt x="62854" y="10431"/>
                    <a:pt x="68470" y="10698"/>
                    <a:pt x="68738" y="11501"/>
                  </a:cubicBezTo>
                  <a:lnTo>
                    <a:pt x="33165" y="153256"/>
                  </a:lnTo>
                  <a:cubicBezTo>
                    <a:pt x="30758" y="163687"/>
                    <a:pt x="24607" y="169571"/>
                    <a:pt x="14978" y="171443"/>
                  </a:cubicBezTo>
                  <a:cubicBezTo>
                    <a:pt x="8024" y="172246"/>
                    <a:pt x="0" y="171176"/>
                    <a:pt x="0" y="178665"/>
                  </a:cubicBezTo>
                  <a:cubicBezTo>
                    <a:pt x="0" y="181339"/>
                    <a:pt x="1605" y="182677"/>
                    <a:pt x="4547" y="182677"/>
                  </a:cubicBezTo>
                  <a:cubicBezTo>
                    <a:pt x="9361" y="182677"/>
                    <a:pt x="25944" y="181874"/>
                    <a:pt x="31026" y="181874"/>
                  </a:cubicBezTo>
                  <a:cubicBezTo>
                    <a:pt x="36107" y="181874"/>
                    <a:pt x="53225" y="182677"/>
                    <a:pt x="58307" y="182677"/>
                  </a:cubicBezTo>
                  <a:cubicBezTo>
                    <a:pt x="62319" y="182677"/>
                    <a:pt x="64191" y="180537"/>
                    <a:pt x="64191" y="176257"/>
                  </a:cubicBezTo>
                  <a:cubicBezTo>
                    <a:pt x="64191" y="173850"/>
                    <a:pt x="62051" y="172513"/>
                    <a:pt x="57772" y="172246"/>
                  </a:cubicBezTo>
                  <a:cubicBezTo>
                    <a:pt x="46806" y="171978"/>
                    <a:pt x="41457" y="168501"/>
                    <a:pt x="41457" y="161815"/>
                  </a:cubicBezTo>
                  <a:cubicBezTo>
                    <a:pt x="41457" y="160477"/>
                    <a:pt x="41724" y="158605"/>
                    <a:pt x="42259" y="155930"/>
                  </a:cubicBezTo>
                  <a:lnTo>
                    <a:pt x="76762" y="19257"/>
                  </a:lnTo>
                  <a:lnTo>
                    <a:pt x="143627" y="177060"/>
                  </a:lnTo>
                  <a:cubicBezTo>
                    <a:pt x="145232" y="180804"/>
                    <a:pt x="147372" y="182677"/>
                    <a:pt x="149779" y="182677"/>
                  </a:cubicBezTo>
                  <a:cubicBezTo>
                    <a:pt x="152186" y="182677"/>
                    <a:pt x="153791" y="180537"/>
                    <a:pt x="154860" y="176257"/>
                  </a:cubicBezTo>
                  <a:lnTo>
                    <a:pt x="192038" y="29153"/>
                  </a:lnTo>
                  <a:cubicBezTo>
                    <a:pt x="195515" y="15513"/>
                    <a:pt x="203004" y="10698"/>
                    <a:pt x="219586" y="10431"/>
                  </a:cubicBezTo>
                  <a:cubicBezTo>
                    <a:pt x="223331" y="10164"/>
                    <a:pt x="225203" y="8024"/>
                    <a:pt x="225203" y="3744"/>
                  </a:cubicBezTo>
                  <a:cubicBezTo>
                    <a:pt x="224401" y="1337"/>
                    <a:pt x="224133" y="0"/>
                    <a:pt x="22065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4416273" y="3490856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4533421" y="3490856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4668489" y="3490856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4552964" y="3642833"/>
              <a:ext cx="100164" cy="84437"/>
            </a:xfrm>
            <a:custGeom>
              <a:avLst/>
              <a:gdLst/>
              <a:ahLst/>
              <a:cxnLst/>
              <a:rect l="l" t="t" r="r" b="b"/>
              <a:pathLst>
                <a:path w="100164" h="84437">
                  <a:moveTo>
                    <a:pt x="100165" y="14229"/>
                  </a:moveTo>
                  <a:cubicBezTo>
                    <a:pt x="100165" y="4681"/>
                    <a:pt x="90429" y="0"/>
                    <a:pt x="80319" y="0"/>
                  </a:cubicBezTo>
                  <a:cubicBezTo>
                    <a:pt x="71894" y="0"/>
                    <a:pt x="64967" y="4119"/>
                    <a:pt x="59724" y="12357"/>
                  </a:cubicBezTo>
                  <a:cubicBezTo>
                    <a:pt x="55231" y="4119"/>
                    <a:pt x="47742" y="0"/>
                    <a:pt x="37445" y="0"/>
                  </a:cubicBezTo>
                  <a:cubicBezTo>
                    <a:pt x="30517" y="0"/>
                    <a:pt x="23216" y="2996"/>
                    <a:pt x="15914" y="9174"/>
                  </a:cubicBezTo>
                  <a:cubicBezTo>
                    <a:pt x="8238" y="15540"/>
                    <a:pt x="4306" y="22092"/>
                    <a:pt x="4306" y="28832"/>
                  </a:cubicBezTo>
                  <a:cubicBezTo>
                    <a:pt x="4306" y="30892"/>
                    <a:pt x="5617" y="32015"/>
                    <a:pt x="8051" y="32015"/>
                  </a:cubicBezTo>
                  <a:cubicBezTo>
                    <a:pt x="10110" y="32015"/>
                    <a:pt x="11421" y="30892"/>
                    <a:pt x="12357" y="28458"/>
                  </a:cubicBezTo>
                  <a:cubicBezTo>
                    <a:pt x="15727" y="18348"/>
                    <a:pt x="24901" y="6553"/>
                    <a:pt x="36883" y="6553"/>
                  </a:cubicBezTo>
                  <a:cubicBezTo>
                    <a:pt x="43810" y="6553"/>
                    <a:pt x="47180" y="10297"/>
                    <a:pt x="47180" y="17973"/>
                  </a:cubicBezTo>
                  <a:cubicBezTo>
                    <a:pt x="47180" y="20407"/>
                    <a:pt x="45870" y="26773"/>
                    <a:pt x="43436" y="37070"/>
                  </a:cubicBezTo>
                  <a:lnTo>
                    <a:pt x="37070" y="62158"/>
                  </a:lnTo>
                  <a:cubicBezTo>
                    <a:pt x="35385" y="69273"/>
                    <a:pt x="28458" y="77885"/>
                    <a:pt x="20407" y="77885"/>
                  </a:cubicBezTo>
                  <a:cubicBezTo>
                    <a:pt x="17225" y="77885"/>
                    <a:pt x="14416" y="77323"/>
                    <a:pt x="12170" y="76013"/>
                  </a:cubicBezTo>
                  <a:cubicBezTo>
                    <a:pt x="15914" y="74328"/>
                    <a:pt x="19284" y="70209"/>
                    <a:pt x="19284" y="65903"/>
                  </a:cubicBezTo>
                  <a:cubicBezTo>
                    <a:pt x="19284" y="61409"/>
                    <a:pt x="15727" y="58226"/>
                    <a:pt x="11233" y="58226"/>
                  </a:cubicBezTo>
                  <a:cubicBezTo>
                    <a:pt x="4868" y="58226"/>
                    <a:pt x="0" y="63843"/>
                    <a:pt x="0" y="70209"/>
                  </a:cubicBezTo>
                  <a:cubicBezTo>
                    <a:pt x="0" y="79570"/>
                    <a:pt x="9923" y="84438"/>
                    <a:pt x="20033" y="84438"/>
                  </a:cubicBezTo>
                  <a:cubicBezTo>
                    <a:pt x="28645" y="84438"/>
                    <a:pt x="35572" y="80319"/>
                    <a:pt x="40627" y="72081"/>
                  </a:cubicBezTo>
                  <a:cubicBezTo>
                    <a:pt x="45121" y="80319"/>
                    <a:pt x="52423" y="84438"/>
                    <a:pt x="62720" y="84438"/>
                  </a:cubicBezTo>
                  <a:cubicBezTo>
                    <a:pt x="73017" y="84438"/>
                    <a:pt x="81255" y="80319"/>
                    <a:pt x="87621" y="72081"/>
                  </a:cubicBezTo>
                  <a:cubicBezTo>
                    <a:pt x="93050" y="64779"/>
                    <a:pt x="95858" y="59163"/>
                    <a:pt x="95858" y="55605"/>
                  </a:cubicBezTo>
                  <a:cubicBezTo>
                    <a:pt x="95858" y="53546"/>
                    <a:pt x="94735" y="52423"/>
                    <a:pt x="92301" y="52423"/>
                  </a:cubicBezTo>
                  <a:cubicBezTo>
                    <a:pt x="90242" y="52423"/>
                    <a:pt x="88744" y="53733"/>
                    <a:pt x="87995" y="56167"/>
                  </a:cubicBezTo>
                  <a:cubicBezTo>
                    <a:pt x="84812" y="66090"/>
                    <a:pt x="75264" y="77885"/>
                    <a:pt x="63469" y="77885"/>
                  </a:cubicBezTo>
                  <a:cubicBezTo>
                    <a:pt x="56541" y="77885"/>
                    <a:pt x="52984" y="74140"/>
                    <a:pt x="52984" y="66652"/>
                  </a:cubicBezTo>
                  <a:cubicBezTo>
                    <a:pt x="52984" y="63843"/>
                    <a:pt x="56167" y="49801"/>
                    <a:pt x="62533" y="24901"/>
                  </a:cubicBezTo>
                  <a:cubicBezTo>
                    <a:pt x="65715" y="12731"/>
                    <a:pt x="71332" y="6553"/>
                    <a:pt x="79757" y="6553"/>
                  </a:cubicBezTo>
                  <a:lnTo>
                    <a:pt x="81442" y="6740"/>
                  </a:lnTo>
                  <a:cubicBezTo>
                    <a:pt x="83689" y="6740"/>
                    <a:pt x="85936" y="7302"/>
                    <a:pt x="87995" y="8238"/>
                  </a:cubicBezTo>
                  <a:cubicBezTo>
                    <a:pt x="83314" y="10297"/>
                    <a:pt x="81068" y="13667"/>
                    <a:pt x="81068" y="18535"/>
                  </a:cubicBezTo>
                  <a:cubicBezTo>
                    <a:pt x="81068" y="23028"/>
                    <a:pt x="84625" y="26211"/>
                    <a:pt x="89118" y="26211"/>
                  </a:cubicBezTo>
                  <a:cubicBezTo>
                    <a:pt x="95484" y="26211"/>
                    <a:pt x="100165" y="20595"/>
                    <a:pt x="100165" y="1422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4555772" y="3943170"/>
              <a:ext cx="83876" cy="133677"/>
            </a:xfrm>
            <a:custGeom>
              <a:avLst/>
              <a:gdLst/>
              <a:ahLst/>
              <a:cxnLst/>
              <a:rect l="l" t="t" r="r" b="b"/>
              <a:pathLst>
                <a:path w="83876" h="133677">
                  <a:moveTo>
                    <a:pt x="26211" y="133678"/>
                  </a:moveTo>
                  <a:cubicBezTo>
                    <a:pt x="35385" y="133678"/>
                    <a:pt x="44559" y="128810"/>
                    <a:pt x="53733" y="119074"/>
                  </a:cubicBezTo>
                  <a:cubicBezTo>
                    <a:pt x="69460" y="102598"/>
                    <a:pt x="83876" y="71519"/>
                    <a:pt x="83876" y="41002"/>
                  </a:cubicBezTo>
                  <a:cubicBezTo>
                    <a:pt x="83876" y="30705"/>
                    <a:pt x="82004" y="21718"/>
                    <a:pt x="78447" y="14416"/>
                  </a:cubicBezTo>
                  <a:cubicBezTo>
                    <a:pt x="73766" y="4868"/>
                    <a:pt x="66839" y="0"/>
                    <a:pt x="57665" y="0"/>
                  </a:cubicBezTo>
                  <a:cubicBezTo>
                    <a:pt x="48491" y="0"/>
                    <a:pt x="39317" y="4868"/>
                    <a:pt x="30143" y="14416"/>
                  </a:cubicBezTo>
                  <a:cubicBezTo>
                    <a:pt x="14416" y="30892"/>
                    <a:pt x="0" y="62158"/>
                    <a:pt x="0" y="92676"/>
                  </a:cubicBezTo>
                  <a:cubicBezTo>
                    <a:pt x="0" y="113457"/>
                    <a:pt x="7676" y="133678"/>
                    <a:pt x="26211" y="133678"/>
                  </a:cubicBezTo>
                  <a:close/>
                  <a:moveTo>
                    <a:pt x="57665" y="6740"/>
                  </a:moveTo>
                  <a:cubicBezTo>
                    <a:pt x="64967" y="6740"/>
                    <a:pt x="68524" y="14416"/>
                    <a:pt x="68524" y="29956"/>
                  </a:cubicBezTo>
                  <a:cubicBezTo>
                    <a:pt x="68524" y="37819"/>
                    <a:pt x="66839" y="48678"/>
                    <a:pt x="63469" y="62720"/>
                  </a:cubicBezTo>
                  <a:lnTo>
                    <a:pt x="22467" y="62720"/>
                  </a:lnTo>
                  <a:cubicBezTo>
                    <a:pt x="27147" y="43623"/>
                    <a:pt x="40440" y="6740"/>
                    <a:pt x="57665" y="6740"/>
                  </a:cubicBezTo>
                  <a:close/>
                  <a:moveTo>
                    <a:pt x="20407" y="70958"/>
                  </a:moveTo>
                  <a:lnTo>
                    <a:pt x="61409" y="70958"/>
                  </a:lnTo>
                  <a:cubicBezTo>
                    <a:pt x="57290" y="87059"/>
                    <a:pt x="52423" y="99790"/>
                    <a:pt x="46806" y="108964"/>
                  </a:cubicBezTo>
                  <a:cubicBezTo>
                    <a:pt x="39691" y="120946"/>
                    <a:pt x="32764" y="126937"/>
                    <a:pt x="26211" y="126937"/>
                  </a:cubicBezTo>
                  <a:cubicBezTo>
                    <a:pt x="18910" y="126937"/>
                    <a:pt x="15352" y="119261"/>
                    <a:pt x="15352" y="103722"/>
                  </a:cubicBezTo>
                  <a:cubicBezTo>
                    <a:pt x="15352" y="94735"/>
                    <a:pt x="17037" y="83876"/>
                    <a:pt x="20407" y="709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4750074" y="3910752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4769553" y="3561174"/>
              <a:ext cx="178129" cy="62586"/>
            </a:xfrm>
            <a:custGeom>
              <a:avLst/>
              <a:gdLst/>
              <a:ahLst/>
              <a:cxnLst/>
              <a:rect l="l" t="t" r="r" b="b"/>
              <a:pathLst>
                <a:path w="178129" h="62586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2140"/>
                    <a:pt x="0" y="6152"/>
                  </a:cubicBezTo>
                  <a:cubicBezTo>
                    <a:pt x="0" y="10164"/>
                    <a:pt x="2140" y="12303"/>
                    <a:pt x="6419" y="12303"/>
                  </a:cubicBezTo>
                  <a:lnTo>
                    <a:pt x="171711" y="12303"/>
                  </a:lnTo>
                  <a:cubicBezTo>
                    <a:pt x="175990" y="12303"/>
                    <a:pt x="178130" y="10164"/>
                    <a:pt x="178130" y="6152"/>
                  </a:cubicBezTo>
                  <a:cubicBezTo>
                    <a:pt x="178130" y="2942"/>
                    <a:pt x="175188" y="0"/>
                    <a:pt x="171711" y="0"/>
                  </a:cubicBezTo>
                  <a:close/>
                  <a:moveTo>
                    <a:pt x="171711" y="50283"/>
                  </a:moveTo>
                  <a:lnTo>
                    <a:pt x="6419" y="50283"/>
                  </a:lnTo>
                  <a:cubicBezTo>
                    <a:pt x="2140" y="50283"/>
                    <a:pt x="0" y="52423"/>
                    <a:pt x="0" y="56434"/>
                  </a:cubicBezTo>
                  <a:cubicBezTo>
                    <a:pt x="0" y="60446"/>
                    <a:pt x="2140" y="62586"/>
                    <a:pt x="6419" y="62586"/>
                  </a:cubicBezTo>
                  <a:lnTo>
                    <a:pt x="171711" y="62586"/>
                  </a:lnTo>
                  <a:cubicBezTo>
                    <a:pt x="175990" y="62586"/>
                    <a:pt x="178130" y="60446"/>
                    <a:pt x="178130" y="56434"/>
                  </a:cubicBezTo>
                  <a:cubicBezTo>
                    <a:pt x="178130" y="52957"/>
                    <a:pt x="175188" y="50283"/>
                    <a:pt x="171711" y="502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4822735" y="3425061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4978766" y="355241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5032462" y="3936695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5084106" y="3429642"/>
              <a:ext cx="68149" cy="124316"/>
            </a:xfrm>
            <a:custGeom>
              <a:avLst/>
              <a:gdLst/>
              <a:ahLst/>
              <a:cxnLst/>
              <a:rect l="l" t="t" r="r" b="b"/>
              <a:pathLst>
                <a:path w="68149" h="124316">
                  <a:moveTo>
                    <a:pt x="36321" y="0"/>
                  </a:moveTo>
                  <a:cubicBezTo>
                    <a:pt x="28271" y="7863"/>
                    <a:pt x="16288" y="11795"/>
                    <a:pt x="0" y="11795"/>
                  </a:cubicBezTo>
                  <a:lnTo>
                    <a:pt x="0" y="20033"/>
                  </a:lnTo>
                  <a:cubicBezTo>
                    <a:pt x="11046" y="20033"/>
                    <a:pt x="19846" y="18348"/>
                    <a:pt x="26586" y="15165"/>
                  </a:cubicBezTo>
                  <a:lnTo>
                    <a:pt x="26586" y="108402"/>
                  </a:lnTo>
                  <a:cubicBezTo>
                    <a:pt x="26586" y="110836"/>
                    <a:pt x="26398" y="112334"/>
                    <a:pt x="25837" y="113083"/>
                  </a:cubicBezTo>
                  <a:cubicBezTo>
                    <a:pt x="24901" y="115142"/>
                    <a:pt x="19284" y="116266"/>
                    <a:pt x="8987" y="116266"/>
                  </a:cubicBezTo>
                  <a:lnTo>
                    <a:pt x="1311" y="116266"/>
                  </a:lnTo>
                  <a:lnTo>
                    <a:pt x="1311" y="124316"/>
                  </a:lnTo>
                  <a:lnTo>
                    <a:pt x="34636" y="123567"/>
                  </a:lnTo>
                  <a:lnTo>
                    <a:pt x="68149" y="124316"/>
                  </a:lnTo>
                  <a:lnTo>
                    <a:pt x="68149" y="116266"/>
                  </a:lnTo>
                  <a:lnTo>
                    <a:pt x="60473" y="116266"/>
                  </a:lnTo>
                  <a:cubicBezTo>
                    <a:pt x="50176" y="116266"/>
                    <a:pt x="44559" y="115142"/>
                    <a:pt x="43436" y="113083"/>
                  </a:cubicBezTo>
                  <a:cubicBezTo>
                    <a:pt x="43061" y="112334"/>
                    <a:pt x="42874" y="110836"/>
                    <a:pt x="42874" y="108402"/>
                  </a:cubicBezTo>
                  <a:lnTo>
                    <a:pt x="42874" y="5991"/>
                  </a:lnTo>
                  <a:cubicBezTo>
                    <a:pt x="42874" y="936"/>
                    <a:pt x="42125" y="0"/>
                    <a:pt x="3632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5075120" y="3627295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5105786" y="3410618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5201787" y="3541115"/>
              <a:ext cx="140417" cy="175722"/>
            </a:xfrm>
            <a:custGeom>
              <a:avLst/>
              <a:gdLst/>
              <a:ahLst/>
              <a:cxnLst/>
              <a:rect l="l" t="t" r="r" b="b"/>
              <a:pathLst>
                <a:path w="140417" h="175722">
                  <a:moveTo>
                    <a:pt x="135336" y="17118"/>
                  </a:moveTo>
                  <a:cubicBezTo>
                    <a:pt x="138813" y="10431"/>
                    <a:pt x="140418" y="6954"/>
                    <a:pt x="140418" y="6687"/>
                  </a:cubicBezTo>
                  <a:cubicBezTo>
                    <a:pt x="140418" y="4279"/>
                    <a:pt x="139080" y="2942"/>
                    <a:pt x="136138" y="2942"/>
                  </a:cubicBezTo>
                  <a:cubicBezTo>
                    <a:pt x="134266" y="2942"/>
                    <a:pt x="132929" y="3744"/>
                    <a:pt x="132126" y="5349"/>
                  </a:cubicBezTo>
                  <a:cubicBezTo>
                    <a:pt x="122765" y="22734"/>
                    <a:pt x="111799" y="47341"/>
                    <a:pt x="98961" y="79169"/>
                  </a:cubicBezTo>
                  <a:cubicBezTo>
                    <a:pt x="97891" y="61516"/>
                    <a:pt x="94414" y="44934"/>
                    <a:pt x="88530" y="29688"/>
                  </a:cubicBezTo>
                  <a:cubicBezTo>
                    <a:pt x="80774" y="9896"/>
                    <a:pt x="68738" y="0"/>
                    <a:pt x="52423" y="0"/>
                  </a:cubicBezTo>
                  <a:cubicBezTo>
                    <a:pt x="35572" y="0"/>
                    <a:pt x="20862" y="11233"/>
                    <a:pt x="13373" y="21664"/>
                  </a:cubicBezTo>
                  <a:cubicBezTo>
                    <a:pt x="4547" y="34235"/>
                    <a:pt x="0" y="43596"/>
                    <a:pt x="0" y="49480"/>
                  </a:cubicBezTo>
                  <a:cubicBezTo>
                    <a:pt x="0" y="51888"/>
                    <a:pt x="2140" y="53225"/>
                    <a:pt x="6687" y="53225"/>
                  </a:cubicBezTo>
                  <a:lnTo>
                    <a:pt x="8024" y="51353"/>
                  </a:lnTo>
                  <a:cubicBezTo>
                    <a:pt x="12571" y="37445"/>
                    <a:pt x="20327" y="28618"/>
                    <a:pt x="31293" y="24874"/>
                  </a:cubicBezTo>
                  <a:cubicBezTo>
                    <a:pt x="38782" y="22467"/>
                    <a:pt x="44666" y="21129"/>
                    <a:pt x="48946" y="21129"/>
                  </a:cubicBezTo>
                  <a:cubicBezTo>
                    <a:pt x="76762" y="21129"/>
                    <a:pt x="90670" y="43061"/>
                    <a:pt x="90670" y="87193"/>
                  </a:cubicBezTo>
                  <a:cubicBezTo>
                    <a:pt x="90670" y="97624"/>
                    <a:pt x="89600" y="106182"/>
                    <a:pt x="87460" y="112869"/>
                  </a:cubicBezTo>
                  <a:cubicBezTo>
                    <a:pt x="78366" y="142557"/>
                    <a:pt x="73820" y="161547"/>
                    <a:pt x="73820" y="169838"/>
                  </a:cubicBezTo>
                  <a:cubicBezTo>
                    <a:pt x="73820" y="173850"/>
                    <a:pt x="75424" y="175723"/>
                    <a:pt x="78366" y="175723"/>
                  </a:cubicBezTo>
                  <a:cubicBezTo>
                    <a:pt x="81576" y="175723"/>
                    <a:pt x="84785" y="170106"/>
                    <a:pt x="87728" y="159140"/>
                  </a:cubicBezTo>
                  <a:cubicBezTo>
                    <a:pt x="92274" y="142022"/>
                    <a:pt x="95484" y="126777"/>
                    <a:pt x="97356" y="113404"/>
                  </a:cubicBezTo>
                  <a:cubicBezTo>
                    <a:pt x="98159" y="109392"/>
                    <a:pt x="98693" y="105915"/>
                    <a:pt x="99496" y="103508"/>
                  </a:cubicBezTo>
                  <a:cubicBezTo>
                    <a:pt x="109124" y="73552"/>
                    <a:pt x="121160" y="44666"/>
                    <a:pt x="135336" y="171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5230381" y="3890692"/>
              <a:ext cx="140417" cy="175722"/>
            </a:xfrm>
            <a:custGeom>
              <a:avLst/>
              <a:gdLst/>
              <a:ahLst/>
              <a:cxnLst/>
              <a:rect l="l" t="t" r="r" b="b"/>
              <a:pathLst>
                <a:path w="140417" h="175722">
                  <a:moveTo>
                    <a:pt x="135336" y="17118"/>
                  </a:moveTo>
                  <a:cubicBezTo>
                    <a:pt x="138813" y="10431"/>
                    <a:pt x="140418" y="6954"/>
                    <a:pt x="140418" y="6687"/>
                  </a:cubicBezTo>
                  <a:cubicBezTo>
                    <a:pt x="140418" y="4279"/>
                    <a:pt x="139080" y="2942"/>
                    <a:pt x="136138" y="2942"/>
                  </a:cubicBezTo>
                  <a:cubicBezTo>
                    <a:pt x="134266" y="2942"/>
                    <a:pt x="132929" y="3744"/>
                    <a:pt x="132126" y="5349"/>
                  </a:cubicBezTo>
                  <a:cubicBezTo>
                    <a:pt x="122765" y="22734"/>
                    <a:pt x="111799" y="47341"/>
                    <a:pt x="98961" y="79169"/>
                  </a:cubicBezTo>
                  <a:cubicBezTo>
                    <a:pt x="97891" y="61516"/>
                    <a:pt x="94414" y="44934"/>
                    <a:pt x="88530" y="29688"/>
                  </a:cubicBezTo>
                  <a:cubicBezTo>
                    <a:pt x="80774" y="9896"/>
                    <a:pt x="68738" y="0"/>
                    <a:pt x="52423" y="0"/>
                  </a:cubicBezTo>
                  <a:cubicBezTo>
                    <a:pt x="35572" y="0"/>
                    <a:pt x="20862" y="11233"/>
                    <a:pt x="13373" y="21664"/>
                  </a:cubicBezTo>
                  <a:cubicBezTo>
                    <a:pt x="4547" y="34235"/>
                    <a:pt x="0" y="43596"/>
                    <a:pt x="0" y="49480"/>
                  </a:cubicBezTo>
                  <a:cubicBezTo>
                    <a:pt x="0" y="51888"/>
                    <a:pt x="2140" y="53225"/>
                    <a:pt x="6687" y="53225"/>
                  </a:cubicBezTo>
                  <a:lnTo>
                    <a:pt x="8024" y="51353"/>
                  </a:lnTo>
                  <a:cubicBezTo>
                    <a:pt x="12571" y="37445"/>
                    <a:pt x="20327" y="28618"/>
                    <a:pt x="31293" y="24874"/>
                  </a:cubicBezTo>
                  <a:cubicBezTo>
                    <a:pt x="38782" y="22467"/>
                    <a:pt x="44666" y="21129"/>
                    <a:pt x="48946" y="21129"/>
                  </a:cubicBezTo>
                  <a:cubicBezTo>
                    <a:pt x="76762" y="21129"/>
                    <a:pt x="90670" y="43061"/>
                    <a:pt x="90670" y="87193"/>
                  </a:cubicBezTo>
                  <a:cubicBezTo>
                    <a:pt x="90670" y="97624"/>
                    <a:pt x="89600" y="106182"/>
                    <a:pt x="87460" y="112869"/>
                  </a:cubicBezTo>
                  <a:cubicBezTo>
                    <a:pt x="78366" y="142557"/>
                    <a:pt x="73820" y="161547"/>
                    <a:pt x="73820" y="169838"/>
                  </a:cubicBezTo>
                  <a:cubicBezTo>
                    <a:pt x="73820" y="173850"/>
                    <a:pt x="75424" y="175723"/>
                    <a:pt x="78366" y="175723"/>
                  </a:cubicBezTo>
                  <a:cubicBezTo>
                    <a:pt x="81576" y="175723"/>
                    <a:pt x="84785" y="170106"/>
                    <a:pt x="87728" y="159140"/>
                  </a:cubicBezTo>
                  <a:cubicBezTo>
                    <a:pt x="92274" y="142022"/>
                    <a:pt x="95484" y="126777"/>
                    <a:pt x="97356" y="113404"/>
                  </a:cubicBezTo>
                  <a:cubicBezTo>
                    <a:pt x="98159" y="109392"/>
                    <a:pt x="98693" y="105915"/>
                    <a:pt x="99496" y="103508"/>
                  </a:cubicBezTo>
                  <a:cubicBezTo>
                    <a:pt x="109124" y="73552"/>
                    <a:pt x="121160" y="44666"/>
                    <a:pt x="135336" y="1711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5249858" y="3425061"/>
              <a:ext cx="127311" cy="188560"/>
            </a:xfrm>
            <a:custGeom>
              <a:avLst/>
              <a:gdLst/>
              <a:ahLst/>
              <a:cxnLst/>
              <a:rect l="l" t="t" r="r" b="b"/>
              <a:pathLst>
                <a:path w="127311" h="188560">
                  <a:moveTo>
                    <a:pt x="104043" y="16583"/>
                  </a:moveTo>
                  <a:lnTo>
                    <a:pt x="88262" y="81576"/>
                  </a:lnTo>
                  <a:cubicBezTo>
                    <a:pt x="82646" y="71680"/>
                    <a:pt x="74889" y="66598"/>
                    <a:pt x="64458" y="66598"/>
                  </a:cubicBezTo>
                  <a:cubicBezTo>
                    <a:pt x="47073" y="66598"/>
                    <a:pt x="31828" y="75424"/>
                    <a:pt x="18455" y="93344"/>
                  </a:cubicBezTo>
                  <a:cubicBezTo>
                    <a:pt x="6152" y="109927"/>
                    <a:pt x="0" y="127312"/>
                    <a:pt x="0" y="145232"/>
                  </a:cubicBezTo>
                  <a:cubicBezTo>
                    <a:pt x="0" y="168769"/>
                    <a:pt x="13641" y="188561"/>
                    <a:pt x="36107" y="188561"/>
                  </a:cubicBezTo>
                  <a:cubicBezTo>
                    <a:pt x="47608" y="188561"/>
                    <a:pt x="58842" y="182409"/>
                    <a:pt x="69540" y="169838"/>
                  </a:cubicBezTo>
                  <a:cubicBezTo>
                    <a:pt x="72482" y="180002"/>
                    <a:pt x="81576" y="188561"/>
                    <a:pt x="94147" y="188561"/>
                  </a:cubicBezTo>
                  <a:cubicBezTo>
                    <a:pt x="112602" y="188561"/>
                    <a:pt x="118486" y="166629"/>
                    <a:pt x="122498" y="146837"/>
                  </a:cubicBezTo>
                  <a:cubicBezTo>
                    <a:pt x="122498" y="144429"/>
                    <a:pt x="121160" y="143092"/>
                    <a:pt x="118486" y="143092"/>
                  </a:cubicBezTo>
                  <a:cubicBezTo>
                    <a:pt x="116079" y="143092"/>
                    <a:pt x="114474" y="144964"/>
                    <a:pt x="113671" y="148709"/>
                  </a:cubicBezTo>
                  <a:cubicBezTo>
                    <a:pt x="108322" y="169838"/>
                    <a:pt x="101903" y="180537"/>
                    <a:pt x="94682" y="180537"/>
                  </a:cubicBezTo>
                  <a:cubicBezTo>
                    <a:pt x="90135" y="180537"/>
                    <a:pt x="87728" y="176792"/>
                    <a:pt x="87728" y="169571"/>
                  </a:cubicBezTo>
                  <a:cubicBezTo>
                    <a:pt x="87728" y="165559"/>
                    <a:pt x="88262" y="161280"/>
                    <a:pt x="89332" y="157000"/>
                  </a:cubicBezTo>
                  <a:lnTo>
                    <a:pt x="127312" y="4012"/>
                  </a:lnTo>
                  <a:lnTo>
                    <a:pt x="127312" y="2942"/>
                  </a:lnTo>
                  <a:cubicBezTo>
                    <a:pt x="126510" y="1070"/>
                    <a:pt x="124905" y="0"/>
                    <a:pt x="122765" y="0"/>
                  </a:cubicBezTo>
                  <a:cubicBezTo>
                    <a:pt x="116613" y="0"/>
                    <a:pt x="105380" y="1070"/>
                    <a:pt x="89332" y="2942"/>
                  </a:cubicBezTo>
                  <a:cubicBezTo>
                    <a:pt x="86390" y="3210"/>
                    <a:pt x="84785" y="5349"/>
                    <a:pt x="84785" y="9094"/>
                  </a:cubicBezTo>
                  <a:cubicBezTo>
                    <a:pt x="84785" y="11768"/>
                    <a:pt x="87193" y="13106"/>
                    <a:pt x="92007" y="13106"/>
                  </a:cubicBezTo>
                  <a:cubicBezTo>
                    <a:pt x="97089" y="13106"/>
                    <a:pt x="104043" y="12838"/>
                    <a:pt x="104043" y="16583"/>
                  </a:cubicBezTo>
                  <a:close/>
                  <a:moveTo>
                    <a:pt x="80506" y="85053"/>
                  </a:moveTo>
                  <a:cubicBezTo>
                    <a:pt x="83181" y="90670"/>
                    <a:pt x="84518" y="94414"/>
                    <a:pt x="84518" y="96821"/>
                  </a:cubicBezTo>
                  <a:cubicBezTo>
                    <a:pt x="84251" y="97891"/>
                    <a:pt x="83983" y="99228"/>
                    <a:pt x="83716" y="101101"/>
                  </a:cubicBezTo>
                  <a:lnTo>
                    <a:pt x="70610" y="152988"/>
                  </a:lnTo>
                  <a:cubicBezTo>
                    <a:pt x="69808" y="155930"/>
                    <a:pt x="67935" y="159140"/>
                    <a:pt x="65528" y="162349"/>
                  </a:cubicBezTo>
                  <a:cubicBezTo>
                    <a:pt x="55632" y="174385"/>
                    <a:pt x="46003" y="180537"/>
                    <a:pt x="36642" y="180537"/>
                  </a:cubicBezTo>
                  <a:cubicBezTo>
                    <a:pt x="26211" y="180537"/>
                    <a:pt x="20862" y="172513"/>
                    <a:pt x="20862" y="156733"/>
                  </a:cubicBezTo>
                  <a:cubicBezTo>
                    <a:pt x="20862" y="150314"/>
                    <a:pt x="22467" y="140685"/>
                    <a:pt x="25676" y="127847"/>
                  </a:cubicBezTo>
                  <a:cubicBezTo>
                    <a:pt x="31293" y="105113"/>
                    <a:pt x="39317" y="89600"/>
                    <a:pt x="49213" y="81308"/>
                  </a:cubicBezTo>
                  <a:cubicBezTo>
                    <a:pt x="54562" y="76762"/>
                    <a:pt x="59644" y="74622"/>
                    <a:pt x="64726" y="74622"/>
                  </a:cubicBezTo>
                  <a:cubicBezTo>
                    <a:pt x="71947" y="74622"/>
                    <a:pt x="77297" y="78099"/>
                    <a:pt x="80506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5403367" y="3539510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5520516" y="3539510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5651840" y="3494844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5430577" y="3492461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5431961" y="3889087"/>
              <a:ext cx="101903" cy="122765"/>
            </a:xfrm>
            <a:custGeom>
              <a:avLst/>
              <a:gdLst/>
              <a:ahLst/>
              <a:cxnLst/>
              <a:rect l="l" t="t" r="r" b="b"/>
              <a:pathLst>
                <a:path w="101903" h="122765">
                  <a:moveTo>
                    <a:pt x="58039" y="8559"/>
                  </a:moveTo>
                  <a:cubicBezTo>
                    <a:pt x="69273" y="8559"/>
                    <a:pt x="77831" y="11233"/>
                    <a:pt x="83716" y="16583"/>
                  </a:cubicBezTo>
                  <a:cubicBezTo>
                    <a:pt x="77297" y="17385"/>
                    <a:pt x="72750" y="23269"/>
                    <a:pt x="72750" y="29421"/>
                  </a:cubicBezTo>
                  <a:cubicBezTo>
                    <a:pt x="72750" y="38247"/>
                    <a:pt x="77029" y="42526"/>
                    <a:pt x="85855" y="42526"/>
                  </a:cubicBezTo>
                  <a:cubicBezTo>
                    <a:pt x="94682" y="42526"/>
                    <a:pt x="98961" y="37980"/>
                    <a:pt x="98961" y="29153"/>
                  </a:cubicBezTo>
                  <a:cubicBezTo>
                    <a:pt x="98961" y="10164"/>
                    <a:pt x="78366" y="0"/>
                    <a:pt x="57772" y="0"/>
                  </a:cubicBezTo>
                  <a:cubicBezTo>
                    <a:pt x="41189" y="0"/>
                    <a:pt x="27549" y="5884"/>
                    <a:pt x="16583" y="18187"/>
                  </a:cubicBezTo>
                  <a:cubicBezTo>
                    <a:pt x="5617" y="30491"/>
                    <a:pt x="0" y="45201"/>
                    <a:pt x="0" y="62051"/>
                  </a:cubicBezTo>
                  <a:cubicBezTo>
                    <a:pt x="0" y="78366"/>
                    <a:pt x="5617" y="92809"/>
                    <a:pt x="16583" y="104845"/>
                  </a:cubicBezTo>
                  <a:cubicBezTo>
                    <a:pt x="27549" y="116881"/>
                    <a:pt x="40922" y="122765"/>
                    <a:pt x="57237" y="122765"/>
                  </a:cubicBezTo>
                  <a:cubicBezTo>
                    <a:pt x="70610" y="122765"/>
                    <a:pt x="81041" y="119021"/>
                    <a:pt x="88530" y="111264"/>
                  </a:cubicBezTo>
                  <a:cubicBezTo>
                    <a:pt x="94682" y="105113"/>
                    <a:pt x="98693" y="98961"/>
                    <a:pt x="100833" y="92542"/>
                  </a:cubicBezTo>
                  <a:cubicBezTo>
                    <a:pt x="101636" y="90135"/>
                    <a:pt x="101903" y="88530"/>
                    <a:pt x="101903" y="87460"/>
                  </a:cubicBezTo>
                  <a:cubicBezTo>
                    <a:pt x="101903" y="85053"/>
                    <a:pt x="100298" y="83983"/>
                    <a:pt x="97356" y="83983"/>
                  </a:cubicBezTo>
                  <a:cubicBezTo>
                    <a:pt x="95216" y="83983"/>
                    <a:pt x="93879" y="85053"/>
                    <a:pt x="93077" y="87193"/>
                  </a:cubicBezTo>
                  <a:cubicBezTo>
                    <a:pt x="87460" y="105113"/>
                    <a:pt x="76494" y="114206"/>
                    <a:pt x="59644" y="114206"/>
                  </a:cubicBezTo>
                  <a:cubicBezTo>
                    <a:pt x="51888" y="114206"/>
                    <a:pt x="44399" y="110729"/>
                    <a:pt x="36910" y="103508"/>
                  </a:cubicBezTo>
                  <a:cubicBezTo>
                    <a:pt x="28084" y="95216"/>
                    <a:pt x="23804" y="81308"/>
                    <a:pt x="23804" y="61516"/>
                  </a:cubicBezTo>
                  <a:cubicBezTo>
                    <a:pt x="23804" y="34770"/>
                    <a:pt x="33968" y="8559"/>
                    <a:pt x="58039" y="85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5549110" y="3889087"/>
              <a:ext cx="118485" cy="122765"/>
            </a:xfrm>
            <a:custGeom>
              <a:avLst/>
              <a:gdLst/>
              <a:ahLst/>
              <a:cxnLst/>
              <a:rect l="l" t="t" r="r" b="b"/>
              <a:pathLst>
                <a:path w="118485" h="122765">
                  <a:moveTo>
                    <a:pt x="59109" y="122765"/>
                  </a:moveTo>
                  <a:cubicBezTo>
                    <a:pt x="75692" y="122765"/>
                    <a:pt x="89600" y="116881"/>
                    <a:pt x="101101" y="105113"/>
                  </a:cubicBezTo>
                  <a:cubicBezTo>
                    <a:pt x="112602" y="93344"/>
                    <a:pt x="118486" y="79169"/>
                    <a:pt x="118486" y="62586"/>
                  </a:cubicBezTo>
                  <a:cubicBezTo>
                    <a:pt x="118486" y="45736"/>
                    <a:pt x="112869" y="31026"/>
                    <a:pt x="101636" y="18722"/>
                  </a:cubicBezTo>
                  <a:cubicBezTo>
                    <a:pt x="90402" y="6419"/>
                    <a:pt x="76227" y="0"/>
                    <a:pt x="59377" y="0"/>
                  </a:cubicBezTo>
                  <a:cubicBezTo>
                    <a:pt x="42526" y="0"/>
                    <a:pt x="28618" y="6419"/>
                    <a:pt x="17118" y="18722"/>
                  </a:cubicBezTo>
                  <a:cubicBezTo>
                    <a:pt x="5617" y="31026"/>
                    <a:pt x="0" y="45736"/>
                    <a:pt x="0" y="62586"/>
                  </a:cubicBezTo>
                  <a:cubicBezTo>
                    <a:pt x="0" y="79169"/>
                    <a:pt x="5617" y="93344"/>
                    <a:pt x="17118" y="105113"/>
                  </a:cubicBezTo>
                  <a:cubicBezTo>
                    <a:pt x="28618" y="116881"/>
                    <a:pt x="42794" y="122765"/>
                    <a:pt x="59109" y="122765"/>
                  </a:cubicBezTo>
                  <a:close/>
                  <a:moveTo>
                    <a:pt x="59377" y="114206"/>
                  </a:moveTo>
                  <a:cubicBezTo>
                    <a:pt x="46538" y="114206"/>
                    <a:pt x="36910" y="108590"/>
                    <a:pt x="30223" y="97089"/>
                  </a:cubicBezTo>
                  <a:cubicBezTo>
                    <a:pt x="25944" y="89600"/>
                    <a:pt x="23804" y="77297"/>
                    <a:pt x="23804" y="60446"/>
                  </a:cubicBezTo>
                  <a:cubicBezTo>
                    <a:pt x="23804" y="44131"/>
                    <a:pt x="25944" y="32363"/>
                    <a:pt x="29956" y="24874"/>
                  </a:cubicBezTo>
                  <a:cubicBezTo>
                    <a:pt x="36375" y="13373"/>
                    <a:pt x="46003" y="7756"/>
                    <a:pt x="59109" y="7756"/>
                  </a:cubicBezTo>
                  <a:cubicBezTo>
                    <a:pt x="71680" y="7756"/>
                    <a:pt x="81308" y="13373"/>
                    <a:pt x="87995" y="24339"/>
                  </a:cubicBezTo>
                  <a:cubicBezTo>
                    <a:pt x="92542" y="31828"/>
                    <a:pt x="94682" y="43864"/>
                    <a:pt x="94682" y="60446"/>
                  </a:cubicBezTo>
                  <a:cubicBezTo>
                    <a:pt x="94682" y="91472"/>
                    <a:pt x="85588" y="114206"/>
                    <a:pt x="59377" y="1142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5680434" y="3844421"/>
              <a:ext cx="83715" cy="167431"/>
            </a:xfrm>
            <a:custGeom>
              <a:avLst/>
              <a:gdLst/>
              <a:ahLst/>
              <a:cxnLst/>
              <a:rect l="l" t="t" r="r" b="b"/>
              <a:pathLst>
                <a:path w="83715" h="167431">
                  <a:moveTo>
                    <a:pt x="83716" y="130789"/>
                  </a:moveTo>
                  <a:lnTo>
                    <a:pt x="83716" y="114741"/>
                  </a:lnTo>
                  <a:lnTo>
                    <a:pt x="75157" y="114741"/>
                  </a:lnTo>
                  <a:lnTo>
                    <a:pt x="75157" y="130254"/>
                  </a:lnTo>
                  <a:cubicBezTo>
                    <a:pt x="75157" y="143627"/>
                    <a:pt x="70343" y="158605"/>
                    <a:pt x="58574" y="158605"/>
                  </a:cubicBezTo>
                  <a:cubicBezTo>
                    <a:pt x="47608" y="158605"/>
                    <a:pt x="42259" y="149511"/>
                    <a:pt x="42259" y="131324"/>
                  </a:cubicBezTo>
                  <a:lnTo>
                    <a:pt x="42259" y="58842"/>
                  </a:lnTo>
                  <a:lnTo>
                    <a:pt x="79436" y="58842"/>
                  </a:lnTo>
                  <a:lnTo>
                    <a:pt x="79436" y="48678"/>
                  </a:lnTo>
                  <a:lnTo>
                    <a:pt x="42259" y="48678"/>
                  </a:lnTo>
                  <a:lnTo>
                    <a:pt x="42259" y="0"/>
                  </a:lnTo>
                  <a:lnTo>
                    <a:pt x="33700" y="0"/>
                  </a:lnTo>
                  <a:cubicBezTo>
                    <a:pt x="33433" y="8826"/>
                    <a:pt x="32630" y="16583"/>
                    <a:pt x="30758" y="23537"/>
                  </a:cubicBezTo>
                  <a:cubicBezTo>
                    <a:pt x="26211" y="41189"/>
                    <a:pt x="15780" y="50283"/>
                    <a:pt x="0" y="51085"/>
                  </a:cubicBezTo>
                  <a:lnTo>
                    <a:pt x="0" y="58842"/>
                  </a:lnTo>
                  <a:lnTo>
                    <a:pt x="22199" y="58842"/>
                  </a:lnTo>
                  <a:lnTo>
                    <a:pt x="22199" y="130789"/>
                  </a:lnTo>
                  <a:cubicBezTo>
                    <a:pt x="22199" y="146569"/>
                    <a:pt x="27014" y="156733"/>
                    <a:pt x="36375" y="161815"/>
                  </a:cubicBezTo>
                  <a:cubicBezTo>
                    <a:pt x="43596" y="165559"/>
                    <a:pt x="50283" y="167431"/>
                    <a:pt x="56969" y="167431"/>
                  </a:cubicBezTo>
                  <a:cubicBezTo>
                    <a:pt x="74622" y="167431"/>
                    <a:pt x="83716" y="149779"/>
                    <a:pt x="83716" y="13078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5808477" y="3473714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5837071" y="3823291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5964517" y="3601082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5993112" y="395065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6084049" y="3541115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6131900" y="3808848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8039" y="266392"/>
                  </a:moveTo>
                  <a:cubicBezTo>
                    <a:pt x="60446" y="266392"/>
                    <a:pt x="61784" y="265055"/>
                    <a:pt x="61784" y="262648"/>
                  </a:cubicBezTo>
                  <a:cubicBezTo>
                    <a:pt x="61784" y="261845"/>
                    <a:pt x="61249" y="260775"/>
                    <a:pt x="60446" y="259706"/>
                  </a:cubicBezTo>
                  <a:cubicBezTo>
                    <a:pt x="46538" y="249007"/>
                    <a:pt x="35305" y="231355"/>
                    <a:pt x="27014" y="207016"/>
                  </a:cubicBezTo>
                  <a:cubicBezTo>
                    <a:pt x="19792" y="185886"/>
                    <a:pt x="16048" y="165024"/>
                    <a:pt x="16048" y="144429"/>
                  </a:cubicBezTo>
                  <a:lnTo>
                    <a:pt x="16048" y="121963"/>
                  </a:lnTo>
                  <a:cubicBezTo>
                    <a:pt x="16048" y="101368"/>
                    <a:pt x="19792" y="80506"/>
                    <a:pt x="27014" y="59377"/>
                  </a:cubicBezTo>
                  <a:cubicBezTo>
                    <a:pt x="35305" y="35038"/>
                    <a:pt x="46538" y="17385"/>
                    <a:pt x="60446" y="6687"/>
                  </a:cubicBezTo>
                  <a:cubicBezTo>
                    <a:pt x="61249" y="5884"/>
                    <a:pt x="61784" y="4814"/>
                    <a:pt x="61784" y="3744"/>
                  </a:cubicBezTo>
                  <a:cubicBezTo>
                    <a:pt x="61784" y="1337"/>
                    <a:pt x="60446" y="0"/>
                    <a:pt x="58039" y="0"/>
                  </a:cubicBezTo>
                  <a:cubicBezTo>
                    <a:pt x="57772" y="0"/>
                    <a:pt x="56969" y="267"/>
                    <a:pt x="56167" y="802"/>
                  </a:cubicBezTo>
                  <a:cubicBezTo>
                    <a:pt x="40119" y="13106"/>
                    <a:pt x="26746" y="31293"/>
                    <a:pt x="15780" y="55632"/>
                  </a:cubicBezTo>
                  <a:cubicBezTo>
                    <a:pt x="5349" y="78901"/>
                    <a:pt x="0" y="100833"/>
                    <a:pt x="0" y="121963"/>
                  </a:cubicBezTo>
                  <a:lnTo>
                    <a:pt x="0" y="144429"/>
                  </a:lnTo>
                  <a:cubicBezTo>
                    <a:pt x="0" y="165559"/>
                    <a:pt x="5349" y="187491"/>
                    <a:pt x="15780" y="210760"/>
                  </a:cubicBezTo>
                  <a:cubicBezTo>
                    <a:pt x="26746" y="235099"/>
                    <a:pt x="40119" y="253287"/>
                    <a:pt x="56167" y="265590"/>
                  </a:cubicBezTo>
                  <a:cubicBezTo>
                    <a:pt x="56969" y="266125"/>
                    <a:pt x="57772" y="266392"/>
                    <a:pt x="58039" y="26639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6219626" y="3890692"/>
              <a:ext cx="122497" cy="121160"/>
            </a:xfrm>
            <a:custGeom>
              <a:avLst/>
              <a:gdLst/>
              <a:ahLst/>
              <a:cxnLst/>
              <a:rect l="l" t="t" r="r" b="b"/>
              <a:pathLst>
                <a:path w="122497" h="121160">
                  <a:moveTo>
                    <a:pt x="122498" y="79704"/>
                  </a:moveTo>
                  <a:cubicBezTo>
                    <a:pt x="122498" y="77297"/>
                    <a:pt x="121160" y="75959"/>
                    <a:pt x="118218" y="75959"/>
                  </a:cubicBezTo>
                  <a:cubicBezTo>
                    <a:pt x="116079" y="75959"/>
                    <a:pt x="114474" y="77831"/>
                    <a:pt x="113671" y="81576"/>
                  </a:cubicBezTo>
                  <a:cubicBezTo>
                    <a:pt x="108322" y="102705"/>
                    <a:pt x="101903" y="113404"/>
                    <a:pt x="94682" y="113404"/>
                  </a:cubicBezTo>
                  <a:cubicBezTo>
                    <a:pt x="90135" y="113404"/>
                    <a:pt x="87728" y="109659"/>
                    <a:pt x="87728" y="102170"/>
                  </a:cubicBezTo>
                  <a:cubicBezTo>
                    <a:pt x="87728" y="98693"/>
                    <a:pt x="88797" y="92274"/>
                    <a:pt x="91205" y="82913"/>
                  </a:cubicBezTo>
                  <a:lnTo>
                    <a:pt x="106450" y="22734"/>
                  </a:lnTo>
                  <a:cubicBezTo>
                    <a:pt x="107787" y="17652"/>
                    <a:pt x="108322" y="14710"/>
                    <a:pt x="108322" y="13373"/>
                  </a:cubicBezTo>
                  <a:cubicBezTo>
                    <a:pt x="108322" y="8024"/>
                    <a:pt x="105380" y="5349"/>
                    <a:pt x="99496" y="5349"/>
                  </a:cubicBezTo>
                  <a:cubicBezTo>
                    <a:pt x="93879" y="5349"/>
                    <a:pt x="90135" y="8559"/>
                    <a:pt x="88262" y="14710"/>
                  </a:cubicBezTo>
                  <a:cubicBezTo>
                    <a:pt x="82646" y="4814"/>
                    <a:pt x="74622" y="0"/>
                    <a:pt x="64458" y="0"/>
                  </a:cubicBezTo>
                  <a:cubicBezTo>
                    <a:pt x="47073" y="0"/>
                    <a:pt x="31828" y="8826"/>
                    <a:pt x="18455" y="26479"/>
                  </a:cubicBezTo>
                  <a:cubicBezTo>
                    <a:pt x="6152" y="43061"/>
                    <a:pt x="0" y="60179"/>
                    <a:pt x="0" y="78099"/>
                  </a:cubicBezTo>
                  <a:cubicBezTo>
                    <a:pt x="0" y="101368"/>
                    <a:pt x="13641" y="121160"/>
                    <a:pt x="36107" y="121160"/>
                  </a:cubicBezTo>
                  <a:cubicBezTo>
                    <a:pt x="47608" y="121160"/>
                    <a:pt x="58842" y="115009"/>
                    <a:pt x="69540" y="102705"/>
                  </a:cubicBezTo>
                  <a:cubicBezTo>
                    <a:pt x="72482" y="112869"/>
                    <a:pt x="81576" y="121160"/>
                    <a:pt x="94147" y="121160"/>
                  </a:cubicBezTo>
                  <a:cubicBezTo>
                    <a:pt x="112602" y="121160"/>
                    <a:pt x="118218" y="99496"/>
                    <a:pt x="122498" y="79704"/>
                  </a:cubicBezTo>
                  <a:close/>
                  <a:moveTo>
                    <a:pt x="80506" y="18187"/>
                  </a:moveTo>
                  <a:cubicBezTo>
                    <a:pt x="82913" y="23804"/>
                    <a:pt x="84251" y="27549"/>
                    <a:pt x="84251" y="29956"/>
                  </a:cubicBezTo>
                  <a:cubicBezTo>
                    <a:pt x="84251" y="31026"/>
                    <a:pt x="83983" y="32363"/>
                    <a:pt x="83716" y="34235"/>
                  </a:cubicBezTo>
                  <a:lnTo>
                    <a:pt x="70610" y="85588"/>
                  </a:lnTo>
                  <a:cubicBezTo>
                    <a:pt x="69808" y="88530"/>
                    <a:pt x="67935" y="91739"/>
                    <a:pt x="65528" y="94949"/>
                  </a:cubicBezTo>
                  <a:cubicBezTo>
                    <a:pt x="55632" y="107252"/>
                    <a:pt x="46003" y="113404"/>
                    <a:pt x="36642" y="113404"/>
                  </a:cubicBezTo>
                  <a:cubicBezTo>
                    <a:pt x="26211" y="113404"/>
                    <a:pt x="20862" y="105380"/>
                    <a:pt x="20862" y="89600"/>
                  </a:cubicBezTo>
                  <a:cubicBezTo>
                    <a:pt x="20862" y="83181"/>
                    <a:pt x="22467" y="73552"/>
                    <a:pt x="25676" y="60714"/>
                  </a:cubicBezTo>
                  <a:cubicBezTo>
                    <a:pt x="31293" y="37980"/>
                    <a:pt x="39317" y="22734"/>
                    <a:pt x="49213" y="14443"/>
                  </a:cubicBezTo>
                  <a:cubicBezTo>
                    <a:pt x="54562" y="9896"/>
                    <a:pt x="59644" y="7756"/>
                    <a:pt x="64726" y="7756"/>
                  </a:cubicBezTo>
                  <a:cubicBezTo>
                    <a:pt x="71947" y="7756"/>
                    <a:pt x="77297" y="11233"/>
                    <a:pt x="80506" y="181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6264320" y="3432793"/>
              <a:ext cx="70609" cy="319349"/>
            </a:xfrm>
            <a:custGeom>
              <a:avLst/>
              <a:gdLst/>
              <a:ahLst/>
              <a:cxnLst/>
              <a:rect l="l" t="t" r="r" b="b"/>
              <a:pathLst>
                <a:path w="70609" h="319349">
                  <a:moveTo>
                    <a:pt x="66598" y="319350"/>
                  </a:moveTo>
                  <a:cubicBezTo>
                    <a:pt x="69273" y="319350"/>
                    <a:pt x="70610" y="318012"/>
                    <a:pt x="70610" y="315338"/>
                  </a:cubicBezTo>
                  <a:cubicBezTo>
                    <a:pt x="70610" y="314000"/>
                    <a:pt x="70075" y="312931"/>
                    <a:pt x="69273" y="312128"/>
                  </a:cubicBezTo>
                  <a:cubicBezTo>
                    <a:pt x="52957" y="299557"/>
                    <a:pt x="39852" y="278963"/>
                    <a:pt x="29956" y="250077"/>
                  </a:cubicBezTo>
                  <a:cubicBezTo>
                    <a:pt x="21397" y="225203"/>
                    <a:pt x="17118" y="200597"/>
                    <a:pt x="17118" y="176792"/>
                  </a:cubicBezTo>
                  <a:lnTo>
                    <a:pt x="17118" y="142557"/>
                  </a:lnTo>
                  <a:cubicBezTo>
                    <a:pt x="17118" y="118753"/>
                    <a:pt x="21397" y="94147"/>
                    <a:pt x="29956" y="69273"/>
                  </a:cubicBezTo>
                  <a:cubicBezTo>
                    <a:pt x="39852" y="40387"/>
                    <a:pt x="52957" y="19792"/>
                    <a:pt x="69273" y="7221"/>
                  </a:cubicBezTo>
                  <a:cubicBezTo>
                    <a:pt x="70075" y="6419"/>
                    <a:pt x="70610" y="5349"/>
                    <a:pt x="70610" y="4012"/>
                  </a:cubicBezTo>
                  <a:cubicBezTo>
                    <a:pt x="70610" y="1337"/>
                    <a:pt x="69273" y="0"/>
                    <a:pt x="66598" y="0"/>
                  </a:cubicBezTo>
                  <a:cubicBezTo>
                    <a:pt x="66063" y="0"/>
                    <a:pt x="65261" y="267"/>
                    <a:pt x="64458" y="802"/>
                  </a:cubicBezTo>
                  <a:cubicBezTo>
                    <a:pt x="45736" y="14978"/>
                    <a:pt x="30223" y="36375"/>
                    <a:pt x="17920" y="64993"/>
                  </a:cubicBezTo>
                  <a:cubicBezTo>
                    <a:pt x="5884" y="92007"/>
                    <a:pt x="0" y="117951"/>
                    <a:pt x="0" y="142557"/>
                  </a:cubicBezTo>
                  <a:lnTo>
                    <a:pt x="0" y="176792"/>
                  </a:lnTo>
                  <a:cubicBezTo>
                    <a:pt x="0" y="201399"/>
                    <a:pt x="5884" y="227343"/>
                    <a:pt x="17920" y="254356"/>
                  </a:cubicBezTo>
                  <a:cubicBezTo>
                    <a:pt x="30223" y="282975"/>
                    <a:pt x="45736" y="304372"/>
                    <a:pt x="64458" y="318547"/>
                  </a:cubicBezTo>
                  <a:cubicBezTo>
                    <a:pt x="65261" y="319082"/>
                    <a:pt x="66063" y="319350"/>
                    <a:pt x="66598" y="31935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6362473" y="3541115"/>
              <a:ext cx="122497" cy="121160"/>
            </a:xfrm>
            <a:custGeom>
              <a:avLst/>
              <a:gdLst/>
              <a:ahLst/>
              <a:cxnLst/>
              <a:rect l="l" t="t" r="r" b="b"/>
              <a:pathLst>
                <a:path w="122497" h="121160">
                  <a:moveTo>
                    <a:pt x="122498" y="79704"/>
                  </a:moveTo>
                  <a:cubicBezTo>
                    <a:pt x="122498" y="77297"/>
                    <a:pt x="121160" y="75959"/>
                    <a:pt x="118218" y="75959"/>
                  </a:cubicBezTo>
                  <a:cubicBezTo>
                    <a:pt x="116079" y="75959"/>
                    <a:pt x="114474" y="77831"/>
                    <a:pt x="113671" y="81576"/>
                  </a:cubicBezTo>
                  <a:cubicBezTo>
                    <a:pt x="108322" y="102705"/>
                    <a:pt x="101903" y="113404"/>
                    <a:pt x="94682" y="113404"/>
                  </a:cubicBezTo>
                  <a:cubicBezTo>
                    <a:pt x="90135" y="113404"/>
                    <a:pt x="87728" y="109659"/>
                    <a:pt x="87728" y="102170"/>
                  </a:cubicBezTo>
                  <a:cubicBezTo>
                    <a:pt x="87728" y="98693"/>
                    <a:pt x="88797" y="92274"/>
                    <a:pt x="91205" y="82913"/>
                  </a:cubicBezTo>
                  <a:lnTo>
                    <a:pt x="106450" y="22734"/>
                  </a:lnTo>
                  <a:cubicBezTo>
                    <a:pt x="107787" y="17652"/>
                    <a:pt x="108322" y="14710"/>
                    <a:pt x="108322" y="13373"/>
                  </a:cubicBezTo>
                  <a:cubicBezTo>
                    <a:pt x="108322" y="8024"/>
                    <a:pt x="105380" y="5349"/>
                    <a:pt x="99496" y="5349"/>
                  </a:cubicBezTo>
                  <a:cubicBezTo>
                    <a:pt x="93879" y="5349"/>
                    <a:pt x="90135" y="8559"/>
                    <a:pt x="88262" y="14710"/>
                  </a:cubicBezTo>
                  <a:cubicBezTo>
                    <a:pt x="82646" y="4814"/>
                    <a:pt x="74622" y="0"/>
                    <a:pt x="64458" y="0"/>
                  </a:cubicBezTo>
                  <a:cubicBezTo>
                    <a:pt x="47073" y="0"/>
                    <a:pt x="31828" y="8826"/>
                    <a:pt x="18455" y="26479"/>
                  </a:cubicBezTo>
                  <a:cubicBezTo>
                    <a:pt x="6152" y="43061"/>
                    <a:pt x="0" y="60179"/>
                    <a:pt x="0" y="78099"/>
                  </a:cubicBezTo>
                  <a:cubicBezTo>
                    <a:pt x="0" y="101368"/>
                    <a:pt x="13641" y="121160"/>
                    <a:pt x="36107" y="121160"/>
                  </a:cubicBezTo>
                  <a:cubicBezTo>
                    <a:pt x="47608" y="121160"/>
                    <a:pt x="58842" y="115009"/>
                    <a:pt x="69540" y="102705"/>
                  </a:cubicBezTo>
                  <a:cubicBezTo>
                    <a:pt x="72482" y="112869"/>
                    <a:pt x="81576" y="121160"/>
                    <a:pt x="94147" y="121160"/>
                  </a:cubicBezTo>
                  <a:cubicBezTo>
                    <a:pt x="112602" y="121160"/>
                    <a:pt x="118218" y="99496"/>
                    <a:pt x="122498" y="79704"/>
                  </a:cubicBezTo>
                  <a:close/>
                  <a:moveTo>
                    <a:pt x="80506" y="18187"/>
                  </a:moveTo>
                  <a:cubicBezTo>
                    <a:pt x="82913" y="23804"/>
                    <a:pt x="84251" y="27549"/>
                    <a:pt x="84251" y="29956"/>
                  </a:cubicBezTo>
                  <a:cubicBezTo>
                    <a:pt x="84251" y="31026"/>
                    <a:pt x="83983" y="32363"/>
                    <a:pt x="83716" y="34235"/>
                  </a:cubicBezTo>
                  <a:lnTo>
                    <a:pt x="70610" y="85588"/>
                  </a:lnTo>
                  <a:cubicBezTo>
                    <a:pt x="69808" y="88530"/>
                    <a:pt x="67935" y="91739"/>
                    <a:pt x="65528" y="94949"/>
                  </a:cubicBezTo>
                  <a:cubicBezTo>
                    <a:pt x="55632" y="107252"/>
                    <a:pt x="46003" y="113404"/>
                    <a:pt x="36642" y="113404"/>
                  </a:cubicBezTo>
                  <a:cubicBezTo>
                    <a:pt x="26211" y="113404"/>
                    <a:pt x="20862" y="105380"/>
                    <a:pt x="20862" y="89600"/>
                  </a:cubicBezTo>
                  <a:cubicBezTo>
                    <a:pt x="20862" y="83181"/>
                    <a:pt x="22467" y="73552"/>
                    <a:pt x="25676" y="60714"/>
                  </a:cubicBezTo>
                  <a:cubicBezTo>
                    <a:pt x="31293" y="37980"/>
                    <a:pt x="39317" y="22734"/>
                    <a:pt x="49213" y="14443"/>
                  </a:cubicBezTo>
                  <a:cubicBezTo>
                    <a:pt x="54562" y="9896"/>
                    <a:pt x="59644" y="7756"/>
                    <a:pt x="64726" y="7756"/>
                  </a:cubicBezTo>
                  <a:cubicBezTo>
                    <a:pt x="71947" y="7756"/>
                    <a:pt x="77297" y="11233"/>
                    <a:pt x="80506" y="181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6424826" y="3936695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6567682" y="3587118"/>
              <a:ext cx="178129" cy="10698"/>
            </a:xfrm>
            <a:custGeom>
              <a:avLst/>
              <a:gdLst/>
              <a:ahLst/>
              <a:cxnLst/>
              <a:rect l="l" t="t" r="r" b="b"/>
              <a:pathLst>
                <a:path w="178129" h="10698">
                  <a:moveTo>
                    <a:pt x="171711" y="0"/>
                  </a:moveTo>
                  <a:lnTo>
                    <a:pt x="6419" y="0"/>
                  </a:lnTo>
                  <a:cubicBezTo>
                    <a:pt x="2140" y="0"/>
                    <a:pt x="0" y="1872"/>
                    <a:pt x="0" y="5349"/>
                  </a:cubicBezTo>
                  <a:cubicBezTo>
                    <a:pt x="0" y="8826"/>
                    <a:pt x="2140" y="10698"/>
                    <a:pt x="6419" y="10698"/>
                  </a:cubicBezTo>
                  <a:lnTo>
                    <a:pt x="171711" y="10698"/>
                  </a:lnTo>
                  <a:cubicBezTo>
                    <a:pt x="175990" y="10698"/>
                    <a:pt x="178130" y="8826"/>
                    <a:pt x="178130" y="5349"/>
                  </a:cubicBezTo>
                  <a:cubicBezTo>
                    <a:pt x="178130" y="2140"/>
                    <a:pt x="174920" y="0"/>
                    <a:pt x="17171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6685124" y="389069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6858390" y="3429642"/>
              <a:ext cx="83314" cy="124316"/>
            </a:xfrm>
            <a:custGeom>
              <a:avLst/>
              <a:gdLst/>
              <a:ahLst/>
              <a:cxnLst/>
              <a:rect l="l" t="t" r="r" b="b"/>
              <a:pathLst>
                <a:path w="83314" h="124316">
                  <a:moveTo>
                    <a:pt x="10859" y="44934"/>
                  </a:moveTo>
                  <a:cubicBezTo>
                    <a:pt x="16850" y="44934"/>
                    <a:pt x="21343" y="40440"/>
                    <a:pt x="21343" y="34449"/>
                  </a:cubicBezTo>
                  <a:cubicBezTo>
                    <a:pt x="21343" y="27709"/>
                    <a:pt x="17786" y="24152"/>
                    <a:pt x="10859" y="23965"/>
                  </a:cubicBezTo>
                  <a:cubicBezTo>
                    <a:pt x="14978" y="15165"/>
                    <a:pt x="24339" y="8051"/>
                    <a:pt x="36509" y="8051"/>
                  </a:cubicBezTo>
                  <a:cubicBezTo>
                    <a:pt x="52984" y="8051"/>
                    <a:pt x="63843" y="20407"/>
                    <a:pt x="63843" y="36883"/>
                  </a:cubicBezTo>
                  <a:cubicBezTo>
                    <a:pt x="63843" y="45870"/>
                    <a:pt x="60660" y="54482"/>
                    <a:pt x="54108" y="62907"/>
                  </a:cubicBezTo>
                  <a:cubicBezTo>
                    <a:pt x="50925" y="67213"/>
                    <a:pt x="48491" y="70209"/>
                    <a:pt x="46806" y="71894"/>
                  </a:cubicBezTo>
                  <a:lnTo>
                    <a:pt x="2434" y="115891"/>
                  </a:lnTo>
                  <a:cubicBezTo>
                    <a:pt x="0" y="118138"/>
                    <a:pt x="374" y="118700"/>
                    <a:pt x="374" y="124316"/>
                  </a:cubicBezTo>
                  <a:lnTo>
                    <a:pt x="77510" y="124316"/>
                  </a:lnTo>
                  <a:lnTo>
                    <a:pt x="83314" y="89118"/>
                  </a:lnTo>
                  <a:lnTo>
                    <a:pt x="75451" y="89118"/>
                  </a:lnTo>
                  <a:cubicBezTo>
                    <a:pt x="74140" y="99041"/>
                    <a:pt x="72643" y="104845"/>
                    <a:pt x="70958" y="106156"/>
                  </a:cubicBezTo>
                  <a:cubicBezTo>
                    <a:pt x="70022" y="106717"/>
                    <a:pt x="64218" y="107092"/>
                    <a:pt x="53171" y="107092"/>
                  </a:cubicBezTo>
                  <a:lnTo>
                    <a:pt x="21343" y="107092"/>
                  </a:lnTo>
                  <a:cubicBezTo>
                    <a:pt x="33887" y="96046"/>
                    <a:pt x="45495" y="86123"/>
                    <a:pt x="56541" y="77323"/>
                  </a:cubicBezTo>
                  <a:cubicBezTo>
                    <a:pt x="64967" y="70770"/>
                    <a:pt x="70958" y="64967"/>
                    <a:pt x="74702" y="59911"/>
                  </a:cubicBezTo>
                  <a:cubicBezTo>
                    <a:pt x="80319" y="52610"/>
                    <a:pt x="83127" y="44934"/>
                    <a:pt x="83127" y="36883"/>
                  </a:cubicBezTo>
                  <a:cubicBezTo>
                    <a:pt x="83127" y="25275"/>
                    <a:pt x="78634" y="16101"/>
                    <a:pt x="69460" y="9361"/>
                  </a:cubicBezTo>
                  <a:cubicBezTo>
                    <a:pt x="61409" y="3183"/>
                    <a:pt x="51299" y="0"/>
                    <a:pt x="39317" y="0"/>
                  </a:cubicBezTo>
                  <a:cubicBezTo>
                    <a:pt x="29020" y="0"/>
                    <a:pt x="20220" y="2996"/>
                    <a:pt x="12544" y="8987"/>
                  </a:cubicBezTo>
                  <a:cubicBezTo>
                    <a:pt x="4493" y="15540"/>
                    <a:pt x="374" y="23777"/>
                    <a:pt x="374" y="33887"/>
                  </a:cubicBezTo>
                  <a:cubicBezTo>
                    <a:pt x="374" y="40253"/>
                    <a:pt x="5055" y="44934"/>
                    <a:pt x="10859" y="44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6857080" y="3627295"/>
              <a:ext cx="86122" cy="128060"/>
            </a:xfrm>
            <a:custGeom>
              <a:avLst/>
              <a:gdLst/>
              <a:ahLst/>
              <a:cxnLst/>
              <a:rect l="l" t="t" r="r" b="b"/>
              <a:pathLst>
                <a:path w="86122" h="128060">
                  <a:moveTo>
                    <a:pt x="55980" y="58226"/>
                  </a:moveTo>
                  <a:cubicBezTo>
                    <a:pt x="68524" y="53171"/>
                    <a:pt x="80506" y="42125"/>
                    <a:pt x="80506" y="26211"/>
                  </a:cubicBezTo>
                  <a:cubicBezTo>
                    <a:pt x="80506" y="17786"/>
                    <a:pt x="76013" y="11046"/>
                    <a:pt x="67213" y="6178"/>
                  </a:cubicBezTo>
                  <a:cubicBezTo>
                    <a:pt x="59911" y="2059"/>
                    <a:pt x="51674" y="0"/>
                    <a:pt x="42500" y="0"/>
                  </a:cubicBezTo>
                  <a:cubicBezTo>
                    <a:pt x="33326" y="0"/>
                    <a:pt x="25275" y="1872"/>
                    <a:pt x="18348" y="5804"/>
                  </a:cubicBezTo>
                  <a:cubicBezTo>
                    <a:pt x="9923" y="10485"/>
                    <a:pt x="5617" y="17037"/>
                    <a:pt x="5617" y="25462"/>
                  </a:cubicBezTo>
                  <a:cubicBezTo>
                    <a:pt x="5617" y="32577"/>
                    <a:pt x="9174" y="36134"/>
                    <a:pt x="16101" y="36134"/>
                  </a:cubicBezTo>
                  <a:cubicBezTo>
                    <a:pt x="21905" y="36134"/>
                    <a:pt x="26211" y="31641"/>
                    <a:pt x="26211" y="25837"/>
                  </a:cubicBezTo>
                  <a:cubicBezTo>
                    <a:pt x="26211" y="20033"/>
                    <a:pt x="23216" y="16663"/>
                    <a:pt x="17412" y="15727"/>
                  </a:cubicBezTo>
                  <a:cubicBezTo>
                    <a:pt x="22841" y="9923"/>
                    <a:pt x="30892" y="6927"/>
                    <a:pt x="41938" y="6927"/>
                  </a:cubicBezTo>
                  <a:cubicBezTo>
                    <a:pt x="54108" y="6927"/>
                    <a:pt x="61035" y="14229"/>
                    <a:pt x="61035" y="26211"/>
                  </a:cubicBezTo>
                  <a:cubicBezTo>
                    <a:pt x="61035" y="35011"/>
                    <a:pt x="58601" y="42125"/>
                    <a:pt x="53920" y="47742"/>
                  </a:cubicBezTo>
                  <a:cubicBezTo>
                    <a:pt x="48678" y="53920"/>
                    <a:pt x="44934" y="54856"/>
                    <a:pt x="34075" y="55605"/>
                  </a:cubicBezTo>
                  <a:cubicBezTo>
                    <a:pt x="29020" y="55980"/>
                    <a:pt x="25650" y="55418"/>
                    <a:pt x="25650" y="59163"/>
                  </a:cubicBezTo>
                  <a:cubicBezTo>
                    <a:pt x="25650" y="61409"/>
                    <a:pt x="27522" y="62533"/>
                    <a:pt x="31079" y="62533"/>
                  </a:cubicBezTo>
                  <a:lnTo>
                    <a:pt x="41002" y="62533"/>
                  </a:lnTo>
                  <a:cubicBezTo>
                    <a:pt x="57103" y="62533"/>
                    <a:pt x="64967" y="74702"/>
                    <a:pt x="64967" y="91552"/>
                  </a:cubicBezTo>
                  <a:cubicBezTo>
                    <a:pt x="64967" y="108028"/>
                    <a:pt x="57478" y="120572"/>
                    <a:pt x="41751" y="120572"/>
                  </a:cubicBezTo>
                  <a:cubicBezTo>
                    <a:pt x="28084" y="120572"/>
                    <a:pt x="18161" y="116827"/>
                    <a:pt x="11982" y="109151"/>
                  </a:cubicBezTo>
                  <a:cubicBezTo>
                    <a:pt x="18535" y="108402"/>
                    <a:pt x="21905" y="104658"/>
                    <a:pt x="21905" y="98105"/>
                  </a:cubicBezTo>
                  <a:cubicBezTo>
                    <a:pt x="21905" y="91927"/>
                    <a:pt x="17225" y="87246"/>
                    <a:pt x="11046" y="87246"/>
                  </a:cubicBezTo>
                  <a:cubicBezTo>
                    <a:pt x="3744" y="87246"/>
                    <a:pt x="0" y="90991"/>
                    <a:pt x="0" y="98667"/>
                  </a:cubicBezTo>
                  <a:cubicBezTo>
                    <a:pt x="0" y="108215"/>
                    <a:pt x="4868" y="115891"/>
                    <a:pt x="14416" y="121321"/>
                  </a:cubicBezTo>
                  <a:cubicBezTo>
                    <a:pt x="22467" y="125814"/>
                    <a:pt x="31641" y="128061"/>
                    <a:pt x="42125" y="128061"/>
                  </a:cubicBezTo>
                  <a:cubicBezTo>
                    <a:pt x="53546" y="128061"/>
                    <a:pt x="63469" y="124878"/>
                    <a:pt x="72081" y="118512"/>
                  </a:cubicBezTo>
                  <a:cubicBezTo>
                    <a:pt x="81442" y="111585"/>
                    <a:pt x="86123" y="102598"/>
                    <a:pt x="86123" y="91552"/>
                  </a:cubicBezTo>
                  <a:cubicBezTo>
                    <a:pt x="86123" y="74140"/>
                    <a:pt x="70958" y="62158"/>
                    <a:pt x="55980" y="58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6883761" y="3889087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6989141" y="3833188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7063228" y="3890692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6988000" y="3541115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7186637" y="3539510"/>
              <a:ext cx="87460" cy="122765"/>
            </a:xfrm>
            <a:custGeom>
              <a:avLst/>
              <a:gdLst/>
              <a:ahLst/>
              <a:cxnLst/>
              <a:rect l="l" t="t" r="r" b="b"/>
              <a:pathLst>
                <a:path w="87460" h="122765">
                  <a:moveTo>
                    <a:pt x="87460" y="85053"/>
                  </a:moveTo>
                  <a:cubicBezTo>
                    <a:pt x="87460" y="64726"/>
                    <a:pt x="73552" y="51888"/>
                    <a:pt x="46003" y="46538"/>
                  </a:cubicBezTo>
                  <a:cubicBezTo>
                    <a:pt x="33433" y="44131"/>
                    <a:pt x="25409" y="41189"/>
                    <a:pt x="21129" y="38247"/>
                  </a:cubicBezTo>
                  <a:cubicBezTo>
                    <a:pt x="16850" y="35305"/>
                    <a:pt x="14710" y="31026"/>
                    <a:pt x="14710" y="25944"/>
                  </a:cubicBezTo>
                  <a:cubicBezTo>
                    <a:pt x="14710" y="13373"/>
                    <a:pt x="24072" y="7221"/>
                    <a:pt x="42794" y="7221"/>
                  </a:cubicBezTo>
                  <a:cubicBezTo>
                    <a:pt x="60981" y="7221"/>
                    <a:pt x="70877" y="17385"/>
                    <a:pt x="72215" y="37980"/>
                  </a:cubicBezTo>
                  <a:cubicBezTo>
                    <a:pt x="72482" y="40119"/>
                    <a:pt x="73820" y="41189"/>
                    <a:pt x="76494" y="41189"/>
                  </a:cubicBezTo>
                  <a:cubicBezTo>
                    <a:pt x="79436" y="41189"/>
                    <a:pt x="81041" y="38782"/>
                    <a:pt x="81041" y="33968"/>
                  </a:cubicBezTo>
                  <a:lnTo>
                    <a:pt x="81041" y="7489"/>
                  </a:lnTo>
                  <a:cubicBezTo>
                    <a:pt x="81041" y="2407"/>
                    <a:pt x="79704" y="0"/>
                    <a:pt x="77029" y="0"/>
                  </a:cubicBezTo>
                  <a:cubicBezTo>
                    <a:pt x="74087" y="0"/>
                    <a:pt x="70075" y="4814"/>
                    <a:pt x="67400" y="6954"/>
                  </a:cubicBezTo>
                  <a:cubicBezTo>
                    <a:pt x="60714" y="2407"/>
                    <a:pt x="52423" y="0"/>
                    <a:pt x="42794" y="0"/>
                  </a:cubicBezTo>
                  <a:cubicBezTo>
                    <a:pt x="18990" y="0"/>
                    <a:pt x="0" y="10698"/>
                    <a:pt x="0" y="33433"/>
                  </a:cubicBezTo>
                  <a:cubicBezTo>
                    <a:pt x="0" y="42526"/>
                    <a:pt x="3744" y="50283"/>
                    <a:pt x="11501" y="56434"/>
                  </a:cubicBezTo>
                  <a:cubicBezTo>
                    <a:pt x="20862" y="64191"/>
                    <a:pt x="29688" y="65796"/>
                    <a:pt x="46538" y="68738"/>
                  </a:cubicBezTo>
                  <a:cubicBezTo>
                    <a:pt x="63923" y="72215"/>
                    <a:pt x="72750" y="79971"/>
                    <a:pt x="72750" y="92007"/>
                  </a:cubicBezTo>
                  <a:cubicBezTo>
                    <a:pt x="72750" y="107252"/>
                    <a:pt x="63388" y="115009"/>
                    <a:pt x="44399" y="115009"/>
                  </a:cubicBezTo>
                  <a:cubicBezTo>
                    <a:pt x="25944" y="115009"/>
                    <a:pt x="14175" y="102705"/>
                    <a:pt x="9094" y="78366"/>
                  </a:cubicBezTo>
                  <a:cubicBezTo>
                    <a:pt x="8291" y="74889"/>
                    <a:pt x="6954" y="73017"/>
                    <a:pt x="4547" y="73017"/>
                  </a:cubicBezTo>
                  <a:cubicBezTo>
                    <a:pt x="1605" y="73017"/>
                    <a:pt x="0" y="75692"/>
                    <a:pt x="0" y="80774"/>
                  </a:cubicBezTo>
                  <a:lnTo>
                    <a:pt x="0" y="115276"/>
                  </a:lnTo>
                  <a:cubicBezTo>
                    <a:pt x="0" y="120358"/>
                    <a:pt x="1337" y="122765"/>
                    <a:pt x="4012" y="122765"/>
                  </a:cubicBezTo>
                  <a:cubicBezTo>
                    <a:pt x="4814" y="122765"/>
                    <a:pt x="6152" y="121963"/>
                    <a:pt x="8291" y="120090"/>
                  </a:cubicBezTo>
                  <a:cubicBezTo>
                    <a:pt x="13106" y="115811"/>
                    <a:pt x="10966" y="116613"/>
                    <a:pt x="15780" y="111799"/>
                  </a:cubicBezTo>
                  <a:cubicBezTo>
                    <a:pt x="23537" y="119021"/>
                    <a:pt x="33165" y="122765"/>
                    <a:pt x="44399" y="122765"/>
                  </a:cubicBezTo>
                  <a:cubicBezTo>
                    <a:pt x="69808" y="122765"/>
                    <a:pt x="87460" y="109659"/>
                    <a:pt x="87460" y="8505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7292017" y="3483611"/>
              <a:ext cx="57236" cy="175722"/>
            </a:xfrm>
            <a:custGeom>
              <a:avLst/>
              <a:gdLst/>
              <a:ahLst/>
              <a:cxnLst/>
              <a:rect l="l" t="t" r="r" b="b"/>
              <a:pathLst>
                <a:path w="57236" h="175722">
                  <a:moveTo>
                    <a:pt x="43061" y="14978"/>
                  </a:moveTo>
                  <a:cubicBezTo>
                    <a:pt x="43061" y="6954"/>
                    <a:pt x="36375" y="0"/>
                    <a:pt x="28351" y="0"/>
                  </a:cubicBezTo>
                  <a:cubicBezTo>
                    <a:pt x="20327" y="0"/>
                    <a:pt x="13373" y="6954"/>
                    <a:pt x="13373" y="14978"/>
                  </a:cubicBezTo>
                  <a:cubicBezTo>
                    <a:pt x="13373" y="23002"/>
                    <a:pt x="20060" y="30223"/>
                    <a:pt x="28084" y="30223"/>
                  </a:cubicBezTo>
                  <a:cubicBezTo>
                    <a:pt x="36375" y="30223"/>
                    <a:pt x="43061" y="23269"/>
                    <a:pt x="43061" y="14978"/>
                  </a:cubicBezTo>
                  <a:close/>
                  <a:moveTo>
                    <a:pt x="29421" y="174920"/>
                  </a:moveTo>
                  <a:lnTo>
                    <a:pt x="57237" y="175723"/>
                  </a:lnTo>
                  <a:lnTo>
                    <a:pt x="57237" y="165292"/>
                  </a:lnTo>
                  <a:cubicBezTo>
                    <a:pt x="48411" y="165292"/>
                    <a:pt x="43061" y="164757"/>
                    <a:pt x="41457" y="163687"/>
                  </a:cubicBezTo>
                  <a:cubicBezTo>
                    <a:pt x="39852" y="162617"/>
                    <a:pt x="39317" y="159675"/>
                    <a:pt x="39317" y="154860"/>
                  </a:cubicBezTo>
                  <a:lnTo>
                    <a:pt x="39317" y="56702"/>
                  </a:lnTo>
                  <a:lnTo>
                    <a:pt x="1070" y="59911"/>
                  </a:lnTo>
                  <a:lnTo>
                    <a:pt x="1070" y="70075"/>
                  </a:lnTo>
                  <a:cubicBezTo>
                    <a:pt x="9896" y="70075"/>
                    <a:pt x="15513" y="70877"/>
                    <a:pt x="17385" y="72215"/>
                  </a:cubicBezTo>
                  <a:cubicBezTo>
                    <a:pt x="19257" y="73552"/>
                    <a:pt x="20060" y="77297"/>
                    <a:pt x="20060" y="83448"/>
                  </a:cubicBezTo>
                  <a:lnTo>
                    <a:pt x="20060" y="154593"/>
                  </a:lnTo>
                  <a:cubicBezTo>
                    <a:pt x="20060" y="159675"/>
                    <a:pt x="19257" y="162884"/>
                    <a:pt x="17385" y="163954"/>
                  </a:cubicBezTo>
                  <a:cubicBezTo>
                    <a:pt x="15513" y="165024"/>
                    <a:pt x="9629" y="165292"/>
                    <a:pt x="0" y="165292"/>
                  </a:cubicBezTo>
                  <a:lnTo>
                    <a:pt x="0" y="17572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7366104" y="3541115"/>
              <a:ext cx="134533" cy="118218"/>
            </a:xfrm>
            <a:custGeom>
              <a:avLst/>
              <a:gdLst/>
              <a:ahLst/>
              <a:cxnLst/>
              <a:rect l="l" t="t" r="r" b="b"/>
              <a:pathLst>
                <a:path w="134533" h="118218">
                  <a:moveTo>
                    <a:pt x="75424" y="7756"/>
                  </a:moveTo>
                  <a:cubicBezTo>
                    <a:pt x="87460" y="7756"/>
                    <a:pt x="93612" y="17118"/>
                    <a:pt x="93612" y="36107"/>
                  </a:cubicBezTo>
                  <a:lnTo>
                    <a:pt x="93612" y="97089"/>
                  </a:lnTo>
                  <a:cubicBezTo>
                    <a:pt x="93612" y="102170"/>
                    <a:pt x="92809" y="105380"/>
                    <a:pt x="90937" y="106450"/>
                  </a:cubicBezTo>
                  <a:cubicBezTo>
                    <a:pt x="89065" y="107520"/>
                    <a:pt x="83181" y="108055"/>
                    <a:pt x="73285" y="108055"/>
                  </a:cubicBezTo>
                  <a:lnTo>
                    <a:pt x="73285" y="118218"/>
                  </a:lnTo>
                  <a:lnTo>
                    <a:pt x="104043" y="117416"/>
                  </a:lnTo>
                  <a:lnTo>
                    <a:pt x="134533" y="118218"/>
                  </a:lnTo>
                  <a:lnTo>
                    <a:pt x="134533" y="108055"/>
                  </a:lnTo>
                  <a:cubicBezTo>
                    <a:pt x="125975" y="108055"/>
                    <a:pt x="120358" y="107787"/>
                    <a:pt x="117683" y="106985"/>
                  </a:cubicBezTo>
                  <a:cubicBezTo>
                    <a:pt x="115009" y="106182"/>
                    <a:pt x="113939" y="104310"/>
                    <a:pt x="113939" y="101101"/>
                  </a:cubicBezTo>
                  <a:lnTo>
                    <a:pt x="113939" y="51085"/>
                  </a:lnTo>
                  <a:cubicBezTo>
                    <a:pt x="113939" y="38515"/>
                    <a:pt x="113671" y="29688"/>
                    <a:pt x="112869" y="24607"/>
                  </a:cubicBezTo>
                  <a:cubicBezTo>
                    <a:pt x="110194" y="8291"/>
                    <a:pt x="98159" y="0"/>
                    <a:pt x="77029" y="0"/>
                  </a:cubicBezTo>
                  <a:cubicBezTo>
                    <a:pt x="60179" y="0"/>
                    <a:pt x="47608" y="8024"/>
                    <a:pt x="39317" y="24072"/>
                  </a:cubicBezTo>
                  <a:lnTo>
                    <a:pt x="39317" y="0"/>
                  </a:lnTo>
                  <a:lnTo>
                    <a:pt x="0" y="2942"/>
                  </a:lnTo>
                  <a:lnTo>
                    <a:pt x="0" y="13106"/>
                  </a:lnTo>
                  <a:cubicBezTo>
                    <a:pt x="9629" y="13106"/>
                    <a:pt x="15513" y="13908"/>
                    <a:pt x="17652" y="15513"/>
                  </a:cubicBezTo>
                  <a:cubicBezTo>
                    <a:pt x="19792" y="17118"/>
                    <a:pt x="20595" y="20595"/>
                    <a:pt x="20595" y="26746"/>
                  </a:cubicBezTo>
                  <a:lnTo>
                    <a:pt x="20595" y="97089"/>
                  </a:lnTo>
                  <a:cubicBezTo>
                    <a:pt x="20595" y="102170"/>
                    <a:pt x="19525" y="105380"/>
                    <a:pt x="17652" y="106450"/>
                  </a:cubicBezTo>
                  <a:cubicBezTo>
                    <a:pt x="15780" y="107520"/>
                    <a:pt x="9896" y="108055"/>
                    <a:pt x="0" y="108055"/>
                  </a:cubicBezTo>
                  <a:lnTo>
                    <a:pt x="0" y="118218"/>
                  </a:lnTo>
                  <a:lnTo>
                    <a:pt x="30758" y="117416"/>
                  </a:lnTo>
                  <a:lnTo>
                    <a:pt x="61249" y="118218"/>
                  </a:lnTo>
                  <a:lnTo>
                    <a:pt x="61249" y="108055"/>
                  </a:lnTo>
                  <a:cubicBezTo>
                    <a:pt x="51353" y="108055"/>
                    <a:pt x="45736" y="107520"/>
                    <a:pt x="43864" y="106450"/>
                  </a:cubicBezTo>
                  <a:cubicBezTo>
                    <a:pt x="41992" y="105380"/>
                    <a:pt x="40922" y="102170"/>
                    <a:pt x="40922" y="97089"/>
                  </a:cubicBezTo>
                  <a:lnTo>
                    <a:pt x="40922" y="48946"/>
                  </a:lnTo>
                  <a:cubicBezTo>
                    <a:pt x="40922" y="27281"/>
                    <a:pt x="54562" y="7756"/>
                    <a:pt x="75424" y="77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7261059" y="3823291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7417099" y="3950659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7544119" y="3808848"/>
              <a:ext cx="61783" cy="266392"/>
            </a:xfrm>
            <a:custGeom>
              <a:avLst/>
              <a:gdLst/>
              <a:ahLst/>
              <a:cxnLst/>
              <a:rect l="l" t="t" r="r" b="b"/>
              <a:pathLst>
                <a:path w="61783" h="266392">
                  <a:moveTo>
                    <a:pt x="5617" y="265590"/>
                  </a:moveTo>
                  <a:cubicBezTo>
                    <a:pt x="21664" y="253287"/>
                    <a:pt x="35038" y="235099"/>
                    <a:pt x="46003" y="210760"/>
                  </a:cubicBezTo>
                  <a:cubicBezTo>
                    <a:pt x="56434" y="187491"/>
                    <a:pt x="61784" y="165559"/>
                    <a:pt x="61784" y="144429"/>
                  </a:cubicBezTo>
                  <a:lnTo>
                    <a:pt x="61784" y="121963"/>
                  </a:lnTo>
                  <a:cubicBezTo>
                    <a:pt x="61784" y="100833"/>
                    <a:pt x="56434" y="78901"/>
                    <a:pt x="46003" y="55632"/>
                  </a:cubicBezTo>
                  <a:cubicBezTo>
                    <a:pt x="35038" y="31293"/>
                    <a:pt x="21664" y="13106"/>
                    <a:pt x="5617" y="802"/>
                  </a:cubicBezTo>
                  <a:cubicBezTo>
                    <a:pt x="4814" y="267"/>
                    <a:pt x="4012" y="0"/>
                    <a:pt x="3744" y="0"/>
                  </a:cubicBezTo>
                  <a:cubicBezTo>
                    <a:pt x="1337" y="0"/>
                    <a:pt x="0" y="1337"/>
                    <a:pt x="0" y="3744"/>
                  </a:cubicBezTo>
                  <a:cubicBezTo>
                    <a:pt x="0" y="4814"/>
                    <a:pt x="535" y="5884"/>
                    <a:pt x="1337" y="6687"/>
                  </a:cubicBezTo>
                  <a:cubicBezTo>
                    <a:pt x="15245" y="17385"/>
                    <a:pt x="26479" y="35038"/>
                    <a:pt x="34770" y="59377"/>
                  </a:cubicBezTo>
                  <a:cubicBezTo>
                    <a:pt x="41992" y="80506"/>
                    <a:pt x="45736" y="101368"/>
                    <a:pt x="45736" y="121963"/>
                  </a:cubicBezTo>
                  <a:lnTo>
                    <a:pt x="45736" y="144429"/>
                  </a:lnTo>
                  <a:cubicBezTo>
                    <a:pt x="45736" y="165024"/>
                    <a:pt x="41992" y="185886"/>
                    <a:pt x="34770" y="207016"/>
                  </a:cubicBezTo>
                  <a:cubicBezTo>
                    <a:pt x="26479" y="231355"/>
                    <a:pt x="15245" y="249007"/>
                    <a:pt x="1337" y="259706"/>
                  </a:cubicBezTo>
                  <a:cubicBezTo>
                    <a:pt x="535" y="260775"/>
                    <a:pt x="0" y="261845"/>
                    <a:pt x="0" y="262648"/>
                  </a:cubicBezTo>
                  <a:cubicBezTo>
                    <a:pt x="0" y="265055"/>
                    <a:pt x="1337" y="266392"/>
                    <a:pt x="3744" y="266392"/>
                  </a:cubicBezTo>
                  <a:cubicBezTo>
                    <a:pt x="4012" y="266392"/>
                    <a:pt x="4814" y="266125"/>
                    <a:pt x="5617" y="2655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7563935" y="3473714"/>
              <a:ext cx="140150" cy="240448"/>
            </a:xfrm>
            <a:custGeom>
              <a:avLst/>
              <a:gdLst/>
              <a:ahLst/>
              <a:cxnLst/>
              <a:rect l="l" t="t" r="r" b="b"/>
              <a:pathLst>
                <a:path w="140150" h="240448">
                  <a:moveTo>
                    <a:pt x="89867" y="66598"/>
                  </a:moveTo>
                  <a:cubicBezTo>
                    <a:pt x="94949" y="45469"/>
                    <a:pt x="100298" y="24874"/>
                    <a:pt x="105113" y="3744"/>
                  </a:cubicBezTo>
                  <a:lnTo>
                    <a:pt x="105113" y="2942"/>
                  </a:lnTo>
                  <a:cubicBezTo>
                    <a:pt x="104310" y="1070"/>
                    <a:pt x="102973" y="0"/>
                    <a:pt x="100833" y="0"/>
                  </a:cubicBezTo>
                  <a:cubicBezTo>
                    <a:pt x="98426" y="0"/>
                    <a:pt x="96821" y="2140"/>
                    <a:pt x="96019" y="6152"/>
                  </a:cubicBezTo>
                  <a:lnTo>
                    <a:pt x="80774" y="66598"/>
                  </a:lnTo>
                  <a:cubicBezTo>
                    <a:pt x="60714" y="67400"/>
                    <a:pt x="42526" y="74889"/>
                    <a:pt x="26211" y="88797"/>
                  </a:cubicBezTo>
                  <a:cubicBezTo>
                    <a:pt x="8826" y="103508"/>
                    <a:pt x="0" y="120625"/>
                    <a:pt x="0" y="140150"/>
                  </a:cubicBezTo>
                  <a:cubicBezTo>
                    <a:pt x="0" y="169036"/>
                    <a:pt x="22199" y="187491"/>
                    <a:pt x="50283" y="189096"/>
                  </a:cubicBezTo>
                  <a:cubicBezTo>
                    <a:pt x="45201" y="210225"/>
                    <a:pt x="41457" y="225470"/>
                    <a:pt x="39049" y="234564"/>
                  </a:cubicBezTo>
                  <a:cubicBezTo>
                    <a:pt x="38782" y="235367"/>
                    <a:pt x="38782" y="236169"/>
                    <a:pt x="38782" y="236436"/>
                  </a:cubicBezTo>
                  <a:cubicBezTo>
                    <a:pt x="38782" y="239111"/>
                    <a:pt x="40119" y="240448"/>
                    <a:pt x="43061" y="240448"/>
                  </a:cubicBezTo>
                  <a:cubicBezTo>
                    <a:pt x="46003" y="240448"/>
                    <a:pt x="46806" y="238844"/>
                    <a:pt x="47608" y="235634"/>
                  </a:cubicBezTo>
                  <a:lnTo>
                    <a:pt x="59377" y="189363"/>
                  </a:lnTo>
                  <a:cubicBezTo>
                    <a:pt x="79436" y="188561"/>
                    <a:pt x="97624" y="181072"/>
                    <a:pt x="113939" y="167164"/>
                  </a:cubicBezTo>
                  <a:cubicBezTo>
                    <a:pt x="131324" y="152186"/>
                    <a:pt x="140150" y="135068"/>
                    <a:pt x="140150" y="115544"/>
                  </a:cubicBezTo>
                  <a:cubicBezTo>
                    <a:pt x="140150" y="86925"/>
                    <a:pt x="117416" y="69005"/>
                    <a:pt x="89867" y="66598"/>
                  </a:cubicBezTo>
                  <a:close/>
                  <a:moveTo>
                    <a:pt x="87728" y="74622"/>
                  </a:moveTo>
                  <a:cubicBezTo>
                    <a:pt x="108055" y="75959"/>
                    <a:pt x="120893" y="88530"/>
                    <a:pt x="120893" y="109927"/>
                  </a:cubicBezTo>
                  <a:cubicBezTo>
                    <a:pt x="120893" y="120625"/>
                    <a:pt x="118486" y="131324"/>
                    <a:pt x="113671" y="141755"/>
                  </a:cubicBezTo>
                  <a:cubicBezTo>
                    <a:pt x="105113" y="161012"/>
                    <a:pt x="85588" y="178665"/>
                    <a:pt x="61249" y="181072"/>
                  </a:cubicBezTo>
                  <a:close/>
                  <a:moveTo>
                    <a:pt x="19257" y="145767"/>
                  </a:moveTo>
                  <a:cubicBezTo>
                    <a:pt x="19257" y="135068"/>
                    <a:pt x="21664" y="124370"/>
                    <a:pt x="26479" y="113939"/>
                  </a:cubicBezTo>
                  <a:cubicBezTo>
                    <a:pt x="35038" y="94682"/>
                    <a:pt x="54562" y="77297"/>
                    <a:pt x="78634" y="74622"/>
                  </a:cubicBezTo>
                  <a:lnTo>
                    <a:pt x="52155" y="181339"/>
                  </a:lnTo>
                  <a:cubicBezTo>
                    <a:pt x="32095" y="179734"/>
                    <a:pt x="19257" y="167164"/>
                    <a:pt x="19257" y="14576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0" name="MathGlyph 310"/>
            <p:cNvSpPr/>
            <p:nvPr/>
          </p:nvSpPr>
          <p:spPr>
            <a:xfrm>
              <a:off x="7640672" y="3890692"/>
              <a:ext cx="133196" cy="121160"/>
            </a:xfrm>
            <a:custGeom>
              <a:avLst/>
              <a:gdLst/>
              <a:ahLst/>
              <a:cxnLst/>
              <a:rect l="l" t="t" r="r" b="b"/>
              <a:pathLst>
                <a:path w="133196" h="121160">
                  <a:moveTo>
                    <a:pt x="133196" y="18455"/>
                  </a:moveTo>
                  <a:cubicBezTo>
                    <a:pt x="133196" y="6152"/>
                    <a:pt x="121160" y="0"/>
                    <a:pt x="107787" y="0"/>
                  </a:cubicBezTo>
                  <a:cubicBezTo>
                    <a:pt x="96286" y="0"/>
                    <a:pt x="87193" y="6152"/>
                    <a:pt x="80239" y="18455"/>
                  </a:cubicBezTo>
                  <a:cubicBezTo>
                    <a:pt x="74622" y="6152"/>
                    <a:pt x="65261" y="0"/>
                    <a:pt x="51620" y="0"/>
                  </a:cubicBezTo>
                  <a:cubicBezTo>
                    <a:pt x="38515" y="0"/>
                    <a:pt x="27816" y="6152"/>
                    <a:pt x="19257" y="18187"/>
                  </a:cubicBezTo>
                  <a:cubicBezTo>
                    <a:pt x="12036" y="28618"/>
                    <a:pt x="8291" y="36375"/>
                    <a:pt x="8291" y="41457"/>
                  </a:cubicBezTo>
                  <a:cubicBezTo>
                    <a:pt x="8291" y="43864"/>
                    <a:pt x="9629" y="45201"/>
                    <a:pt x="12303" y="45201"/>
                  </a:cubicBezTo>
                  <a:cubicBezTo>
                    <a:pt x="14710" y="45201"/>
                    <a:pt x="16315" y="43864"/>
                    <a:pt x="16850" y="41457"/>
                  </a:cubicBezTo>
                  <a:cubicBezTo>
                    <a:pt x="21932" y="25944"/>
                    <a:pt x="33165" y="7756"/>
                    <a:pt x="51085" y="7756"/>
                  </a:cubicBezTo>
                  <a:cubicBezTo>
                    <a:pt x="59911" y="7756"/>
                    <a:pt x="64191" y="13373"/>
                    <a:pt x="64191" y="24339"/>
                  </a:cubicBezTo>
                  <a:cubicBezTo>
                    <a:pt x="64191" y="29956"/>
                    <a:pt x="59377" y="50818"/>
                    <a:pt x="50015" y="86658"/>
                  </a:cubicBezTo>
                  <a:cubicBezTo>
                    <a:pt x="45469" y="104578"/>
                    <a:pt x="37445" y="113404"/>
                    <a:pt x="25944" y="113404"/>
                  </a:cubicBezTo>
                  <a:cubicBezTo>
                    <a:pt x="22199" y="113404"/>
                    <a:pt x="18722" y="112602"/>
                    <a:pt x="15780" y="111264"/>
                  </a:cubicBezTo>
                  <a:cubicBezTo>
                    <a:pt x="22734" y="108590"/>
                    <a:pt x="26211" y="103775"/>
                    <a:pt x="26211" y="96821"/>
                  </a:cubicBezTo>
                  <a:cubicBezTo>
                    <a:pt x="26211" y="89867"/>
                    <a:pt x="22734" y="86390"/>
                    <a:pt x="15513" y="86390"/>
                  </a:cubicBezTo>
                  <a:cubicBezTo>
                    <a:pt x="6687" y="86390"/>
                    <a:pt x="0" y="93879"/>
                    <a:pt x="0" y="102705"/>
                  </a:cubicBezTo>
                  <a:cubicBezTo>
                    <a:pt x="0" y="115009"/>
                    <a:pt x="12571" y="121160"/>
                    <a:pt x="25676" y="121160"/>
                  </a:cubicBezTo>
                  <a:cubicBezTo>
                    <a:pt x="36910" y="121160"/>
                    <a:pt x="46003" y="115009"/>
                    <a:pt x="53225" y="102705"/>
                  </a:cubicBezTo>
                  <a:cubicBezTo>
                    <a:pt x="58307" y="115009"/>
                    <a:pt x="67935" y="121160"/>
                    <a:pt x="81843" y="121160"/>
                  </a:cubicBezTo>
                  <a:cubicBezTo>
                    <a:pt x="94682" y="121160"/>
                    <a:pt x="105380" y="115009"/>
                    <a:pt x="113939" y="102973"/>
                  </a:cubicBezTo>
                  <a:cubicBezTo>
                    <a:pt x="121160" y="92542"/>
                    <a:pt x="124905" y="84785"/>
                    <a:pt x="124905" y="79704"/>
                  </a:cubicBezTo>
                  <a:cubicBezTo>
                    <a:pt x="124905" y="77297"/>
                    <a:pt x="123567" y="75959"/>
                    <a:pt x="120893" y="75959"/>
                  </a:cubicBezTo>
                  <a:cubicBezTo>
                    <a:pt x="118486" y="75959"/>
                    <a:pt x="117148" y="77297"/>
                    <a:pt x="116346" y="79704"/>
                  </a:cubicBezTo>
                  <a:cubicBezTo>
                    <a:pt x="111799" y="94949"/>
                    <a:pt x="99763" y="113404"/>
                    <a:pt x="82378" y="113404"/>
                  </a:cubicBezTo>
                  <a:cubicBezTo>
                    <a:pt x="73552" y="113404"/>
                    <a:pt x="69005" y="108055"/>
                    <a:pt x="69005" y="97089"/>
                  </a:cubicBezTo>
                  <a:cubicBezTo>
                    <a:pt x="69005" y="93612"/>
                    <a:pt x="70343" y="86123"/>
                    <a:pt x="73285" y="74087"/>
                  </a:cubicBezTo>
                  <a:lnTo>
                    <a:pt x="82378" y="37980"/>
                  </a:lnTo>
                  <a:cubicBezTo>
                    <a:pt x="87460" y="17920"/>
                    <a:pt x="95751" y="7756"/>
                    <a:pt x="107520" y="7756"/>
                  </a:cubicBezTo>
                  <a:cubicBezTo>
                    <a:pt x="111264" y="7756"/>
                    <a:pt x="114741" y="8559"/>
                    <a:pt x="117683" y="9896"/>
                  </a:cubicBezTo>
                  <a:cubicBezTo>
                    <a:pt x="110462" y="12303"/>
                    <a:pt x="106985" y="17118"/>
                    <a:pt x="106985" y="24339"/>
                  </a:cubicBezTo>
                  <a:cubicBezTo>
                    <a:pt x="106985" y="31293"/>
                    <a:pt x="110729" y="34770"/>
                    <a:pt x="117951" y="34770"/>
                  </a:cubicBezTo>
                  <a:cubicBezTo>
                    <a:pt x="126510" y="34770"/>
                    <a:pt x="133196" y="27014"/>
                    <a:pt x="133196" y="1845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1" name="MathGlyph 311"/>
            <p:cNvSpPr/>
            <p:nvPr/>
          </p:nvSpPr>
          <p:spPr>
            <a:xfrm>
              <a:off x="7719975" y="3601082"/>
              <a:ext cx="86871" cy="128060"/>
            </a:xfrm>
            <a:custGeom>
              <a:avLst/>
              <a:gdLst/>
              <a:ahLst/>
              <a:cxnLst/>
              <a:rect l="l" t="t" r="r" b="b"/>
              <a:pathLst>
                <a:path w="86871" h="128060">
                  <a:moveTo>
                    <a:pt x="86872" y="64592"/>
                  </a:moveTo>
                  <a:cubicBezTo>
                    <a:pt x="86872" y="43436"/>
                    <a:pt x="83127" y="27335"/>
                    <a:pt x="75825" y="16288"/>
                  </a:cubicBezTo>
                  <a:cubicBezTo>
                    <a:pt x="69834" y="6927"/>
                    <a:pt x="57852" y="0"/>
                    <a:pt x="43436" y="0"/>
                  </a:cubicBezTo>
                  <a:cubicBezTo>
                    <a:pt x="37445" y="0"/>
                    <a:pt x="32015" y="936"/>
                    <a:pt x="27335" y="2996"/>
                  </a:cubicBezTo>
                  <a:cubicBezTo>
                    <a:pt x="6740" y="11608"/>
                    <a:pt x="0" y="35572"/>
                    <a:pt x="0" y="64592"/>
                  </a:cubicBezTo>
                  <a:cubicBezTo>
                    <a:pt x="0" y="70958"/>
                    <a:pt x="374" y="76949"/>
                    <a:pt x="936" y="82753"/>
                  </a:cubicBezTo>
                  <a:cubicBezTo>
                    <a:pt x="4119" y="107279"/>
                    <a:pt x="15540" y="128061"/>
                    <a:pt x="43436" y="128061"/>
                  </a:cubicBezTo>
                  <a:cubicBezTo>
                    <a:pt x="49427" y="128061"/>
                    <a:pt x="54856" y="127125"/>
                    <a:pt x="59537" y="125065"/>
                  </a:cubicBezTo>
                  <a:cubicBezTo>
                    <a:pt x="80132" y="116640"/>
                    <a:pt x="86872" y="93237"/>
                    <a:pt x="86872" y="64592"/>
                  </a:cubicBezTo>
                  <a:close/>
                  <a:moveTo>
                    <a:pt x="65528" y="23028"/>
                  </a:moveTo>
                  <a:cubicBezTo>
                    <a:pt x="67588" y="29956"/>
                    <a:pt x="68711" y="42874"/>
                    <a:pt x="68711" y="62158"/>
                  </a:cubicBezTo>
                  <a:cubicBezTo>
                    <a:pt x="68711" y="80506"/>
                    <a:pt x="67962" y="93424"/>
                    <a:pt x="66277" y="101101"/>
                  </a:cubicBezTo>
                  <a:cubicBezTo>
                    <a:pt x="64030" y="112147"/>
                    <a:pt x="56167" y="121321"/>
                    <a:pt x="43436" y="121321"/>
                  </a:cubicBezTo>
                  <a:cubicBezTo>
                    <a:pt x="38755" y="121321"/>
                    <a:pt x="34075" y="119823"/>
                    <a:pt x="29769" y="116640"/>
                  </a:cubicBezTo>
                  <a:cubicBezTo>
                    <a:pt x="23965" y="112334"/>
                    <a:pt x="20407" y="103909"/>
                    <a:pt x="18910" y="90991"/>
                  </a:cubicBezTo>
                  <a:cubicBezTo>
                    <a:pt x="18348" y="86684"/>
                    <a:pt x="18161" y="77136"/>
                    <a:pt x="18161" y="62158"/>
                  </a:cubicBezTo>
                  <a:cubicBezTo>
                    <a:pt x="18161" y="43997"/>
                    <a:pt x="19097" y="31454"/>
                    <a:pt x="20969" y="24713"/>
                  </a:cubicBezTo>
                  <a:cubicBezTo>
                    <a:pt x="24152" y="12731"/>
                    <a:pt x="31641" y="6740"/>
                    <a:pt x="43436" y="6740"/>
                  </a:cubicBezTo>
                  <a:cubicBezTo>
                    <a:pt x="54669" y="6740"/>
                    <a:pt x="62907" y="14042"/>
                    <a:pt x="65528" y="2302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12" name="MathGlyph 312"/>
            <p:cNvSpPr/>
            <p:nvPr/>
          </p:nvSpPr>
          <p:spPr>
            <a:xfrm>
              <a:off x="7848600" y="3432793"/>
              <a:ext cx="70609" cy="319349"/>
            </a:xfrm>
            <a:custGeom>
              <a:avLst/>
              <a:gdLst/>
              <a:ahLst/>
              <a:cxnLst/>
              <a:rect l="l" t="t" r="r" b="b"/>
              <a:pathLst>
                <a:path w="70609" h="319349">
                  <a:moveTo>
                    <a:pt x="6152" y="318547"/>
                  </a:moveTo>
                  <a:cubicBezTo>
                    <a:pt x="24874" y="304372"/>
                    <a:pt x="40387" y="282975"/>
                    <a:pt x="52690" y="254356"/>
                  </a:cubicBezTo>
                  <a:cubicBezTo>
                    <a:pt x="64726" y="227343"/>
                    <a:pt x="70610" y="201399"/>
                    <a:pt x="70610" y="176792"/>
                  </a:cubicBezTo>
                  <a:lnTo>
                    <a:pt x="70610" y="142557"/>
                  </a:lnTo>
                  <a:cubicBezTo>
                    <a:pt x="70610" y="117951"/>
                    <a:pt x="64726" y="92007"/>
                    <a:pt x="52690" y="64993"/>
                  </a:cubicBezTo>
                  <a:cubicBezTo>
                    <a:pt x="40387" y="36375"/>
                    <a:pt x="24874" y="14978"/>
                    <a:pt x="6152" y="802"/>
                  </a:cubicBezTo>
                  <a:cubicBezTo>
                    <a:pt x="5349" y="267"/>
                    <a:pt x="4547" y="0"/>
                    <a:pt x="4012" y="0"/>
                  </a:cubicBezTo>
                  <a:cubicBezTo>
                    <a:pt x="1337" y="0"/>
                    <a:pt x="0" y="1337"/>
                    <a:pt x="0" y="4012"/>
                  </a:cubicBezTo>
                  <a:cubicBezTo>
                    <a:pt x="0" y="5349"/>
                    <a:pt x="535" y="6419"/>
                    <a:pt x="1337" y="7221"/>
                  </a:cubicBezTo>
                  <a:cubicBezTo>
                    <a:pt x="17652" y="19792"/>
                    <a:pt x="30758" y="40387"/>
                    <a:pt x="40654" y="69273"/>
                  </a:cubicBezTo>
                  <a:cubicBezTo>
                    <a:pt x="49213" y="94147"/>
                    <a:pt x="53492" y="118753"/>
                    <a:pt x="53492" y="142557"/>
                  </a:cubicBezTo>
                  <a:lnTo>
                    <a:pt x="53492" y="176792"/>
                  </a:lnTo>
                  <a:cubicBezTo>
                    <a:pt x="53492" y="200597"/>
                    <a:pt x="49213" y="225203"/>
                    <a:pt x="40654" y="250077"/>
                  </a:cubicBezTo>
                  <a:cubicBezTo>
                    <a:pt x="30758" y="278963"/>
                    <a:pt x="17652" y="299557"/>
                    <a:pt x="1337" y="312128"/>
                  </a:cubicBezTo>
                  <a:cubicBezTo>
                    <a:pt x="535" y="312931"/>
                    <a:pt x="0" y="314000"/>
                    <a:pt x="0" y="315338"/>
                  </a:cubicBezTo>
                  <a:cubicBezTo>
                    <a:pt x="0" y="318012"/>
                    <a:pt x="1337" y="319350"/>
                    <a:pt x="4012" y="319350"/>
                  </a:cubicBezTo>
                  <a:cubicBezTo>
                    <a:pt x="4547" y="319350"/>
                    <a:pt x="5349" y="319082"/>
                    <a:pt x="6152" y="3185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20040"/>
          </a:xfrm>
          <a:custGeom>
            <a:avLst/>
            <a:gdLst/>
            <a:ahLst/>
            <a:cxnLst/>
            <a:rect l="l" t="t" r="r" b="b"/>
            <a:pathLst>
              <a:path w="8019000" h="320040">
                <a:moveTo>
                  <a:pt x="0" y="0"/>
                </a:moveTo>
                <a:lnTo>
                  <a:pt x="0" y="320040"/>
                </a:lnTo>
                <a:lnTo>
                  <a:pt x="8019000" y="320040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543" y="513797"/>
            <a:ext cx="2889665" cy="1105187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43" y="1801863"/>
            <a:ext cx="2889665" cy="1108498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543" y="3093243"/>
            <a:ext cx="2889665" cy="1132248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0" y="4491637"/>
            <a:ext cx="605207" cy="19050"/>
          </a:xfrm>
          <a:custGeom>
            <a:avLst/>
            <a:gdLst/>
            <a:ahLst/>
            <a:cxnLst/>
            <a:rect l="l" t="t" r="r" b="b"/>
            <a:pathLst>
              <a:path w="605207" h="19050">
                <a:moveTo>
                  <a:pt x="0" y="0"/>
                </a:moveTo>
                <a:lnTo>
                  <a:pt x="0" y="19050"/>
                </a:lnTo>
                <a:lnTo>
                  <a:pt x="605208" y="19050"/>
                </a:lnTo>
                <a:lnTo>
                  <a:pt x="605208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605208" y="4491637"/>
            <a:ext cx="7413792" cy="19050"/>
          </a:xfrm>
          <a:custGeom>
            <a:avLst/>
            <a:gdLst/>
            <a:ahLst/>
            <a:cxnLst/>
            <a:rect l="l" t="t" r="r" b="b"/>
            <a:pathLst>
              <a:path w="7413792" h="19050">
                <a:moveTo>
                  <a:pt x="0" y="0"/>
                </a:moveTo>
                <a:lnTo>
                  <a:pt x="0" y="19050"/>
                </a:lnTo>
                <a:lnTo>
                  <a:pt x="7413792" y="19050"/>
                </a:lnTo>
                <a:lnTo>
                  <a:pt x="741379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52400" y="75055"/>
            <a:ext cx="2772460" cy="18287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428">
                <a:solidFill>
                  <a:srgbClr val="F6F3F3"/>
                </a:solidFill>
                <a:latin typeface="Arial"/>
              </a:rPr>
              <a:t>Cylindrical Tank with Spherical Roof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304800" y="704129"/>
            <a:ext cx="2316181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Thin shells tend to sustain external 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34492" y="903469"/>
            <a:ext cx="2426671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distributed loads by means of statically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34492" y="1102808"/>
            <a:ext cx="2708452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determinate membrane (momentless) stress 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34492" y="1302147"/>
            <a:ext cx="386486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states.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04800" y="1501486"/>
            <a:ext cx="2869698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This ideal bearing mechanism is “disturbed” 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34492" y="1700825"/>
            <a:ext cx="2330208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by the flexural stress states caused by 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34492" y="1900165"/>
            <a:ext cx="2798673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external forces or internal reactions acting at 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434492" y="2099504"/>
            <a:ext cx="2186952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the shell edges (edge disturbances).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04800" y="2298843"/>
            <a:ext cx="2423153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Therefore, the solutions given by the 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34492" y="2498182"/>
            <a:ext cx="2620987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membrane theory must, in many cases, be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34492" y="2697521"/>
            <a:ext cx="2290730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supplemented by a solution from the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34492" y="2896861"/>
            <a:ext cx="956316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bending theory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304800" y="3096200"/>
            <a:ext cx="2521299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•</a:t>
            </a:r>
            <a:r>
              <a:rPr b="0" i="0" sz="1190">
                <a:solidFill>
                  <a:srgbClr val="040E2D"/>
                </a:solidFill>
                <a:latin typeface="Arial"/>
              </a:rPr>
              <a:t> However, at suitable distance from the 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34492" y="3295539"/>
            <a:ext cx="2686824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disturbances (usually small) the stress state 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34492" y="3494878"/>
            <a:ext cx="2614720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may be considered as momentless and the 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34492" y="3694217"/>
            <a:ext cx="2270613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complete solution be found from the 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34492" y="3893557"/>
            <a:ext cx="1137367" cy="152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190">
                <a:solidFill>
                  <a:srgbClr val="040E2D"/>
                </a:solidFill>
                <a:latin typeface="Arial"/>
              </a:rPr>
              <a:t>membrane theory.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7687617" y="4352971"/>
            <a:ext cx="270405" cy="12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952">
                <a:solidFill>
                  <a:srgbClr val="040E2D"/>
                </a:solidFill>
                <a:latin typeface="Arial"/>
              </a:rPr>
              <a:t>4 / </a:t>
            </a:r>
            <a:r>
              <a:rPr b="0" i="0" sz="952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534923"/>
            <a:ext cx="4584072" cy="1483320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7413792" cy="19050"/>
          </a:xfrm>
          <a:custGeom>
            <a:avLst/>
            <a:gdLst/>
            <a:ahLst/>
            <a:cxnLst/>
            <a:rect l="l" t="t" r="r" b="b"/>
            <a:pathLst>
              <a:path w="7413792" h="19050">
                <a:moveTo>
                  <a:pt x="0" y="0"/>
                </a:moveTo>
                <a:lnTo>
                  <a:pt x="0" y="19050"/>
                </a:lnTo>
                <a:lnTo>
                  <a:pt x="7413792" y="19050"/>
                </a:lnTo>
                <a:lnTo>
                  <a:pt x="7413792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7413793" y="4491637"/>
            <a:ext cx="605207" cy="19050"/>
          </a:xfrm>
          <a:custGeom>
            <a:avLst/>
            <a:gdLst/>
            <a:ahLst/>
            <a:cxnLst/>
            <a:rect l="l" t="t" r="r" b="b"/>
            <a:pathLst>
              <a:path w="605207" h="19050">
                <a:moveTo>
                  <a:pt x="0" y="0"/>
                </a:moveTo>
                <a:lnTo>
                  <a:pt x="0" y="19050"/>
                </a:lnTo>
                <a:lnTo>
                  <a:pt x="605208" y="19050"/>
                </a:lnTo>
                <a:lnTo>
                  <a:pt x="605208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78308" y="87816"/>
            <a:ext cx="2557570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Truncated Conical Tank (1/2)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56616" y="2208036"/>
            <a:ext cx="968911" cy="1783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392">
                <a:solidFill>
                  <a:srgbClr val="2ECC40"/>
                </a:solidFill>
                <a:latin typeface="Arial"/>
              </a:rPr>
              <a:t>Self-weight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850756" y="2208036"/>
            <a:ext cx="1737090" cy="1783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392">
                <a:solidFill>
                  <a:srgbClr val="FF4136"/>
                </a:solidFill>
                <a:latin typeface="Arial"/>
              </a:rPr>
              <a:t>Hydrostatic-pressure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49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1295123" y="2576569"/>
            <a:ext cx="631146" cy="9525"/>
          </a:xfrm>
          <a:custGeom>
            <a:avLst/>
            <a:gdLst/>
            <a:ahLst/>
            <a:cxnLst/>
            <a:rect l="l" t="t" r="r" b="b"/>
            <a:pathLst>
              <a:path w="631146" h="9525">
                <a:moveTo>
                  <a:pt x="0" y="0"/>
                </a:moveTo>
                <a:lnTo>
                  <a:pt x="631146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3" name="Freeform 103"/>
          <p:cNvSpPr/>
          <p:nvPr/>
        </p:nvSpPr>
        <p:spPr>
          <a:xfrm>
            <a:off x="5044954" y="2324881"/>
            <a:ext cx="106984" cy="9525"/>
          </a:xfrm>
          <a:custGeom>
            <a:avLst/>
            <a:gdLst/>
            <a:ahLst/>
            <a:cxnLst/>
            <a:rect l="l" t="t" r="r" b="b"/>
            <a:pathLst>
              <a:path w="106984" h="9525">
                <a:moveTo>
                  <a:pt x="0" y="0"/>
                </a:moveTo>
                <a:lnTo>
                  <a:pt x="106985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4" name="Freeform 104"/>
          <p:cNvSpPr/>
          <p:nvPr/>
        </p:nvSpPr>
        <p:spPr>
          <a:xfrm>
            <a:off x="6220825" y="2324881"/>
            <a:ext cx="160969" cy="9525"/>
          </a:xfrm>
          <a:custGeom>
            <a:avLst/>
            <a:gdLst/>
            <a:ahLst/>
            <a:cxnLst/>
            <a:rect l="l" t="t" r="r" b="b"/>
            <a:pathLst>
              <a:path w="160969" h="9525">
                <a:moveTo>
                  <a:pt x="0" y="0"/>
                </a:moveTo>
                <a:lnTo>
                  <a:pt x="160969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3789264" y="2977562"/>
            <a:ext cx="530181" cy="9525"/>
          </a:xfrm>
          <a:custGeom>
            <a:avLst/>
            <a:gdLst/>
            <a:ahLst/>
            <a:cxnLst/>
            <a:rect l="l" t="t" r="r" b="b"/>
            <a:pathLst>
              <a:path w="530181" h="9525">
                <a:moveTo>
                  <a:pt x="0" y="0"/>
                </a:moveTo>
                <a:lnTo>
                  <a:pt x="530181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5153701" y="2977562"/>
            <a:ext cx="85224" cy="9525"/>
          </a:xfrm>
          <a:custGeom>
            <a:avLst/>
            <a:gdLst/>
            <a:ahLst/>
            <a:cxnLst/>
            <a:rect l="l" t="t" r="r" b="b"/>
            <a:pathLst>
              <a:path w="85224" h="9525">
                <a:moveTo>
                  <a:pt x="0" y="0"/>
                </a:moveTo>
                <a:lnTo>
                  <a:pt x="85224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7" name="Freeform 107"/>
          <p:cNvSpPr/>
          <p:nvPr/>
        </p:nvSpPr>
        <p:spPr>
          <a:xfrm>
            <a:off x="5762882" y="2977562"/>
            <a:ext cx="85224" cy="9525"/>
          </a:xfrm>
          <a:custGeom>
            <a:avLst/>
            <a:gdLst/>
            <a:ahLst/>
            <a:cxnLst/>
            <a:rect l="l" t="t" r="r" b="b"/>
            <a:pathLst>
              <a:path w="85224" h="9525">
                <a:moveTo>
                  <a:pt x="0" y="0"/>
                </a:moveTo>
                <a:lnTo>
                  <a:pt x="85224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6435823" y="2977562"/>
            <a:ext cx="135314" cy="9525"/>
          </a:xfrm>
          <a:custGeom>
            <a:avLst/>
            <a:gdLst/>
            <a:ahLst/>
            <a:cxnLst/>
            <a:rect l="l" t="t" r="r" b="b"/>
            <a:pathLst>
              <a:path w="135314" h="9525">
                <a:moveTo>
                  <a:pt x="0" y="0"/>
                </a:moveTo>
                <a:lnTo>
                  <a:pt x="135314" y="0"/>
                </a:lnTo>
              </a:path>
            </a:pathLst>
          </a:custGeom>
          <a:noFill/>
          <a:ln w="10270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0" y="4491637"/>
            <a:ext cx="7565094" cy="19050"/>
          </a:xfrm>
          <a:custGeom>
            <a:avLst/>
            <a:gdLst/>
            <a:ahLst/>
            <a:cxnLst/>
            <a:rect l="l" t="t" r="r" b="b"/>
            <a:pathLst>
              <a:path w="7565094" h="19050">
                <a:moveTo>
                  <a:pt x="0" y="0"/>
                </a:moveTo>
                <a:lnTo>
                  <a:pt x="0" y="19050"/>
                </a:lnTo>
                <a:lnTo>
                  <a:pt x="7565094" y="19050"/>
                </a:lnTo>
                <a:lnTo>
                  <a:pt x="7565094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0" name="Freeform 110"/>
          <p:cNvSpPr/>
          <p:nvPr/>
        </p:nvSpPr>
        <p:spPr>
          <a:xfrm>
            <a:off x="7565097" y="4491637"/>
            <a:ext cx="453905" cy="19050"/>
          </a:xfrm>
          <a:custGeom>
            <a:avLst/>
            <a:gdLst/>
            <a:ahLst/>
            <a:cxnLst/>
            <a:rect l="l" t="t" r="r" b="b"/>
            <a:pathLst>
              <a:path w="453905" h="19050">
                <a:moveTo>
                  <a:pt x="0" y="0"/>
                </a:moveTo>
                <a:lnTo>
                  <a:pt x="0" y="19050"/>
                </a:lnTo>
                <a:lnTo>
                  <a:pt x="453906" y="19050"/>
                </a:lnTo>
                <a:lnTo>
                  <a:pt x="453906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1" name="TextBox 110"/>
          <p:cNvSpPr txBox="1"/>
          <p:nvPr/>
        </p:nvSpPr>
        <p:spPr>
          <a:xfrm>
            <a:off x="178308" y="87816"/>
            <a:ext cx="2557570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Truncated Conical Tank (1/2)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50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8" name="MathFormula 328"/>
          <p:cNvGrpSpPr/>
          <p:nvPr/>
        </p:nvGrpSpPr>
        <p:grpSpPr>
          <a:xfrm>
            <a:off x="368598" y="1352389"/>
            <a:ext cx="2100719" cy="1674264"/>
            <a:chOff x="368598" y="1352389"/>
            <a:chExt cx="2100719" cy="1674264"/>
          </a:xfrm>
        </p:grpSpPr>
        <p:sp>
          <p:nvSpPr>
            <p:cNvPr id="213" name="MathGlyph 213"/>
            <p:cNvSpPr/>
            <p:nvPr/>
          </p:nvSpPr>
          <p:spPr>
            <a:xfrm>
              <a:off x="378440" y="1352389"/>
              <a:ext cx="116827" cy="513527"/>
            </a:xfrm>
            <a:custGeom>
              <a:avLst/>
              <a:gdLst/>
              <a:ahLst/>
              <a:cxnLst/>
              <a:rect l="l" t="t" r="r" b="b"/>
              <a:pathLst>
                <a:path w="116827" h="513527">
                  <a:moveTo>
                    <a:pt x="20327" y="256764"/>
                  </a:moveTo>
                  <a:cubicBezTo>
                    <a:pt x="42366" y="246065"/>
                    <a:pt x="69112" y="221886"/>
                    <a:pt x="69112" y="192787"/>
                  </a:cubicBezTo>
                  <a:lnTo>
                    <a:pt x="69112" y="64833"/>
                  </a:lnTo>
                  <a:cubicBezTo>
                    <a:pt x="69112" y="53278"/>
                    <a:pt x="73606" y="42152"/>
                    <a:pt x="82806" y="31454"/>
                  </a:cubicBezTo>
                  <a:cubicBezTo>
                    <a:pt x="91365" y="21397"/>
                    <a:pt x="101422" y="14550"/>
                    <a:pt x="112762" y="10912"/>
                  </a:cubicBezTo>
                  <a:cubicBezTo>
                    <a:pt x="115544" y="10057"/>
                    <a:pt x="116827" y="8345"/>
                    <a:pt x="116827" y="5563"/>
                  </a:cubicBezTo>
                  <a:cubicBezTo>
                    <a:pt x="116827" y="1926"/>
                    <a:pt x="114902" y="0"/>
                    <a:pt x="111264" y="0"/>
                  </a:cubicBezTo>
                  <a:cubicBezTo>
                    <a:pt x="110622" y="0"/>
                    <a:pt x="110194" y="0"/>
                    <a:pt x="109766" y="214"/>
                  </a:cubicBezTo>
                  <a:cubicBezTo>
                    <a:pt x="94361" y="5135"/>
                    <a:pt x="80667" y="13052"/>
                    <a:pt x="68684" y="23965"/>
                  </a:cubicBezTo>
                  <a:cubicBezTo>
                    <a:pt x="54776" y="37017"/>
                    <a:pt x="47715" y="50497"/>
                    <a:pt x="47715" y="64833"/>
                  </a:cubicBezTo>
                  <a:lnTo>
                    <a:pt x="47715" y="192787"/>
                  </a:lnTo>
                  <a:cubicBezTo>
                    <a:pt x="47715" y="205411"/>
                    <a:pt x="43436" y="217393"/>
                    <a:pt x="34877" y="228734"/>
                  </a:cubicBezTo>
                  <a:cubicBezTo>
                    <a:pt x="26318" y="240074"/>
                    <a:pt x="16048" y="247777"/>
                    <a:pt x="4065" y="251414"/>
                  </a:cubicBezTo>
                  <a:cubicBezTo>
                    <a:pt x="1284" y="252270"/>
                    <a:pt x="0" y="253982"/>
                    <a:pt x="0" y="256764"/>
                  </a:cubicBezTo>
                  <a:cubicBezTo>
                    <a:pt x="0" y="259545"/>
                    <a:pt x="1284" y="261257"/>
                    <a:pt x="4065" y="262113"/>
                  </a:cubicBezTo>
                  <a:cubicBezTo>
                    <a:pt x="16048" y="265750"/>
                    <a:pt x="26318" y="273453"/>
                    <a:pt x="34877" y="284794"/>
                  </a:cubicBezTo>
                  <a:cubicBezTo>
                    <a:pt x="43436" y="296134"/>
                    <a:pt x="47715" y="308116"/>
                    <a:pt x="47715" y="320740"/>
                  </a:cubicBezTo>
                  <a:lnTo>
                    <a:pt x="47715" y="448694"/>
                  </a:lnTo>
                  <a:cubicBezTo>
                    <a:pt x="47715" y="463030"/>
                    <a:pt x="54776" y="476510"/>
                    <a:pt x="68684" y="489562"/>
                  </a:cubicBezTo>
                  <a:cubicBezTo>
                    <a:pt x="80667" y="500475"/>
                    <a:pt x="94361" y="508392"/>
                    <a:pt x="109766" y="513313"/>
                  </a:cubicBezTo>
                  <a:cubicBezTo>
                    <a:pt x="110194" y="513527"/>
                    <a:pt x="110622" y="513527"/>
                    <a:pt x="111264" y="513527"/>
                  </a:cubicBezTo>
                  <a:cubicBezTo>
                    <a:pt x="114902" y="513527"/>
                    <a:pt x="116827" y="511601"/>
                    <a:pt x="116827" y="507964"/>
                  </a:cubicBezTo>
                  <a:cubicBezTo>
                    <a:pt x="116827" y="505182"/>
                    <a:pt x="115544" y="503471"/>
                    <a:pt x="112762" y="502615"/>
                  </a:cubicBezTo>
                  <a:cubicBezTo>
                    <a:pt x="101422" y="498977"/>
                    <a:pt x="91365" y="492130"/>
                    <a:pt x="82806" y="482074"/>
                  </a:cubicBezTo>
                  <a:cubicBezTo>
                    <a:pt x="73606" y="471375"/>
                    <a:pt x="69112" y="460249"/>
                    <a:pt x="69112" y="448694"/>
                  </a:cubicBezTo>
                  <a:lnTo>
                    <a:pt x="69112" y="320740"/>
                  </a:lnTo>
                  <a:cubicBezTo>
                    <a:pt x="69112" y="291641"/>
                    <a:pt x="42366" y="267462"/>
                    <a:pt x="20327" y="256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22870" y="1385764"/>
              <a:ext cx="176310" cy="146141"/>
            </a:xfrm>
            <a:custGeom>
              <a:avLst/>
              <a:gdLst/>
              <a:ahLst/>
              <a:cxnLst/>
              <a:rect l="l" t="t" r="r" b="b"/>
              <a:pathLst>
                <a:path w="176310" h="146141">
                  <a:moveTo>
                    <a:pt x="172673" y="0"/>
                  </a:moveTo>
                  <a:cubicBezTo>
                    <a:pt x="169036" y="0"/>
                    <a:pt x="156412" y="642"/>
                    <a:pt x="152774" y="642"/>
                  </a:cubicBezTo>
                  <a:cubicBezTo>
                    <a:pt x="148495" y="642"/>
                    <a:pt x="133517" y="0"/>
                    <a:pt x="129238" y="0"/>
                  </a:cubicBezTo>
                  <a:cubicBezTo>
                    <a:pt x="126028" y="0"/>
                    <a:pt x="124316" y="1712"/>
                    <a:pt x="124316" y="5135"/>
                  </a:cubicBezTo>
                  <a:cubicBezTo>
                    <a:pt x="124316" y="7061"/>
                    <a:pt x="125386" y="8131"/>
                    <a:pt x="127740" y="8345"/>
                  </a:cubicBezTo>
                  <a:cubicBezTo>
                    <a:pt x="132875" y="8987"/>
                    <a:pt x="135443" y="10698"/>
                    <a:pt x="135443" y="13908"/>
                  </a:cubicBezTo>
                  <a:cubicBezTo>
                    <a:pt x="135443" y="15834"/>
                    <a:pt x="134159" y="18187"/>
                    <a:pt x="131591" y="20969"/>
                  </a:cubicBezTo>
                  <a:lnTo>
                    <a:pt x="98212" y="56916"/>
                  </a:lnTo>
                  <a:cubicBezTo>
                    <a:pt x="92007" y="42366"/>
                    <a:pt x="86016" y="28030"/>
                    <a:pt x="79811" y="13480"/>
                  </a:cubicBezTo>
                  <a:cubicBezTo>
                    <a:pt x="80025" y="13052"/>
                    <a:pt x="80239" y="12624"/>
                    <a:pt x="80881" y="12196"/>
                  </a:cubicBezTo>
                  <a:cubicBezTo>
                    <a:pt x="82806" y="10057"/>
                    <a:pt x="86444" y="8773"/>
                    <a:pt x="91579" y="8345"/>
                  </a:cubicBezTo>
                  <a:cubicBezTo>
                    <a:pt x="95003" y="7917"/>
                    <a:pt x="96714" y="6205"/>
                    <a:pt x="96714" y="3424"/>
                  </a:cubicBezTo>
                  <a:cubicBezTo>
                    <a:pt x="96714" y="1070"/>
                    <a:pt x="95430" y="0"/>
                    <a:pt x="92649" y="0"/>
                  </a:cubicBezTo>
                  <a:cubicBezTo>
                    <a:pt x="87514" y="0"/>
                    <a:pt x="71038" y="642"/>
                    <a:pt x="65903" y="642"/>
                  </a:cubicBezTo>
                  <a:cubicBezTo>
                    <a:pt x="61409" y="642"/>
                    <a:pt x="46645" y="0"/>
                    <a:pt x="42152" y="0"/>
                  </a:cubicBezTo>
                  <a:cubicBezTo>
                    <a:pt x="38942" y="0"/>
                    <a:pt x="37445" y="1712"/>
                    <a:pt x="37445" y="5135"/>
                  </a:cubicBezTo>
                  <a:cubicBezTo>
                    <a:pt x="37445" y="7275"/>
                    <a:pt x="39370" y="8345"/>
                    <a:pt x="43222" y="8345"/>
                  </a:cubicBezTo>
                  <a:cubicBezTo>
                    <a:pt x="52850" y="8345"/>
                    <a:pt x="55846" y="8345"/>
                    <a:pt x="58414" y="14550"/>
                  </a:cubicBezTo>
                  <a:lnTo>
                    <a:pt x="83234" y="72964"/>
                  </a:lnTo>
                  <a:lnTo>
                    <a:pt x="38729" y="120679"/>
                  </a:lnTo>
                  <a:cubicBezTo>
                    <a:pt x="38087" y="121321"/>
                    <a:pt x="37231" y="122177"/>
                    <a:pt x="36161" y="122819"/>
                  </a:cubicBezTo>
                  <a:cubicBezTo>
                    <a:pt x="27388" y="132019"/>
                    <a:pt x="17332" y="137155"/>
                    <a:pt x="5563" y="137796"/>
                  </a:cubicBezTo>
                  <a:cubicBezTo>
                    <a:pt x="1926" y="138010"/>
                    <a:pt x="0" y="139936"/>
                    <a:pt x="0" y="143146"/>
                  </a:cubicBezTo>
                  <a:cubicBezTo>
                    <a:pt x="642" y="145071"/>
                    <a:pt x="856" y="146141"/>
                    <a:pt x="3637" y="146141"/>
                  </a:cubicBezTo>
                  <a:cubicBezTo>
                    <a:pt x="7275" y="146141"/>
                    <a:pt x="19899" y="145499"/>
                    <a:pt x="23537" y="145499"/>
                  </a:cubicBezTo>
                  <a:cubicBezTo>
                    <a:pt x="28030" y="145499"/>
                    <a:pt x="42794" y="146141"/>
                    <a:pt x="47287" y="146141"/>
                  </a:cubicBezTo>
                  <a:cubicBezTo>
                    <a:pt x="50497" y="146141"/>
                    <a:pt x="51995" y="144429"/>
                    <a:pt x="51995" y="141006"/>
                  </a:cubicBezTo>
                  <a:cubicBezTo>
                    <a:pt x="51995" y="139080"/>
                    <a:pt x="50925" y="138010"/>
                    <a:pt x="48571" y="137796"/>
                  </a:cubicBezTo>
                  <a:cubicBezTo>
                    <a:pt x="43436" y="137368"/>
                    <a:pt x="40868" y="135443"/>
                    <a:pt x="40868" y="132233"/>
                  </a:cubicBezTo>
                  <a:cubicBezTo>
                    <a:pt x="40868" y="130094"/>
                    <a:pt x="42794" y="127098"/>
                    <a:pt x="46431" y="123247"/>
                  </a:cubicBezTo>
                  <a:cubicBezTo>
                    <a:pt x="59698" y="109125"/>
                    <a:pt x="73178" y="95003"/>
                    <a:pt x="86230" y="80667"/>
                  </a:cubicBezTo>
                  <a:cubicBezTo>
                    <a:pt x="93505" y="97998"/>
                    <a:pt x="100994" y="115116"/>
                    <a:pt x="108055" y="132661"/>
                  </a:cubicBezTo>
                  <a:cubicBezTo>
                    <a:pt x="107841" y="133089"/>
                    <a:pt x="107627" y="133517"/>
                    <a:pt x="106985" y="134159"/>
                  </a:cubicBezTo>
                  <a:cubicBezTo>
                    <a:pt x="105059" y="136085"/>
                    <a:pt x="101636" y="137155"/>
                    <a:pt x="96500" y="137796"/>
                  </a:cubicBezTo>
                  <a:cubicBezTo>
                    <a:pt x="93291" y="138224"/>
                    <a:pt x="91579" y="139936"/>
                    <a:pt x="91579" y="142718"/>
                  </a:cubicBezTo>
                  <a:cubicBezTo>
                    <a:pt x="91579" y="145071"/>
                    <a:pt x="92863" y="146141"/>
                    <a:pt x="95644" y="146141"/>
                  </a:cubicBezTo>
                  <a:lnTo>
                    <a:pt x="122391" y="145499"/>
                  </a:lnTo>
                  <a:cubicBezTo>
                    <a:pt x="126884" y="145499"/>
                    <a:pt x="141862" y="146141"/>
                    <a:pt x="145713" y="146141"/>
                  </a:cubicBezTo>
                  <a:cubicBezTo>
                    <a:pt x="148923" y="146141"/>
                    <a:pt x="150635" y="144429"/>
                    <a:pt x="150635" y="141220"/>
                  </a:cubicBezTo>
                  <a:cubicBezTo>
                    <a:pt x="150635" y="139080"/>
                    <a:pt x="149137" y="138010"/>
                    <a:pt x="145927" y="137796"/>
                  </a:cubicBezTo>
                  <a:cubicBezTo>
                    <a:pt x="139294" y="137796"/>
                    <a:pt x="135015" y="137582"/>
                    <a:pt x="133517" y="136727"/>
                  </a:cubicBezTo>
                  <a:cubicBezTo>
                    <a:pt x="132019" y="135871"/>
                    <a:pt x="130307" y="133303"/>
                    <a:pt x="128596" y="129024"/>
                  </a:cubicBezTo>
                  <a:lnTo>
                    <a:pt x="101422" y="64191"/>
                  </a:lnTo>
                  <a:cubicBezTo>
                    <a:pt x="115972" y="48785"/>
                    <a:pt x="126884" y="37231"/>
                    <a:pt x="133945" y="29314"/>
                  </a:cubicBezTo>
                  <a:cubicBezTo>
                    <a:pt x="139080" y="23965"/>
                    <a:pt x="142504" y="20327"/>
                    <a:pt x="144429" y="18829"/>
                  </a:cubicBezTo>
                  <a:cubicBezTo>
                    <a:pt x="152346" y="12196"/>
                    <a:pt x="161119" y="8773"/>
                    <a:pt x="170748" y="8345"/>
                  </a:cubicBezTo>
                  <a:cubicBezTo>
                    <a:pt x="175241" y="8131"/>
                    <a:pt x="176311" y="7061"/>
                    <a:pt x="176311" y="2996"/>
                  </a:cubicBezTo>
                  <a:cubicBezTo>
                    <a:pt x="175669" y="1070"/>
                    <a:pt x="175455" y="0"/>
                    <a:pt x="1726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29503" y="1644453"/>
              <a:ext cx="142289" cy="146141"/>
            </a:xfrm>
            <a:custGeom>
              <a:avLst/>
              <a:gdLst/>
              <a:ahLst/>
              <a:cxnLst/>
              <a:rect l="l" t="t" r="r" b="b"/>
              <a:pathLst>
                <a:path w="142289" h="146141">
                  <a:moveTo>
                    <a:pt x="141648" y="6419"/>
                  </a:moveTo>
                  <a:cubicBezTo>
                    <a:pt x="142076" y="4493"/>
                    <a:pt x="142290" y="3210"/>
                    <a:pt x="142290" y="2782"/>
                  </a:cubicBezTo>
                  <a:cubicBezTo>
                    <a:pt x="142290" y="856"/>
                    <a:pt x="141220" y="0"/>
                    <a:pt x="138866" y="0"/>
                  </a:cubicBezTo>
                  <a:lnTo>
                    <a:pt x="46859" y="0"/>
                  </a:lnTo>
                  <a:cubicBezTo>
                    <a:pt x="41510" y="0"/>
                    <a:pt x="40868" y="642"/>
                    <a:pt x="39584" y="4921"/>
                  </a:cubicBezTo>
                  <a:lnTo>
                    <a:pt x="28030" y="42794"/>
                  </a:lnTo>
                  <a:cubicBezTo>
                    <a:pt x="27602" y="43864"/>
                    <a:pt x="27388" y="45148"/>
                    <a:pt x="27174" y="46217"/>
                  </a:cubicBezTo>
                  <a:cubicBezTo>
                    <a:pt x="27816" y="47929"/>
                    <a:pt x="28244" y="49213"/>
                    <a:pt x="30598" y="49213"/>
                  </a:cubicBezTo>
                  <a:cubicBezTo>
                    <a:pt x="31668" y="49213"/>
                    <a:pt x="32951" y="48357"/>
                    <a:pt x="34235" y="46645"/>
                  </a:cubicBezTo>
                  <a:cubicBezTo>
                    <a:pt x="38729" y="32737"/>
                    <a:pt x="44720" y="22681"/>
                    <a:pt x="52209" y="16904"/>
                  </a:cubicBezTo>
                  <a:cubicBezTo>
                    <a:pt x="59698" y="11126"/>
                    <a:pt x="70824" y="8345"/>
                    <a:pt x="85374" y="8345"/>
                  </a:cubicBezTo>
                  <a:lnTo>
                    <a:pt x="117897" y="8345"/>
                  </a:lnTo>
                  <a:lnTo>
                    <a:pt x="856" y="139080"/>
                  </a:lnTo>
                  <a:lnTo>
                    <a:pt x="0" y="143360"/>
                  </a:lnTo>
                  <a:cubicBezTo>
                    <a:pt x="0" y="145285"/>
                    <a:pt x="1284" y="146141"/>
                    <a:pt x="3637" y="146141"/>
                  </a:cubicBezTo>
                  <a:lnTo>
                    <a:pt x="97998" y="146141"/>
                  </a:lnTo>
                  <a:cubicBezTo>
                    <a:pt x="103561" y="146141"/>
                    <a:pt x="104203" y="145713"/>
                    <a:pt x="105487" y="141220"/>
                  </a:cubicBezTo>
                  <a:lnTo>
                    <a:pt x="120465" y="94361"/>
                  </a:lnTo>
                  <a:cubicBezTo>
                    <a:pt x="120679" y="93505"/>
                    <a:pt x="121321" y="92007"/>
                    <a:pt x="121321" y="91151"/>
                  </a:cubicBezTo>
                  <a:cubicBezTo>
                    <a:pt x="121321" y="89011"/>
                    <a:pt x="120037" y="87942"/>
                    <a:pt x="117683" y="87942"/>
                  </a:cubicBezTo>
                  <a:cubicBezTo>
                    <a:pt x="116186" y="87942"/>
                    <a:pt x="114688" y="89867"/>
                    <a:pt x="113404" y="93933"/>
                  </a:cubicBezTo>
                  <a:cubicBezTo>
                    <a:pt x="108697" y="108483"/>
                    <a:pt x="102919" y="119181"/>
                    <a:pt x="95858" y="126028"/>
                  </a:cubicBezTo>
                  <a:cubicBezTo>
                    <a:pt x="88369" y="133517"/>
                    <a:pt x="75959" y="137155"/>
                    <a:pt x="58842" y="137155"/>
                  </a:cubicBezTo>
                  <a:lnTo>
                    <a:pt x="24607" y="13715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749198" y="1712068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776592" y="1453378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002496" y="1474133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160192" y="1437331"/>
              <a:ext cx="98212" cy="138438"/>
            </a:xfrm>
            <a:custGeom>
              <a:avLst/>
              <a:gdLst/>
              <a:ahLst/>
              <a:cxnLst/>
              <a:rect l="l" t="t" r="r" b="b"/>
              <a:pathLst>
                <a:path w="98212" h="138438">
                  <a:moveTo>
                    <a:pt x="0" y="124744"/>
                  </a:moveTo>
                  <a:cubicBezTo>
                    <a:pt x="0" y="133945"/>
                    <a:pt x="9629" y="138438"/>
                    <a:pt x="28886" y="138438"/>
                  </a:cubicBezTo>
                  <a:cubicBezTo>
                    <a:pt x="38942" y="138438"/>
                    <a:pt x="48357" y="135871"/>
                    <a:pt x="56702" y="130949"/>
                  </a:cubicBezTo>
                  <a:cubicBezTo>
                    <a:pt x="66117" y="125386"/>
                    <a:pt x="71894" y="117897"/>
                    <a:pt x="74247" y="108697"/>
                  </a:cubicBezTo>
                  <a:lnTo>
                    <a:pt x="97570" y="14764"/>
                  </a:lnTo>
                  <a:cubicBezTo>
                    <a:pt x="97998" y="12624"/>
                    <a:pt x="98212" y="11340"/>
                    <a:pt x="98212" y="10698"/>
                  </a:cubicBezTo>
                  <a:cubicBezTo>
                    <a:pt x="98212" y="6419"/>
                    <a:pt x="95858" y="4279"/>
                    <a:pt x="91365" y="4279"/>
                  </a:cubicBezTo>
                  <a:cubicBezTo>
                    <a:pt x="86658" y="4279"/>
                    <a:pt x="83662" y="6847"/>
                    <a:pt x="82164" y="11768"/>
                  </a:cubicBezTo>
                  <a:cubicBezTo>
                    <a:pt x="77457" y="3851"/>
                    <a:pt x="71038" y="0"/>
                    <a:pt x="63121" y="0"/>
                  </a:cubicBezTo>
                  <a:cubicBezTo>
                    <a:pt x="49427" y="0"/>
                    <a:pt x="37231" y="6847"/>
                    <a:pt x="26746" y="20541"/>
                  </a:cubicBezTo>
                  <a:cubicBezTo>
                    <a:pt x="17118" y="33379"/>
                    <a:pt x="12196" y="46859"/>
                    <a:pt x="12196" y="60767"/>
                  </a:cubicBezTo>
                  <a:cubicBezTo>
                    <a:pt x="12196" y="79383"/>
                    <a:pt x="23109" y="95216"/>
                    <a:pt x="41082" y="95216"/>
                  </a:cubicBezTo>
                  <a:cubicBezTo>
                    <a:pt x="49427" y="95216"/>
                    <a:pt x="57130" y="91579"/>
                    <a:pt x="64191" y="84518"/>
                  </a:cubicBezTo>
                  <a:lnTo>
                    <a:pt x="57772" y="109766"/>
                  </a:lnTo>
                  <a:cubicBezTo>
                    <a:pt x="51567" y="124530"/>
                    <a:pt x="41938" y="132019"/>
                    <a:pt x="28458" y="132019"/>
                  </a:cubicBezTo>
                  <a:cubicBezTo>
                    <a:pt x="22895" y="132019"/>
                    <a:pt x="18187" y="131591"/>
                    <a:pt x="14336" y="130735"/>
                  </a:cubicBezTo>
                  <a:cubicBezTo>
                    <a:pt x="18829" y="128382"/>
                    <a:pt x="20969" y="124744"/>
                    <a:pt x="20969" y="119823"/>
                  </a:cubicBezTo>
                  <a:cubicBezTo>
                    <a:pt x="20969" y="114474"/>
                    <a:pt x="17973" y="111692"/>
                    <a:pt x="12196" y="111692"/>
                  </a:cubicBezTo>
                  <a:cubicBezTo>
                    <a:pt x="5349" y="111692"/>
                    <a:pt x="0" y="117897"/>
                    <a:pt x="0" y="124744"/>
                  </a:cubicBezTo>
                  <a:close/>
                  <a:moveTo>
                    <a:pt x="72964" y="10698"/>
                  </a:moveTo>
                  <a:cubicBezTo>
                    <a:pt x="77243" y="15192"/>
                    <a:pt x="79383" y="19471"/>
                    <a:pt x="79383" y="23751"/>
                  </a:cubicBezTo>
                  <a:cubicBezTo>
                    <a:pt x="79383" y="23965"/>
                    <a:pt x="79169" y="25034"/>
                    <a:pt x="78741" y="26532"/>
                  </a:cubicBezTo>
                  <a:lnTo>
                    <a:pt x="68684" y="66972"/>
                  </a:lnTo>
                  <a:cubicBezTo>
                    <a:pt x="67400" y="71894"/>
                    <a:pt x="63763" y="77029"/>
                    <a:pt x="57986" y="81736"/>
                  </a:cubicBezTo>
                  <a:cubicBezTo>
                    <a:pt x="52209" y="86444"/>
                    <a:pt x="46645" y="88797"/>
                    <a:pt x="41724" y="88797"/>
                  </a:cubicBezTo>
                  <a:cubicBezTo>
                    <a:pt x="33165" y="88797"/>
                    <a:pt x="28886" y="82592"/>
                    <a:pt x="28886" y="70182"/>
                  </a:cubicBezTo>
                  <a:cubicBezTo>
                    <a:pt x="28886" y="58414"/>
                    <a:pt x="36161" y="32309"/>
                    <a:pt x="40440" y="24607"/>
                  </a:cubicBezTo>
                  <a:cubicBezTo>
                    <a:pt x="47073" y="12410"/>
                    <a:pt x="54562" y="6419"/>
                    <a:pt x="63335" y="6419"/>
                  </a:cubicBezTo>
                  <a:cubicBezTo>
                    <a:pt x="67186" y="6419"/>
                    <a:pt x="70396" y="7917"/>
                    <a:pt x="72964" y="106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160192" y="1696020"/>
              <a:ext cx="98212" cy="138438"/>
            </a:xfrm>
            <a:custGeom>
              <a:avLst/>
              <a:gdLst/>
              <a:ahLst/>
              <a:cxnLst/>
              <a:rect l="l" t="t" r="r" b="b"/>
              <a:pathLst>
                <a:path w="98212" h="138438">
                  <a:moveTo>
                    <a:pt x="0" y="124744"/>
                  </a:moveTo>
                  <a:cubicBezTo>
                    <a:pt x="0" y="133945"/>
                    <a:pt x="9629" y="138438"/>
                    <a:pt x="28886" y="138438"/>
                  </a:cubicBezTo>
                  <a:cubicBezTo>
                    <a:pt x="38942" y="138438"/>
                    <a:pt x="48357" y="135871"/>
                    <a:pt x="56702" y="130949"/>
                  </a:cubicBezTo>
                  <a:cubicBezTo>
                    <a:pt x="66117" y="125386"/>
                    <a:pt x="71894" y="117897"/>
                    <a:pt x="74247" y="108697"/>
                  </a:cubicBezTo>
                  <a:lnTo>
                    <a:pt x="97570" y="14764"/>
                  </a:lnTo>
                  <a:cubicBezTo>
                    <a:pt x="97998" y="12624"/>
                    <a:pt x="98212" y="11340"/>
                    <a:pt x="98212" y="10698"/>
                  </a:cubicBezTo>
                  <a:cubicBezTo>
                    <a:pt x="98212" y="6419"/>
                    <a:pt x="95858" y="4279"/>
                    <a:pt x="91365" y="4279"/>
                  </a:cubicBezTo>
                  <a:cubicBezTo>
                    <a:pt x="86658" y="4279"/>
                    <a:pt x="83662" y="6847"/>
                    <a:pt x="82164" y="11768"/>
                  </a:cubicBezTo>
                  <a:cubicBezTo>
                    <a:pt x="77457" y="3851"/>
                    <a:pt x="71038" y="0"/>
                    <a:pt x="63121" y="0"/>
                  </a:cubicBezTo>
                  <a:cubicBezTo>
                    <a:pt x="49427" y="0"/>
                    <a:pt x="37231" y="6847"/>
                    <a:pt x="26746" y="20541"/>
                  </a:cubicBezTo>
                  <a:cubicBezTo>
                    <a:pt x="17118" y="33379"/>
                    <a:pt x="12196" y="46859"/>
                    <a:pt x="12196" y="60767"/>
                  </a:cubicBezTo>
                  <a:cubicBezTo>
                    <a:pt x="12196" y="79383"/>
                    <a:pt x="23109" y="95216"/>
                    <a:pt x="41082" y="95216"/>
                  </a:cubicBezTo>
                  <a:cubicBezTo>
                    <a:pt x="49427" y="95216"/>
                    <a:pt x="57130" y="91579"/>
                    <a:pt x="64191" y="84518"/>
                  </a:cubicBezTo>
                  <a:lnTo>
                    <a:pt x="57772" y="109766"/>
                  </a:lnTo>
                  <a:cubicBezTo>
                    <a:pt x="51567" y="124530"/>
                    <a:pt x="41938" y="132019"/>
                    <a:pt x="28458" y="132019"/>
                  </a:cubicBezTo>
                  <a:cubicBezTo>
                    <a:pt x="22895" y="132019"/>
                    <a:pt x="18187" y="131591"/>
                    <a:pt x="14336" y="130735"/>
                  </a:cubicBezTo>
                  <a:cubicBezTo>
                    <a:pt x="18829" y="128382"/>
                    <a:pt x="20969" y="124744"/>
                    <a:pt x="20969" y="119823"/>
                  </a:cubicBezTo>
                  <a:cubicBezTo>
                    <a:pt x="20969" y="114474"/>
                    <a:pt x="17973" y="111692"/>
                    <a:pt x="12196" y="111692"/>
                  </a:cubicBezTo>
                  <a:cubicBezTo>
                    <a:pt x="5349" y="111692"/>
                    <a:pt x="0" y="117897"/>
                    <a:pt x="0" y="124744"/>
                  </a:cubicBezTo>
                  <a:close/>
                  <a:moveTo>
                    <a:pt x="72964" y="10698"/>
                  </a:moveTo>
                  <a:cubicBezTo>
                    <a:pt x="77243" y="15192"/>
                    <a:pt x="79383" y="19471"/>
                    <a:pt x="79383" y="23751"/>
                  </a:cubicBezTo>
                  <a:cubicBezTo>
                    <a:pt x="79383" y="23965"/>
                    <a:pt x="79169" y="25034"/>
                    <a:pt x="78741" y="26532"/>
                  </a:cubicBezTo>
                  <a:lnTo>
                    <a:pt x="68684" y="66972"/>
                  </a:lnTo>
                  <a:cubicBezTo>
                    <a:pt x="67400" y="71894"/>
                    <a:pt x="63763" y="77029"/>
                    <a:pt x="57986" y="81736"/>
                  </a:cubicBezTo>
                  <a:cubicBezTo>
                    <a:pt x="52209" y="86444"/>
                    <a:pt x="46645" y="88797"/>
                    <a:pt x="41724" y="88797"/>
                  </a:cubicBezTo>
                  <a:cubicBezTo>
                    <a:pt x="33165" y="88797"/>
                    <a:pt x="28886" y="82592"/>
                    <a:pt x="28886" y="70182"/>
                  </a:cubicBezTo>
                  <a:cubicBezTo>
                    <a:pt x="28886" y="58414"/>
                    <a:pt x="36161" y="32309"/>
                    <a:pt x="40440" y="24607"/>
                  </a:cubicBezTo>
                  <a:cubicBezTo>
                    <a:pt x="47073" y="12410"/>
                    <a:pt x="54562" y="6419"/>
                    <a:pt x="63335" y="6419"/>
                  </a:cubicBezTo>
                  <a:cubicBezTo>
                    <a:pt x="67186" y="6419"/>
                    <a:pt x="70396" y="7917"/>
                    <a:pt x="72964" y="106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307118" y="1436047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391422" y="1391327"/>
              <a:ext cx="45789" cy="140578"/>
            </a:xfrm>
            <a:custGeom>
              <a:avLst/>
              <a:gdLst/>
              <a:ahLst/>
              <a:cxnLst/>
              <a:rect l="l" t="t" r="r" b="b"/>
              <a:pathLst>
                <a:path w="45789" h="140578">
                  <a:moveTo>
                    <a:pt x="34449" y="11982"/>
                  </a:moveTo>
                  <a:cubicBezTo>
                    <a:pt x="34449" y="5563"/>
                    <a:pt x="29100" y="0"/>
                    <a:pt x="22681" y="0"/>
                  </a:cubicBezTo>
                  <a:cubicBezTo>
                    <a:pt x="16262" y="0"/>
                    <a:pt x="10698" y="5563"/>
                    <a:pt x="10698" y="11982"/>
                  </a:cubicBezTo>
                  <a:cubicBezTo>
                    <a:pt x="10698" y="18401"/>
                    <a:pt x="16048" y="24179"/>
                    <a:pt x="22467" y="24179"/>
                  </a:cubicBezTo>
                  <a:cubicBezTo>
                    <a:pt x="29100" y="24179"/>
                    <a:pt x="34449" y="18615"/>
                    <a:pt x="34449" y="11982"/>
                  </a:cubicBezTo>
                  <a:close/>
                  <a:moveTo>
                    <a:pt x="23537" y="139936"/>
                  </a:moveTo>
                  <a:lnTo>
                    <a:pt x="45789" y="140578"/>
                  </a:lnTo>
                  <a:lnTo>
                    <a:pt x="45789" y="132233"/>
                  </a:lnTo>
                  <a:cubicBezTo>
                    <a:pt x="38729" y="132233"/>
                    <a:pt x="34449" y="131805"/>
                    <a:pt x="33165" y="130949"/>
                  </a:cubicBezTo>
                  <a:cubicBezTo>
                    <a:pt x="31881" y="130094"/>
                    <a:pt x="31454" y="127740"/>
                    <a:pt x="31454" y="123888"/>
                  </a:cubicBezTo>
                  <a:lnTo>
                    <a:pt x="31454" y="45362"/>
                  </a:lnTo>
                  <a:lnTo>
                    <a:pt x="856" y="47929"/>
                  </a:lnTo>
                  <a:lnTo>
                    <a:pt x="856" y="56060"/>
                  </a:lnTo>
                  <a:cubicBezTo>
                    <a:pt x="7917" y="56060"/>
                    <a:pt x="12410" y="56702"/>
                    <a:pt x="13908" y="57772"/>
                  </a:cubicBezTo>
                  <a:cubicBezTo>
                    <a:pt x="15406" y="58842"/>
                    <a:pt x="16048" y="61837"/>
                    <a:pt x="16048" y="66759"/>
                  </a:cubicBezTo>
                  <a:lnTo>
                    <a:pt x="16048" y="123674"/>
                  </a:lnTo>
                  <a:cubicBezTo>
                    <a:pt x="16048" y="127740"/>
                    <a:pt x="15406" y="130307"/>
                    <a:pt x="13908" y="131163"/>
                  </a:cubicBezTo>
                  <a:cubicBezTo>
                    <a:pt x="12410" y="132019"/>
                    <a:pt x="7703" y="132233"/>
                    <a:pt x="0" y="132233"/>
                  </a:cubicBezTo>
                  <a:lnTo>
                    <a:pt x="0" y="14057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450692" y="1437331"/>
              <a:ext cx="107626" cy="94574"/>
            </a:xfrm>
            <a:custGeom>
              <a:avLst/>
              <a:gdLst/>
              <a:ahLst/>
              <a:cxnLst/>
              <a:rect l="l" t="t" r="r" b="b"/>
              <a:pathLst>
                <a:path w="107626" h="94574">
                  <a:moveTo>
                    <a:pt x="60339" y="6205"/>
                  </a:moveTo>
                  <a:cubicBezTo>
                    <a:pt x="69968" y="6205"/>
                    <a:pt x="74889" y="13694"/>
                    <a:pt x="74889" y="28886"/>
                  </a:cubicBezTo>
                  <a:lnTo>
                    <a:pt x="74889" y="77671"/>
                  </a:lnTo>
                  <a:cubicBezTo>
                    <a:pt x="74889" y="81736"/>
                    <a:pt x="74247" y="84304"/>
                    <a:pt x="72750" y="85160"/>
                  </a:cubicBezTo>
                  <a:cubicBezTo>
                    <a:pt x="71252" y="86016"/>
                    <a:pt x="66545" y="86444"/>
                    <a:pt x="58628" y="86444"/>
                  </a:cubicBezTo>
                  <a:lnTo>
                    <a:pt x="58628" y="94575"/>
                  </a:lnTo>
                  <a:lnTo>
                    <a:pt x="83234" y="93933"/>
                  </a:lnTo>
                  <a:lnTo>
                    <a:pt x="107627" y="94575"/>
                  </a:lnTo>
                  <a:lnTo>
                    <a:pt x="107627" y="86444"/>
                  </a:lnTo>
                  <a:cubicBezTo>
                    <a:pt x="100780" y="86444"/>
                    <a:pt x="96286" y="86230"/>
                    <a:pt x="94147" y="85588"/>
                  </a:cubicBezTo>
                  <a:cubicBezTo>
                    <a:pt x="92007" y="84946"/>
                    <a:pt x="91151" y="83448"/>
                    <a:pt x="91151" y="80881"/>
                  </a:cubicBezTo>
                  <a:lnTo>
                    <a:pt x="91151" y="40868"/>
                  </a:lnTo>
                  <a:cubicBezTo>
                    <a:pt x="91151" y="30812"/>
                    <a:pt x="90937" y="23751"/>
                    <a:pt x="90295" y="19685"/>
                  </a:cubicBezTo>
                  <a:cubicBezTo>
                    <a:pt x="88155" y="6633"/>
                    <a:pt x="78527" y="0"/>
                    <a:pt x="61623" y="0"/>
                  </a:cubicBezTo>
                  <a:cubicBezTo>
                    <a:pt x="48143" y="0"/>
                    <a:pt x="38087" y="6419"/>
                    <a:pt x="31454" y="19257"/>
                  </a:cubicBezTo>
                  <a:lnTo>
                    <a:pt x="31454" y="0"/>
                  </a:lnTo>
                  <a:lnTo>
                    <a:pt x="0" y="2354"/>
                  </a:lnTo>
                  <a:lnTo>
                    <a:pt x="0" y="10485"/>
                  </a:lnTo>
                  <a:cubicBezTo>
                    <a:pt x="7703" y="10485"/>
                    <a:pt x="12410" y="11126"/>
                    <a:pt x="14122" y="12410"/>
                  </a:cubicBezTo>
                  <a:cubicBezTo>
                    <a:pt x="15834" y="13694"/>
                    <a:pt x="16476" y="16476"/>
                    <a:pt x="16476" y="21397"/>
                  </a:cubicBezTo>
                  <a:lnTo>
                    <a:pt x="16476" y="77671"/>
                  </a:lnTo>
                  <a:cubicBezTo>
                    <a:pt x="16476" y="81736"/>
                    <a:pt x="15620" y="84304"/>
                    <a:pt x="14122" y="85160"/>
                  </a:cubicBezTo>
                  <a:cubicBezTo>
                    <a:pt x="12624" y="86016"/>
                    <a:pt x="7917" y="86444"/>
                    <a:pt x="0" y="86444"/>
                  </a:cubicBezTo>
                  <a:lnTo>
                    <a:pt x="0" y="94575"/>
                  </a:lnTo>
                  <a:lnTo>
                    <a:pt x="24607" y="93933"/>
                  </a:lnTo>
                  <a:lnTo>
                    <a:pt x="48999" y="94575"/>
                  </a:lnTo>
                  <a:lnTo>
                    <a:pt x="48999" y="86444"/>
                  </a:lnTo>
                  <a:cubicBezTo>
                    <a:pt x="41082" y="86444"/>
                    <a:pt x="36589" y="86016"/>
                    <a:pt x="35091" y="85160"/>
                  </a:cubicBezTo>
                  <a:cubicBezTo>
                    <a:pt x="33593" y="84304"/>
                    <a:pt x="32737" y="81736"/>
                    <a:pt x="32737" y="77671"/>
                  </a:cubicBezTo>
                  <a:lnTo>
                    <a:pt x="32737" y="39156"/>
                  </a:lnTo>
                  <a:cubicBezTo>
                    <a:pt x="32737" y="21825"/>
                    <a:pt x="43650" y="6205"/>
                    <a:pt x="60339" y="62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307332" y="1694736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401051" y="1694736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509106" y="1694736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1608960" y="1383410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1632496" y="1642100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1733785" y="1485306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1757321" y="1743996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68598" y="2035979"/>
              <a:ext cx="152774" cy="150848"/>
            </a:xfrm>
            <a:custGeom>
              <a:avLst/>
              <a:gdLst/>
              <a:ahLst/>
              <a:cxnLst/>
              <a:rect l="l" t="t" r="r" b="b"/>
              <a:pathLst>
                <a:path w="152774" h="150848">
                  <a:moveTo>
                    <a:pt x="131591" y="642"/>
                  </a:moveTo>
                  <a:cubicBezTo>
                    <a:pt x="127526" y="642"/>
                    <a:pt x="114688" y="0"/>
                    <a:pt x="110622" y="0"/>
                  </a:cubicBezTo>
                  <a:cubicBezTo>
                    <a:pt x="107413" y="0"/>
                    <a:pt x="105701" y="1712"/>
                    <a:pt x="105701" y="4921"/>
                  </a:cubicBezTo>
                  <a:cubicBezTo>
                    <a:pt x="105701" y="7061"/>
                    <a:pt x="107199" y="8131"/>
                    <a:pt x="109980" y="8345"/>
                  </a:cubicBezTo>
                  <a:cubicBezTo>
                    <a:pt x="115972" y="8559"/>
                    <a:pt x="118967" y="10698"/>
                    <a:pt x="118967" y="14336"/>
                  </a:cubicBezTo>
                  <a:cubicBezTo>
                    <a:pt x="118967" y="16262"/>
                    <a:pt x="117897" y="18829"/>
                    <a:pt x="115972" y="22039"/>
                  </a:cubicBezTo>
                  <a:lnTo>
                    <a:pt x="52209" y="123247"/>
                  </a:lnTo>
                  <a:lnTo>
                    <a:pt x="38087" y="13694"/>
                  </a:lnTo>
                  <a:cubicBezTo>
                    <a:pt x="38087" y="10057"/>
                    <a:pt x="42580" y="8345"/>
                    <a:pt x="51781" y="8345"/>
                  </a:cubicBezTo>
                  <a:cubicBezTo>
                    <a:pt x="56060" y="8345"/>
                    <a:pt x="57986" y="6847"/>
                    <a:pt x="57986" y="3210"/>
                  </a:cubicBezTo>
                  <a:cubicBezTo>
                    <a:pt x="57986" y="1070"/>
                    <a:pt x="56702" y="0"/>
                    <a:pt x="54134" y="0"/>
                  </a:cubicBezTo>
                  <a:cubicBezTo>
                    <a:pt x="49427" y="0"/>
                    <a:pt x="32737" y="642"/>
                    <a:pt x="28030" y="642"/>
                  </a:cubicBezTo>
                  <a:cubicBezTo>
                    <a:pt x="23751" y="642"/>
                    <a:pt x="9201" y="0"/>
                    <a:pt x="4921" y="0"/>
                  </a:cubicBezTo>
                  <a:cubicBezTo>
                    <a:pt x="1712" y="0"/>
                    <a:pt x="0" y="1712"/>
                    <a:pt x="0" y="4921"/>
                  </a:cubicBezTo>
                  <a:cubicBezTo>
                    <a:pt x="0" y="7275"/>
                    <a:pt x="2140" y="8345"/>
                    <a:pt x="6205" y="8345"/>
                  </a:cubicBezTo>
                  <a:cubicBezTo>
                    <a:pt x="9843" y="8345"/>
                    <a:pt x="12410" y="8773"/>
                    <a:pt x="14122" y="9201"/>
                  </a:cubicBezTo>
                  <a:cubicBezTo>
                    <a:pt x="17546" y="10271"/>
                    <a:pt x="17332" y="10698"/>
                    <a:pt x="17973" y="14764"/>
                  </a:cubicBezTo>
                  <a:lnTo>
                    <a:pt x="34663" y="145285"/>
                  </a:lnTo>
                  <a:cubicBezTo>
                    <a:pt x="35305" y="148923"/>
                    <a:pt x="37017" y="150849"/>
                    <a:pt x="39798" y="150849"/>
                  </a:cubicBezTo>
                  <a:cubicBezTo>
                    <a:pt x="42580" y="150849"/>
                    <a:pt x="44720" y="149351"/>
                    <a:pt x="46431" y="146569"/>
                  </a:cubicBezTo>
                  <a:lnTo>
                    <a:pt x="122605" y="25462"/>
                  </a:lnTo>
                  <a:cubicBezTo>
                    <a:pt x="127526" y="17759"/>
                    <a:pt x="132233" y="12838"/>
                    <a:pt x="136941" y="10912"/>
                  </a:cubicBezTo>
                  <a:cubicBezTo>
                    <a:pt x="140150" y="9415"/>
                    <a:pt x="144216" y="8559"/>
                    <a:pt x="148923" y="8345"/>
                  </a:cubicBezTo>
                  <a:cubicBezTo>
                    <a:pt x="151277" y="8131"/>
                    <a:pt x="152346" y="6633"/>
                    <a:pt x="152560" y="3424"/>
                  </a:cubicBezTo>
                  <a:cubicBezTo>
                    <a:pt x="152774" y="1070"/>
                    <a:pt x="151490" y="0"/>
                    <a:pt x="148923" y="0"/>
                  </a:cubicBezTo>
                  <a:cubicBezTo>
                    <a:pt x="145713" y="0"/>
                    <a:pt x="134801" y="642"/>
                    <a:pt x="131591" y="6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88069" y="2384745"/>
              <a:ext cx="130093" cy="641908"/>
            </a:xfrm>
            <a:custGeom>
              <a:avLst/>
              <a:gdLst/>
              <a:ahLst/>
              <a:cxnLst/>
              <a:rect l="l" t="t" r="r" b="b"/>
              <a:pathLst>
                <a:path w="130093" h="641908">
                  <a:moveTo>
                    <a:pt x="21611" y="320954"/>
                  </a:moveTo>
                  <a:cubicBezTo>
                    <a:pt x="47287" y="307260"/>
                    <a:pt x="76601" y="276449"/>
                    <a:pt x="76601" y="240930"/>
                  </a:cubicBezTo>
                  <a:lnTo>
                    <a:pt x="76601" y="80881"/>
                  </a:lnTo>
                  <a:cubicBezTo>
                    <a:pt x="76601" y="66759"/>
                    <a:pt x="81522" y="53064"/>
                    <a:pt x="91365" y="39584"/>
                  </a:cubicBezTo>
                  <a:cubicBezTo>
                    <a:pt x="101208" y="26104"/>
                    <a:pt x="112548" y="17118"/>
                    <a:pt x="126028" y="12410"/>
                  </a:cubicBezTo>
                  <a:cubicBezTo>
                    <a:pt x="128810" y="11340"/>
                    <a:pt x="130094" y="9415"/>
                    <a:pt x="130094" y="6419"/>
                  </a:cubicBezTo>
                  <a:cubicBezTo>
                    <a:pt x="130094" y="2140"/>
                    <a:pt x="127954" y="0"/>
                    <a:pt x="123674" y="0"/>
                  </a:cubicBezTo>
                  <a:cubicBezTo>
                    <a:pt x="123033" y="0"/>
                    <a:pt x="122391" y="214"/>
                    <a:pt x="121535" y="428"/>
                  </a:cubicBezTo>
                  <a:cubicBezTo>
                    <a:pt x="104203" y="6847"/>
                    <a:pt x="88797" y="17118"/>
                    <a:pt x="75531" y="31454"/>
                  </a:cubicBezTo>
                  <a:cubicBezTo>
                    <a:pt x="60767" y="47501"/>
                    <a:pt x="53492" y="63977"/>
                    <a:pt x="53492" y="80881"/>
                  </a:cubicBezTo>
                  <a:lnTo>
                    <a:pt x="53492" y="240930"/>
                  </a:lnTo>
                  <a:cubicBezTo>
                    <a:pt x="53492" y="256122"/>
                    <a:pt x="48785" y="270886"/>
                    <a:pt x="39370" y="285222"/>
                  </a:cubicBezTo>
                  <a:cubicBezTo>
                    <a:pt x="29742" y="299985"/>
                    <a:pt x="17973" y="310042"/>
                    <a:pt x="4065" y="314963"/>
                  </a:cubicBezTo>
                  <a:cubicBezTo>
                    <a:pt x="1284" y="316033"/>
                    <a:pt x="0" y="317959"/>
                    <a:pt x="0" y="320954"/>
                  </a:cubicBezTo>
                  <a:cubicBezTo>
                    <a:pt x="0" y="323950"/>
                    <a:pt x="1284" y="325876"/>
                    <a:pt x="4065" y="326946"/>
                  </a:cubicBezTo>
                  <a:cubicBezTo>
                    <a:pt x="17973" y="331867"/>
                    <a:pt x="29742" y="341923"/>
                    <a:pt x="39156" y="356473"/>
                  </a:cubicBezTo>
                  <a:cubicBezTo>
                    <a:pt x="48571" y="371023"/>
                    <a:pt x="53492" y="385787"/>
                    <a:pt x="53492" y="400979"/>
                  </a:cubicBezTo>
                  <a:lnTo>
                    <a:pt x="53492" y="561028"/>
                  </a:lnTo>
                  <a:cubicBezTo>
                    <a:pt x="53492" y="577932"/>
                    <a:pt x="60767" y="594408"/>
                    <a:pt x="75531" y="610455"/>
                  </a:cubicBezTo>
                  <a:cubicBezTo>
                    <a:pt x="88797" y="624791"/>
                    <a:pt x="104203" y="635062"/>
                    <a:pt x="121535" y="641481"/>
                  </a:cubicBezTo>
                  <a:cubicBezTo>
                    <a:pt x="122391" y="641695"/>
                    <a:pt x="123033" y="641909"/>
                    <a:pt x="123674" y="641909"/>
                  </a:cubicBezTo>
                  <a:cubicBezTo>
                    <a:pt x="127954" y="641909"/>
                    <a:pt x="130094" y="639769"/>
                    <a:pt x="130094" y="635490"/>
                  </a:cubicBezTo>
                  <a:cubicBezTo>
                    <a:pt x="130094" y="632494"/>
                    <a:pt x="128810" y="630568"/>
                    <a:pt x="126028" y="629499"/>
                  </a:cubicBezTo>
                  <a:cubicBezTo>
                    <a:pt x="112548" y="624791"/>
                    <a:pt x="101208" y="615805"/>
                    <a:pt x="91365" y="602324"/>
                  </a:cubicBezTo>
                  <a:cubicBezTo>
                    <a:pt x="81522" y="588844"/>
                    <a:pt x="76601" y="575150"/>
                    <a:pt x="76601" y="561028"/>
                  </a:cubicBezTo>
                  <a:lnTo>
                    <a:pt x="76601" y="400979"/>
                  </a:lnTo>
                  <a:cubicBezTo>
                    <a:pt x="76601" y="365460"/>
                    <a:pt x="47287" y="334862"/>
                    <a:pt x="21611" y="3209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467151" y="2168912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557965" y="2483920"/>
              <a:ext cx="180162" cy="146141"/>
            </a:xfrm>
            <a:custGeom>
              <a:avLst/>
              <a:gdLst/>
              <a:ahLst/>
              <a:cxnLst/>
              <a:rect l="l" t="t" r="r" b="b"/>
              <a:pathLst>
                <a:path w="180162" h="146141">
                  <a:moveTo>
                    <a:pt x="176525" y="0"/>
                  </a:moveTo>
                  <a:cubicBezTo>
                    <a:pt x="172460" y="0"/>
                    <a:pt x="159193" y="642"/>
                    <a:pt x="155128" y="642"/>
                  </a:cubicBezTo>
                  <a:cubicBezTo>
                    <a:pt x="151063" y="642"/>
                    <a:pt x="137582" y="0"/>
                    <a:pt x="133517" y="0"/>
                  </a:cubicBezTo>
                  <a:cubicBezTo>
                    <a:pt x="130307" y="0"/>
                    <a:pt x="128810" y="1712"/>
                    <a:pt x="128810" y="5135"/>
                  </a:cubicBezTo>
                  <a:cubicBezTo>
                    <a:pt x="128810" y="7061"/>
                    <a:pt x="130307" y="8131"/>
                    <a:pt x="133517" y="8345"/>
                  </a:cubicBezTo>
                  <a:cubicBezTo>
                    <a:pt x="142504" y="8345"/>
                    <a:pt x="146997" y="11126"/>
                    <a:pt x="146997" y="16690"/>
                  </a:cubicBezTo>
                  <a:cubicBezTo>
                    <a:pt x="146997" y="17973"/>
                    <a:pt x="146783" y="19471"/>
                    <a:pt x="146569" y="20969"/>
                  </a:cubicBezTo>
                  <a:lnTo>
                    <a:pt x="123460" y="112548"/>
                  </a:lnTo>
                  <a:lnTo>
                    <a:pt x="77457" y="4493"/>
                  </a:lnTo>
                  <a:cubicBezTo>
                    <a:pt x="75745" y="428"/>
                    <a:pt x="75317" y="0"/>
                    <a:pt x="69968" y="0"/>
                  </a:cubicBezTo>
                  <a:lnTo>
                    <a:pt x="41510" y="0"/>
                  </a:lnTo>
                  <a:cubicBezTo>
                    <a:pt x="36375" y="0"/>
                    <a:pt x="34449" y="428"/>
                    <a:pt x="34449" y="5135"/>
                  </a:cubicBezTo>
                  <a:cubicBezTo>
                    <a:pt x="34449" y="7275"/>
                    <a:pt x="36803" y="8345"/>
                    <a:pt x="41296" y="8345"/>
                  </a:cubicBezTo>
                  <a:cubicBezTo>
                    <a:pt x="50283" y="8345"/>
                    <a:pt x="54776" y="8559"/>
                    <a:pt x="54990" y="9201"/>
                  </a:cubicBezTo>
                  <a:lnTo>
                    <a:pt x="26532" y="122605"/>
                  </a:lnTo>
                  <a:cubicBezTo>
                    <a:pt x="24607" y="130949"/>
                    <a:pt x="19685" y="135657"/>
                    <a:pt x="11982" y="137155"/>
                  </a:cubicBezTo>
                  <a:cubicBezTo>
                    <a:pt x="6419" y="137796"/>
                    <a:pt x="0" y="136941"/>
                    <a:pt x="0" y="142932"/>
                  </a:cubicBezTo>
                  <a:cubicBezTo>
                    <a:pt x="0" y="145071"/>
                    <a:pt x="1284" y="146141"/>
                    <a:pt x="3637" y="146141"/>
                  </a:cubicBezTo>
                  <a:cubicBezTo>
                    <a:pt x="7489" y="146141"/>
                    <a:pt x="20755" y="145499"/>
                    <a:pt x="24820" y="145499"/>
                  </a:cubicBezTo>
                  <a:cubicBezTo>
                    <a:pt x="28886" y="145499"/>
                    <a:pt x="42580" y="146141"/>
                    <a:pt x="46645" y="146141"/>
                  </a:cubicBezTo>
                  <a:cubicBezTo>
                    <a:pt x="49855" y="146141"/>
                    <a:pt x="51353" y="144429"/>
                    <a:pt x="51353" y="141006"/>
                  </a:cubicBezTo>
                  <a:cubicBezTo>
                    <a:pt x="51353" y="139080"/>
                    <a:pt x="49641" y="138010"/>
                    <a:pt x="46217" y="137796"/>
                  </a:cubicBezTo>
                  <a:cubicBezTo>
                    <a:pt x="37445" y="137582"/>
                    <a:pt x="33165" y="134801"/>
                    <a:pt x="33165" y="129452"/>
                  </a:cubicBezTo>
                  <a:cubicBezTo>
                    <a:pt x="33165" y="128382"/>
                    <a:pt x="33379" y="126884"/>
                    <a:pt x="33807" y="124744"/>
                  </a:cubicBezTo>
                  <a:lnTo>
                    <a:pt x="61409" y="15406"/>
                  </a:lnTo>
                  <a:lnTo>
                    <a:pt x="114902" y="141648"/>
                  </a:lnTo>
                  <a:cubicBezTo>
                    <a:pt x="116186" y="144643"/>
                    <a:pt x="117897" y="146141"/>
                    <a:pt x="119823" y="146141"/>
                  </a:cubicBezTo>
                  <a:cubicBezTo>
                    <a:pt x="121749" y="146141"/>
                    <a:pt x="123033" y="144429"/>
                    <a:pt x="123888" y="141006"/>
                  </a:cubicBezTo>
                  <a:lnTo>
                    <a:pt x="153630" y="23323"/>
                  </a:lnTo>
                  <a:cubicBezTo>
                    <a:pt x="156412" y="12410"/>
                    <a:pt x="162403" y="8559"/>
                    <a:pt x="175669" y="8345"/>
                  </a:cubicBezTo>
                  <a:cubicBezTo>
                    <a:pt x="178665" y="8131"/>
                    <a:pt x="180162" y="6419"/>
                    <a:pt x="180162" y="2996"/>
                  </a:cubicBezTo>
                  <a:cubicBezTo>
                    <a:pt x="179521" y="1070"/>
                    <a:pt x="179307" y="0"/>
                    <a:pt x="1765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557965" y="2799931"/>
              <a:ext cx="180162" cy="146141"/>
            </a:xfrm>
            <a:custGeom>
              <a:avLst/>
              <a:gdLst/>
              <a:ahLst/>
              <a:cxnLst/>
              <a:rect l="l" t="t" r="r" b="b"/>
              <a:pathLst>
                <a:path w="180162" h="146141">
                  <a:moveTo>
                    <a:pt x="176525" y="0"/>
                  </a:moveTo>
                  <a:cubicBezTo>
                    <a:pt x="172460" y="0"/>
                    <a:pt x="159193" y="642"/>
                    <a:pt x="155128" y="642"/>
                  </a:cubicBezTo>
                  <a:cubicBezTo>
                    <a:pt x="151063" y="642"/>
                    <a:pt x="137582" y="0"/>
                    <a:pt x="133517" y="0"/>
                  </a:cubicBezTo>
                  <a:cubicBezTo>
                    <a:pt x="130307" y="0"/>
                    <a:pt x="128810" y="1712"/>
                    <a:pt x="128810" y="5135"/>
                  </a:cubicBezTo>
                  <a:cubicBezTo>
                    <a:pt x="128810" y="7061"/>
                    <a:pt x="130307" y="8131"/>
                    <a:pt x="133517" y="8345"/>
                  </a:cubicBezTo>
                  <a:cubicBezTo>
                    <a:pt x="142504" y="8345"/>
                    <a:pt x="146997" y="11126"/>
                    <a:pt x="146997" y="16690"/>
                  </a:cubicBezTo>
                  <a:cubicBezTo>
                    <a:pt x="146997" y="17973"/>
                    <a:pt x="146783" y="19471"/>
                    <a:pt x="146569" y="20969"/>
                  </a:cubicBezTo>
                  <a:lnTo>
                    <a:pt x="123460" y="112548"/>
                  </a:lnTo>
                  <a:lnTo>
                    <a:pt x="77457" y="4493"/>
                  </a:lnTo>
                  <a:cubicBezTo>
                    <a:pt x="75745" y="428"/>
                    <a:pt x="75317" y="0"/>
                    <a:pt x="69968" y="0"/>
                  </a:cubicBezTo>
                  <a:lnTo>
                    <a:pt x="41510" y="0"/>
                  </a:lnTo>
                  <a:cubicBezTo>
                    <a:pt x="36375" y="0"/>
                    <a:pt x="34449" y="428"/>
                    <a:pt x="34449" y="5135"/>
                  </a:cubicBezTo>
                  <a:cubicBezTo>
                    <a:pt x="34449" y="7275"/>
                    <a:pt x="36803" y="8345"/>
                    <a:pt x="41296" y="8345"/>
                  </a:cubicBezTo>
                  <a:cubicBezTo>
                    <a:pt x="50283" y="8345"/>
                    <a:pt x="54776" y="8559"/>
                    <a:pt x="54990" y="9201"/>
                  </a:cubicBezTo>
                  <a:lnTo>
                    <a:pt x="26532" y="122605"/>
                  </a:lnTo>
                  <a:cubicBezTo>
                    <a:pt x="24607" y="130949"/>
                    <a:pt x="19685" y="135657"/>
                    <a:pt x="11982" y="137155"/>
                  </a:cubicBezTo>
                  <a:cubicBezTo>
                    <a:pt x="6419" y="137796"/>
                    <a:pt x="0" y="136941"/>
                    <a:pt x="0" y="142932"/>
                  </a:cubicBezTo>
                  <a:cubicBezTo>
                    <a:pt x="0" y="145071"/>
                    <a:pt x="1284" y="146141"/>
                    <a:pt x="3637" y="146141"/>
                  </a:cubicBezTo>
                  <a:cubicBezTo>
                    <a:pt x="7489" y="146141"/>
                    <a:pt x="20755" y="145499"/>
                    <a:pt x="24820" y="145499"/>
                  </a:cubicBezTo>
                  <a:cubicBezTo>
                    <a:pt x="28886" y="145499"/>
                    <a:pt x="42580" y="146141"/>
                    <a:pt x="46645" y="146141"/>
                  </a:cubicBezTo>
                  <a:cubicBezTo>
                    <a:pt x="49855" y="146141"/>
                    <a:pt x="51353" y="144429"/>
                    <a:pt x="51353" y="141006"/>
                  </a:cubicBezTo>
                  <a:cubicBezTo>
                    <a:pt x="51353" y="139080"/>
                    <a:pt x="49641" y="138010"/>
                    <a:pt x="46217" y="137796"/>
                  </a:cubicBezTo>
                  <a:cubicBezTo>
                    <a:pt x="37445" y="137582"/>
                    <a:pt x="33165" y="134801"/>
                    <a:pt x="33165" y="129452"/>
                  </a:cubicBezTo>
                  <a:cubicBezTo>
                    <a:pt x="33165" y="128382"/>
                    <a:pt x="33379" y="126884"/>
                    <a:pt x="33807" y="124744"/>
                  </a:cubicBezTo>
                  <a:lnTo>
                    <a:pt x="61409" y="15406"/>
                  </a:lnTo>
                  <a:lnTo>
                    <a:pt x="114902" y="141648"/>
                  </a:lnTo>
                  <a:cubicBezTo>
                    <a:pt x="116186" y="144643"/>
                    <a:pt x="117897" y="146141"/>
                    <a:pt x="119823" y="146141"/>
                  </a:cubicBezTo>
                  <a:cubicBezTo>
                    <a:pt x="121749" y="146141"/>
                    <a:pt x="123033" y="144429"/>
                    <a:pt x="123888" y="141006"/>
                  </a:cubicBezTo>
                  <a:lnTo>
                    <a:pt x="153630" y="23323"/>
                  </a:lnTo>
                  <a:cubicBezTo>
                    <a:pt x="156412" y="12410"/>
                    <a:pt x="162403" y="8559"/>
                    <a:pt x="175669" y="8345"/>
                  </a:cubicBezTo>
                  <a:cubicBezTo>
                    <a:pt x="178665" y="8131"/>
                    <a:pt x="180162" y="6419"/>
                    <a:pt x="180162" y="2996"/>
                  </a:cubicBezTo>
                  <a:cubicBezTo>
                    <a:pt x="179521" y="1070"/>
                    <a:pt x="179307" y="0"/>
                    <a:pt x="1765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640422" y="2103593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720068" y="2616863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722315" y="2893482"/>
              <a:ext cx="67100" cy="106942"/>
            </a:xfrm>
            <a:custGeom>
              <a:avLst/>
              <a:gdLst/>
              <a:ahLst/>
              <a:cxnLst/>
              <a:rect l="l" t="t" r="r" b="b"/>
              <a:pathLst>
                <a:path w="67100" h="106942">
                  <a:moveTo>
                    <a:pt x="20969" y="106942"/>
                  </a:moveTo>
                  <a:cubicBezTo>
                    <a:pt x="28308" y="106942"/>
                    <a:pt x="35647" y="103048"/>
                    <a:pt x="42986" y="95259"/>
                  </a:cubicBezTo>
                  <a:cubicBezTo>
                    <a:pt x="55568" y="82079"/>
                    <a:pt x="67101" y="57215"/>
                    <a:pt x="67101" y="32802"/>
                  </a:cubicBezTo>
                  <a:cubicBezTo>
                    <a:pt x="67101" y="24564"/>
                    <a:pt x="65603" y="17374"/>
                    <a:pt x="62757" y="11533"/>
                  </a:cubicBezTo>
                  <a:cubicBezTo>
                    <a:pt x="59013" y="3894"/>
                    <a:pt x="53471" y="0"/>
                    <a:pt x="46132" y="0"/>
                  </a:cubicBezTo>
                  <a:cubicBezTo>
                    <a:pt x="38793" y="0"/>
                    <a:pt x="31454" y="3894"/>
                    <a:pt x="24114" y="11533"/>
                  </a:cubicBezTo>
                  <a:cubicBezTo>
                    <a:pt x="11533" y="24713"/>
                    <a:pt x="0" y="49727"/>
                    <a:pt x="0" y="74140"/>
                  </a:cubicBezTo>
                  <a:cubicBezTo>
                    <a:pt x="0" y="90766"/>
                    <a:pt x="6141" y="106942"/>
                    <a:pt x="20969" y="106942"/>
                  </a:cubicBezTo>
                  <a:close/>
                  <a:moveTo>
                    <a:pt x="46132" y="5392"/>
                  </a:moveTo>
                  <a:cubicBezTo>
                    <a:pt x="51973" y="5392"/>
                    <a:pt x="54819" y="11533"/>
                    <a:pt x="54819" y="23965"/>
                  </a:cubicBezTo>
                  <a:cubicBezTo>
                    <a:pt x="54819" y="30255"/>
                    <a:pt x="53471" y="38942"/>
                    <a:pt x="50775" y="50176"/>
                  </a:cubicBezTo>
                  <a:lnTo>
                    <a:pt x="17973" y="50176"/>
                  </a:lnTo>
                  <a:cubicBezTo>
                    <a:pt x="21718" y="34898"/>
                    <a:pt x="32352" y="5392"/>
                    <a:pt x="46132" y="5392"/>
                  </a:cubicBezTo>
                  <a:close/>
                  <a:moveTo>
                    <a:pt x="16326" y="56766"/>
                  </a:moveTo>
                  <a:lnTo>
                    <a:pt x="49127" y="56766"/>
                  </a:lnTo>
                  <a:cubicBezTo>
                    <a:pt x="45832" y="69647"/>
                    <a:pt x="41938" y="79832"/>
                    <a:pt x="37445" y="87171"/>
                  </a:cubicBezTo>
                  <a:cubicBezTo>
                    <a:pt x="31753" y="96757"/>
                    <a:pt x="26211" y="101550"/>
                    <a:pt x="20969" y="101550"/>
                  </a:cubicBezTo>
                  <a:cubicBezTo>
                    <a:pt x="15128" y="101550"/>
                    <a:pt x="12282" y="95409"/>
                    <a:pt x="12282" y="82977"/>
                  </a:cubicBezTo>
                  <a:cubicBezTo>
                    <a:pt x="12282" y="75788"/>
                    <a:pt x="13630" y="67101"/>
                    <a:pt x="16326" y="567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860122" y="2089899"/>
              <a:ext cx="115543" cy="94574"/>
            </a:xfrm>
            <a:custGeom>
              <a:avLst/>
              <a:gdLst/>
              <a:ahLst/>
              <a:cxnLst/>
              <a:rect l="l" t="t" r="r" b="b"/>
              <a:pathLst>
                <a:path w="115543" h="94574">
                  <a:moveTo>
                    <a:pt x="106343" y="0"/>
                  </a:moveTo>
                  <a:lnTo>
                    <a:pt x="35733" y="0"/>
                  </a:lnTo>
                  <a:cubicBezTo>
                    <a:pt x="26960" y="0"/>
                    <a:pt x="19257" y="3424"/>
                    <a:pt x="13052" y="10057"/>
                  </a:cubicBezTo>
                  <a:cubicBezTo>
                    <a:pt x="10057" y="13266"/>
                    <a:pt x="0" y="26960"/>
                    <a:pt x="0" y="29742"/>
                  </a:cubicBezTo>
                  <a:cubicBezTo>
                    <a:pt x="856" y="31240"/>
                    <a:pt x="856" y="32523"/>
                    <a:pt x="3424" y="32523"/>
                  </a:cubicBezTo>
                  <a:cubicBezTo>
                    <a:pt x="4921" y="32523"/>
                    <a:pt x="6205" y="31668"/>
                    <a:pt x="7489" y="29742"/>
                  </a:cubicBezTo>
                  <a:cubicBezTo>
                    <a:pt x="14336" y="19257"/>
                    <a:pt x="23109" y="13908"/>
                    <a:pt x="33593" y="13908"/>
                  </a:cubicBezTo>
                  <a:lnTo>
                    <a:pt x="44506" y="13908"/>
                  </a:lnTo>
                  <a:cubicBezTo>
                    <a:pt x="39584" y="32523"/>
                    <a:pt x="30598" y="55418"/>
                    <a:pt x="17759" y="82592"/>
                  </a:cubicBezTo>
                  <a:cubicBezTo>
                    <a:pt x="16690" y="85160"/>
                    <a:pt x="16048" y="87086"/>
                    <a:pt x="16048" y="88155"/>
                  </a:cubicBezTo>
                  <a:cubicBezTo>
                    <a:pt x="16048" y="92435"/>
                    <a:pt x="18401" y="94575"/>
                    <a:pt x="22895" y="94575"/>
                  </a:cubicBezTo>
                  <a:cubicBezTo>
                    <a:pt x="26960" y="94575"/>
                    <a:pt x="29956" y="92221"/>
                    <a:pt x="31881" y="87728"/>
                  </a:cubicBezTo>
                  <a:cubicBezTo>
                    <a:pt x="35733" y="75531"/>
                    <a:pt x="38515" y="66117"/>
                    <a:pt x="40012" y="59698"/>
                  </a:cubicBezTo>
                  <a:lnTo>
                    <a:pt x="51781" y="13908"/>
                  </a:lnTo>
                  <a:lnTo>
                    <a:pt x="73820" y="13908"/>
                  </a:lnTo>
                  <a:cubicBezTo>
                    <a:pt x="68042" y="39370"/>
                    <a:pt x="65047" y="57130"/>
                    <a:pt x="65047" y="67186"/>
                  </a:cubicBezTo>
                  <a:cubicBezTo>
                    <a:pt x="65047" y="77671"/>
                    <a:pt x="67400" y="94575"/>
                    <a:pt x="75317" y="94575"/>
                  </a:cubicBezTo>
                  <a:cubicBezTo>
                    <a:pt x="79811" y="94575"/>
                    <a:pt x="84732" y="90295"/>
                    <a:pt x="84732" y="85802"/>
                  </a:cubicBezTo>
                  <a:cubicBezTo>
                    <a:pt x="84732" y="84732"/>
                    <a:pt x="84304" y="83020"/>
                    <a:pt x="83448" y="80881"/>
                  </a:cubicBezTo>
                  <a:cubicBezTo>
                    <a:pt x="79383" y="70824"/>
                    <a:pt x="77457" y="59484"/>
                    <a:pt x="77457" y="46431"/>
                  </a:cubicBezTo>
                  <a:cubicBezTo>
                    <a:pt x="77457" y="36375"/>
                    <a:pt x="78741" y="25462"/>
                    <a:pt x="81094" y="13908"/>
                  </a:cubicBezTo>
                  <a:lnTo>
                    <a:pt x="104417" y="13908"/>
                  </a:lnTo>
                  <a:cubicBezTo>
                    <a:pt x="111906" y="13908"/>
                    <a:pt x="115544" y="11340"/>
                    <a:pt x="115544" y="5991"/>
                  </a:cubicBezTo>
                  <a:cubicBezTo>
                    <a:pt x="115544" y="1070"/>
                    <a:pt x="111692" y="0"/>
                    <a:pt x="10634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877757" y="2867546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893340" y="2551535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984865" y="2087545"/>
              <a:ext cx="98212" cy="138438"/>
            </a:xfrm>
            <a:custGeom>
              <a:avLst/>
              <a:gdLst/>
              <a:ahLst/>
              <a:cxnLst/>
              <a:rect l="l" t="t" r="r" b="b"/>
              <a:pathLst>
                <a:path w="98212" h="138438">
                  <a:moveTo>
                    <a:pt x="0" y="124744"/>
                  </a:moveTo>
                  <a:cubicBezTo>
                    <a:pt x="0" y="133945"/>
                    <a:pt x="9629" y="138438"/>
                    <a:pt x="28886" y="138438"/>
                  </a:cubicBezTo>
                  <a:cubicBezTo>
                    <a:pt x="38942" y="138438"/>
                    <a:pt x="48357" y="135871"/>
                    <a:pt x="56702" y="130949"/>
                  </a:cubicBezTo>
                  <a:cubicBezTo>
                    <a:pt x="66117" y="125386"/>
                    <a:pt x="71894" y="117897"/>
                    <a:pt x="74247" y="108697"/>
                  </a:cubicBezTo>
                  <a:lnTo>
                    <a:pt x="97570" y="14764"/>
                  </a:lnTo>
                  <a:cubicBezTo>
                    <a:pt x="97998" y="12624"/>
                    <a:pt x="98212" y="11340"/>
                    <a:pt x="98212" y="10698"/>
                  </a:cubicBezTo>
                  <a:cubicBezTo>
                    <a:pt x="98212" y="6419"/>
                    <a:pt x="95858" y="4279"/>
                    <a:pt x="91365" y="4279"/>
                  </a:cubicBezTo>
                  <a:cubicBezTo>
                    <a:pt x="86658" y="4279"/>
                    <a:pt x="83662" y="6847"/>
                    <a:pt x="82164" y="11768"/>
                  </a:cubicBezTo>
                  <a:cubicBezTo>
                    <a:pt x="77457" y="3851"/>
                    <a:pt x="71038" y="0"/>
                    <a:pt x="63121" y="0"/>
                  </a:cubicBezTo>
                  <a:cubicBezTo>
                    <a:pt x="49427" y="0"/>
                    <a:pt x="37231" y="6847"/>
                    <a:pt x="26746" y="20541"/>
                  </a:cubicBezTo>
                  <a:cubicBezTo>
                    <a:pt x="17118" y="33379"/>
                    <a:pt x="12196" y="46859"/>
                    <a:pt x="12196" y="60767"/>
                  </a:cubicBezTo>
                  <a:cubicBezTo>
                    <a:pt x="12196" y="79383"/>
                    <a:pt x="23109" y="95216"/>
                    <a:pt x="41082" y="95216"/>
                  </a:cubicBezTo>
                  <a:cubicBezTo>
                    <a:pt x="49427" y="95216"/>
                    <a:pt x="57130" y="91579"/>
                    <a:pt x="64191" y="84518"/>
                  </a:cubicBezTo>
                  <a:lnTo>
                    <a:pt x="57772" y="109766"/>
                  </a:lnTo>
                  <a:cubicBezTo>
                    <a:pt x="51567" y="124530"/>
                    <a:pt x="41938" y="132019"/>
                    <a:pt x="28458" y="132019"/>
                  </a:cubicBezTo>
                  <a:cubicBezTo>
                    <a:pt x="22895" y="132019"/>
                    <a:pt x="18187" y="131591"/>
                    <a:pt x="14336" y="130735"/>
                  </a:cubicBezTo>
                  <a:cubicBezTo>
                    <a:pt x="18829" y="128382"/>
                    <a:pt x="20969" y="124744"/>
                    <a:pt x="20969" y="119823"/>
                  </a:cubicBezTo>
                  <a:cubicBezTo>
                    <a:pt x="20969" y="114474"/>
                    <a:pt x="17973" y="111692"/>
                    <a:pt x="12196" y="111692"/>
                  </a:cubicBezTo>
                  <a:cubicBezTo>
                    <a:pt x="5349" y="111692"/>
                    <a:pt x="0" y="117897"/>
                    <a:pt x="0" y="124744"/>
                  </a:cubicBezTo>
                  <a:close/>
                  <a:moveTo>
                    <a:pt x="72964" y="10698"/>
                  </a:moveTo>
                  <a:cubicBezTo>
                    <a:pt x="77243" y="15192"/>
                    <a:pt x="79383" y="19471"/>
                    <a:pt x="79383" y="23751"/>
                  </a:cubicBezTo>
                  <a:cubicBezTo>
                    <a:pt x="79383" y="23965"/>
                    <a:pt x="79169" y="25034"/>
                    <a:pt x="78741" y="26532"/>
                  </a:cubicBezTo>
                  <a:lnTo>
                    <a:pt x="68684" y="66972"/>
                  </a:lnTo>
                  <a:cubicBezTo>
                    <a:pt x="67400" y="71894"/>
                    <a:pt x="63763" y="77029"/>
                    <a:pt x="57986" y="81736"/>
                  </a:cubicBezTo>
                  <a:cubicBezTo>
                    <a:pt x="52209" y="86444"/>
                    <a:pt x="46645" y="88797"/>
                    <a:pt x="41724" y="88797"/>
                  </a:cubicBezTo>
                  <a:cubicBezTo>
                    <a:pt x="33165" y="88797"/>
                    <a:pt x="28886" y="82592"/>
                    <a:pt x="28886" y="70182"/>
                  </a:cubicBezTo>
                  <a:cubicBezTo>
                    <a:pt x="28886" y="58414"/>
                    <a:pt x="36161" y="32309"/>
                    <a:pt x="40440" y="24607"/>
                  </a:cubicBezTo>
                  <a:cubicBezTo>
                    <a:pt x="47073" y="12410"/>
                    <a:pt x="54562" y="6419"/>
                    <a:pt x="63335" y="6419"/>
                  </a:cubicBezTo>
                  <a:cubicBezTo>
                    <a:pt x="67186" y="6419"/>
                    <a:pt x="70396" y="7917"/>
                    <a:pt x="72964" y="106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1094888" y="2851498"/>
              <a:ext cx="98212" cy="138438"/>
            </a:xfrm>
            <a:custGeom>
              <a:avLst/>
              <a:gdLst/>
              <a:ahLst/>
              <a:cxnLst/>
              <a:rect l="l" t="t" r="r" b="b"/>
              <a:pathLst>
                <a:path w="98212" h="138438">
                  <a:moveTo>
                    <a:pt x="0" y="124744"/>
                  </a:moveTo>
                  <a:cubicBezTo>
                    <a:pt x="0" y="133945"/>
                    <a:pt x="9629" y="138438"/>
                    <a:pt x="28886" y="138438"/>
                  </a:cubicBezTo>
                  <a:cubicBezTo>
                    <a:pt x="38942" y="138438"/>
                    <a:pt x="48357" y="135871"/>
                    <a:pt x="56702" y="130949"/>
                  </a:cubicBezTo>
                  <a:cubicBezTo>
                    <a:pt x="66117" y="125386"/>
                    <a:pt x="71894" y="117897"/>
                    <a:pt x="74247" y="108697"/>
                  </a:cubicBezTo>
                  <a:lnTo>
                    <a:pt x="97570" y="14764"/>
                  </a:lnTo>
                  <a:cubicBezTo>
                    <a:pt x="97998" y="12624"/>
                    <a:pt x="98212" y="11340"/>
                    <a:pt x="98212" y="10698"/>
                  </a:cubicBezTo>
                  <a:cubicBezTo>
                    <a:pt x="98212" y="6419"/>
                    <a:pt x="95858" y="4279"/>
                    <a:pt x="91365" y="4279"/>
                  </a:cubicBezTo>
                  <a:cubicBezTo>
                    <a:pt x="86658" y="4279"/>
                    <a:pt x="83662" y="6847"/>
                    <a:pt x="82164" y="11768"/>
                  </a:cubicBezTo>
                  <a:cubicBezTo>
                    <a:pt x="77457" y="3851"/>
                    <a:pt x="71038" y="0"/>
                    <a:pt x="63121" y="0"/>
                  </a:cubicBezTo>
                  <a:cubicBezTo>
                    <a:pt x="49427" y="0"/>
                    <a:pt x="37231" y="6847"/>
                    <a:pt x="26746" y="20541"/>
                  </a:cubicBezTo>
                  <a:cubicBezTo>
                    <a:pt x="17118" y="33379"/>
                    <a:pt x="12196" y="46859"/>
                    <a:pt x="12196" y="60767"/>
                  </a:cubicBezTo>
                  <a:cubicBezTo>
                    <a:pt x="12196" y="79383"/>
                    <a:pt x="23109" y="95216"/>
                    <a:pt x="41082" y="95216"/>
                  </a:cubicBezTo>
                  <a:cubicBezTo>
                    <a:pt x="49427" y="95216"/>
                    <a:pt x="57130" y="91579"/>
                    <a:pt x="64191" y="84518"/>
                  </a:cubicBezTo>
                  <a:lnTo>
                    <a:pt x="57772" y="109766"/>
                  </a:lnTo>
                  <a:cubicBezTo>
                    <a:pt x="51567" y="124530"/>
                    <a:pt x="41938" y="132019"/>
                    <a:pt x="28458" y="132019"/>
                  </a:cubicBezTo>
                  <a:cubicBezTo>
                    <a:pt x="22895" y="132019"/>
                    <a:pt x="18187" y="131591"/>
                    <a:pt x="14336" y="130735"/>
                  </a:cubicBezTo>
                  <a:cubicBezTo>
                    <a:pt x="18829" y="128382"/>
                    <a:pt x="20969" y="124744"/>
                    <a:pt x="20969" y="119823"/>
                  </a:cubicBezTo>
                  <a:cubicBezTo>
                    <a:pt x="20969" y="114474"/>
                    <a:pt x="17973" y="111692"/>
                    <a:pt x="12196" y="111692"/>
                  </a:cubicBezTo>
                  <a:cubicBezTo>
                    <a:pt x="5349" y="111692"/>
                    <a:pt x="0" y="117897"/>
                    <a:pt x="0" y="124744"/>
                  </a:cubicBezTo>
                  <a:close/>
                  <a:moveTo>
                    <a:pt x="72964" y="10698"/>
                  </a:moveTo>
                  <a:cubicBezTo>
                    <a:pt x="77243" y="15192"/>
                    <a:pt x="79383" y="19471"/>
                    <a:pt x="79383" y="23751"/>
                  </a:cubicBezTo>
                  <a:cubicBezTo>
                    <a:pt x="79383" y="23965"/>
                    <a:pt x="79169" y="25034"/>
                    <a:pt x="78741" y="26532"/>
                  </a:cubicBezTo>
                  <a:lnTo>
                    <a:pt x="68684" y="66972"/>
                  </a:lnTo>
                  <a:cubicBezTo>
                    <a:pt x="67400" y="71894"/>
                    <a:pt x="63763" y="77029"/>
                    <a:pt x="57986" y="81736"/>
                  </a:cubicBezTo>
                  <a:cubicBezTo>
                    <a:pt x="52209" y="86444"/>
                    <a:pt x="46645" y="88797"/>
                    <a:pt x="41724" y="88797"/>
                  </a:cubicBezTo>
                  <a:cubicBezTo>
                    <a:pt x="33165" y="88797"/>
                    <a:pt x="28886" y="82592"/>
                    <a:pt x="28886" y="70182"/>
                  </a:cubicBezTo>
                  <a:cubicBezTo>
                    <a:pt x="28886" y="58414"/>
                    <a:pt x="36161" y="32309"/>
                    <a:pt x="40440" y="24607"/>
                  </a:cubicBezTo>
                  <a:cubicBezTo>
                    <a:pt x="47073" y="12410"/>
                    <a:pt x="54562" y="6419"/>
                    <a:pt x="63335" y="6419"/>
                  </a:cubicBezTo>
                  <a:cubicBezTo>
                    <a:pt x="67186" y="6419"/>
                    <a:pt x="70396" y="7917"/>
                    <a:pt x="72964" y="1069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1119244" y="2572290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1132006" y="2086261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1225724" y="2086261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1333779" y="2086261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1205297" y="2851498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1301564" y="2457967"/>
              <a:ext cx="73840" cy="96607"/>
            </a:xfrm>
            <a:custGeom>
              <a:avLst/>
              <a:gdLst/>
              <a:ahLst/>
              <a:cxnLst/>
              <a:rect l="l" t="t" r="r" b="b"/>
              <a:pathLst>
                <a:path w="73840" h="96607">
                  <a:moveTo>
                    <a:pt x="31004" y="66352"/>
                  </a:moveTo>
                  <a:cubicBezTo>
                    <a:pt x="36846" y="66352"/>
                    <a:pt x="42687" y="64105"/>
                    <a:pt x="48379" y="59462"/>
                  </a:cubicBezTo>
                  <a:cubicBezTo>
                    <a:pt x="44185" y="77286"/>
                    <a:pt x="41339" y="91215"/>
                    <a:pt x="21418" y="91215"/>
                  </a:cubicBezTo>
                  <a:cubicBezTo>
                    <a:pt x="17674" y="91215"/>
                    <a:pt x="14379" y="91065"/>
                    <a:pt x="11683" y="90616"/>
                  </a:cubicBezTo>
                  <a:cubicBezTo>
                    <a:pt x="14079" y="88969"/>
                    <a:pt x="15277" y="86572"/>
                    <a:pt x="15277" y="83427"/>
                  </a:cubicBezTo>
                  <a:cubicBezTo>
                    <a:pt x="15277" y="79383"/>
                    <a:pt x="13181" y="77436"/>
                    <a:pt x="8987" y="77436"/>
                  </a:cubicBezTo>
                  <a:cubicBezTo>
                    <a:pt x="3894" y="77436"/>
                    <a:pt x="0" y="81929"/>
                    <a:pt x="0" y="87021"/>
                  </a:cubicBezTo>
                  <a:cubicBezTo>
                    <a:pt x="0" y="91515"/>
                    <a:pt x="2696" y="94361"/>
                    <a:pt x="8088" y="95409"/>
                  </a:cubicBezTo>
                  <a:cubicBezTo>
                    <a:pt x="12132" y="96158"/>
                    <a:pt x="16625" y="96607"/>
                    <a:pt x="21568" y="96607"/>
                  </a:cubicBezTo>
                  <a:cubicBezTo>
                    <a:pt x="29656" y="96607"/>
                    <a:pt x="36846" y="95109"/>
                    <a:pt x="43136" y="92114"/>
                  </a:cubicBezTo>
                  <a:cubicBezTo>
                    <a:pt x="50775" y="88369"/>
                    <a:pt x="55418" y="82977"/>
                    <a:pt x="57215" y="75938"/>
                  </a:cubicBezTo>
                  <a:lnTo>
                    <a:pt x="73242" y="11383"/>
                  </a:lnTo>
                  <a:cubicBezTo>
                    <a:pt x="73691" y="9736"/>
                    <a:pt x="73841" y="8687"/>
                    <a:pt x="73841" y="8088"/>
                  </a:cubicBezTo>
                  <a:cubicBezTo>
                    <a:pt x="73841" y="4643"/>
                    <a:pt x="72044" y="2846"/>
                    <a:pt x="68299" y="2846"/>
                  </a:cubicBezTo>
                  <a:cubicBezTo>
                    <a:pt x="64854" y="2846"/>
                    <a:pt x="62608" y="4493"/>
                    <a:pt x="61259" y="7639"/>
                  </a:cubicBezTo>
                  <a:cubicBezTo>
                    <a:pt x="57665" y="2546"/>
                    <a:pt x="52722" y="0"/>
                    <a:pt x="46282" y="0"/>
                  </a:cubicBezTo>
                  <a:cubicBezTo>
                    <a:pt x="36246" y="0"/>
                    <a:pt x="27410" y="4344"/>
                    <a:pt x="19621" y="13031"/>
                  </a:cubicBezTo>
                  <a:cubicBezTo>
                    <a:pt x="11833" y="21718"/>
                    <a:pt x="7938" y="31304"/>
                    <a:pt x="7938" y="41638"/>
                  </a:cubicBezTo>
                  <a:cubicBezTo>
                    <a:pt x="7938" y="55568"/>
                    <a:pt x="17075" y="66352"/>
                    <a:pt x="31004" y="66352"/>
                  </a:cubicBezTo>
                  <a:close/>
                  <a:moveTo>
                    <a:pt x="53621" y="8088"/>
                  </a:moveTo>
                  <a:cubicBezTo>
                    <a:pt x="57066" y="11233"/>
                    <a:pt x="58713" y="14229"/>
                    <a:pt x="58863" y="17225"/>
                  </a:cubicBezTo>
                  <a:lnTo>
                    <a:pt x="51823" y="45982"/>
                  </a:lnTo>
                  <a:cubicBezTo>
                    <a:pt x="51374" y="47630"/>
                    <a:pt x="50475" y="49277"/>
                    <a:pt x="48828" y="51224"/>
                  </a:cubicBezTo>
                  <a:cubicBezTo>
                    <a:pt x="43286" y="57815"/>
                    <a:pt x="37594" y="61110"/>
                    <a:pt x="31454" y="61110"/>
                  </a:cubicBezTo>
                  <a:cubicBezTo>
                    <a:pt x="24414" y="61110"/>
                    <a:pt x="20969" y="56616"/>
                    <a:pt x="20969" y="47630"/>
                  </a:cubicBezTo>
                  <a:cubicBezTo>
                    <a:pt x="20969" y="44035"/>
                    <a:pt x="21868" y="38942"/>
                    <a:pt x="23515" y="32502"/>
                  </a:cubicBezTo>
                  <a:cubicBezTo>
                    <a:pt x="25163" y="26061"/>
                    <a:pt x="26810" y="21418"/>
                    <a:pt x="28608" y="18423"/>
                  </a:cubicBezTo>
                  <a:cubicBezTo>
                    <a:pt x="33850" y="9736"/>
                    <a:pt x="39691" y="5392"/>
                    <a:pt x="46282" y="5392"/>
                  </a:cubicBezTo>
                  <a:cubicBezTo>
                    <a:pt x="49127" y="5392"/>
                    <a:pt x="51674" y="6291"/>
                    <a:pt x="53621" y="808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1319700" y="2604427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1364425" y="2850214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1458144" y="2850214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1566198" y="2850214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1394728" y="2411985"/>
              <a:ext cx="34598" cy="149179"/>
            </a:xfrm>
            <a:custGeom>
              <a:avLst/>
              <a:gdLst/>
              <a:ahLst/>
              <a:cxnLst/>
              <a:rect l="l" t="t" r="r" b="b"/>
              <a:pathLst>
                <a:path w="34598" h="149179">
                  <a:moveTo>
                    <a:pt x="32502" y="149180"/>
                  </a:moveTo>
                  <a:cubicBezTo>
                    <a:pt x="33850" y="149180"/>
                    <a:pt x="34599" y="148431"/>
                    <a:pt x="34599" y="147083"/>
                  </a:cubicBezTo>
                  <a:cubicBezTo>
                    <a:pt x="34599" y="146633"/>
                    <a:pt x="34299" y="146034"/>
                    <a:pt x="33850" y="145435"/>
                  </a:cubicBezTo>
                  <a:cubicBezTo>
                    <a:pt x="26061" y="139444"/>
                    <a:pt x="19771" y="129559"/>
                    <a:pt x="15128" y="115929"/>
                  </a:cubicBezTo>
                  <a:cubicBezTo>
                    <a:pt x="11084" y="104096"/>
                    <a:pt x="8987" y="92413"/>
                    <a:pt x="8987" y="80881"/>
                  </a:cubicBezTo>
                  <a:lnTo>
                    <a:pt x="8987" y="68299"/>
                  </a:lnTo>
                  <a:cubicBezTo>
                    <a:pt x="8987" y="56766"/>
                    <a:pt x="11084" y="45083"/>
                    <a:pt x="15128" y="33251"/>
                  </a:cubicBezTo>
                  <a:cubicBezTo>
                    <a:pt x="19771" y="19621"/>
                    <a:pt x="26061" y="9736"/>
                    <a:pt x="33850" y="3744"/>
                  </a:cubicBezTo>
                  <a:cubicBezTo>
                    <a:pt x="34299" y="3295"/>
                    <a:pt x="34599" y="2696"/>
                    <a:pt x="34599" y="2097"/>
                  </a:cubicBezTo>
                  <a:cubicBezTo>
                    <a:pt x="34599" y="749"/>
                    <a:pt x="33850" y="0"/>
                    <a:pt x="32502" y="0"/>
                  </a:cubicBezTo>
                  <a:cubicBezTo>
                    <a:pt x="32352" y="0"/>
                    <a:pt x="31903" y="150"/>
                    <a:pt x="31454" y="449"/>
                  </a:cubicBezTo>
                  <a:cubicBezTo>
                    <a:pt x="22467" y="7339"/>
                    <a:pt x="14978" y="17524"/>
                    <a:pt x="8837" y="31154"/>
                  </a:cubicBezTo>
                  <a:cubicBezTo>
                    <a:pt x="2996" y="44185"/>
                    <a:pt x="0" y="56467"/>
                    <a:pt x="0" y="68299"/>
                  </a:cubicBezTo>
                  <a:lnTo>
                    <a:pt x="0" y="80881"/>
                  </a:lnTo>
                  <a:cubicBezTo>
                    <a:pt x="0" y="92713"/>
                    <a:pt x="2996" y="104995"/>
                    <a:pt x="8837" y="118026"/>
                  </a:cubicBezTo>
                  <a:cubicBezTo>
                    <a:pt x="14978" y="131655"/>
                    <a:pt x="22467" y="141840"/>
                    <a:pt x="31454" y="148730"/>
                  </a:cubicBezTo>
                  <a:cubicBezTo>
                    <a:pt x="31903" y="149030"/>
                    <a:pt x="32352" y="149180"/>
                    <a:pt x="32502" y="14918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1402973" y="2637828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1447151" y="2420073"/>
              <a:ext cx="33550" cy="105444"/>
            </a:xfrm>
            <a:custGeom>
              <a:avLst/>
              <a:gdLst/>
              <a:ahLst/>
              <a:cxnLst/>
              <a:rect l="l" t="t" r="r" b="b"/>
              <a:pathLst>
                <a:path w="33550" h="105444">
                  <a:moveTo>
                    <a:pt x="19022" y="9736"/>
                  </a:moveTo>
                  <a:cubicBezTo>
                    <a:pt x="19022" y="10185"/>
                    <a:pt x="18872" y="11233"/>
                    <a:pt x="18573" y="12881"/>
                  </a:cubicBezTo>
                  <a:lnTo>
                    <a:pt x="599" y="85973"/>
                  </a:lnTo>
                  <a:cubicBezTo>
                    <a:pt x="150" y="87621"/>
                    <a:pt x="0" y="89268"/>
                    <a:pt x="0" y="90766"/>
                  </a:cubicBezTo>
                  <a:cubicBezTo>
                    <a:pt x="0" y="99453"/>
                    <a:pt x="7040" y="105444"/>
                    <a:pt x="15727" y="105444"/>
                  </a:cubicBezTo>
                  <a:cubicBezTo>
                    <a:pt x="22167" y="105444"/>
                    <a:pt x="26960" y="100651"/>
                    <a:pt x="30405" y="91065"/>
                  </a:cubicBezTo>
                  <a:cubicBezTo>
                    <a:pt x="32053" y="86572"/>
                    <a:pt x="32951" y="83577"/>
                    <a:pt x="32951" y="82229"/>
                  </a:cubicBezTo>
                  <a:cubicBezTo>
                    <a:pt x="32951" y="80581"/>
                    <a:pt x="32053" y="79682"/>
                    <a:pt x="30106" y="79682"/>
                  </a:cubicBezTo>
                  <a:cubicBezTo>
                    <a:pt x="28458" y="79682"/>
                    <a:pt x="27260" y="81030"/>
                    <a:pt x="26661" y="83876"/>
                  </a:cubicBezTo>
                  <a:cubicBezTo>
                    <a:pt x="26061" y="86722"/>
                    <a:pt x="25163" y="89268"/>
                    <a:pt x="24414" y="91515"/>
                  </a:cubicBezTo>
                  <a:cubicBezTo>
                    <a:pt x="22317" y="97206"/>
                    <a:pt x="19621" y="100052"/>
                    <a:pt x="16326" y="100052"/>
                  </a:cubicBezTo>
                  <a:cubicBezTo>
                    <a:pt x="13480" y="100052"/>
                    <a:pt x="11982" y="97806"/>
                    <a:pt x="11982" y="93462"/>
                  </a:cubicBezTo>
                  <a:cubicBezTo>
                    <a:pt x="11982" y="91814"/>
                    <a:pt x="12282" y="89867"/>
                    <a:pt x="12881" y="87471"/>
                  </a:cubicBezTo>
                  <a:lnTo>
                    <a:pt x="32951" y="5242"/>
                  </a:lnTo>
                  <a:cubicBezTo>
                    <a:pt x="33101" y="4943"/>
                    <a:pt x="33251" y="4044"/>
                    <a:pt x="33550" y="2696"/>
                  </a:cubicBezTo>
                  <a:cubicBezTo>
                    <a:pt x="33550" y="899"/>
                    <a:pt x="32652" y="0"/>
                    <a:pt x="30705" y="0"/>
                  </a:cubicBezTo>
                  <a:cubicBezTo>
                    <a:pt x="29057" y="0"/>
                    <a:pt x="22916" y="449"/>
                    <a:pt x="12132" y="1498"/>
                  </a:cubicBezTo>
                  <a:cubicBezTo>
                    <a:pt x="9736" y="1648"/>
                    <a:pt x="8537" y="2996"/>
                    <a:pt x="8537" y="5542"/>
                  </a:cubicBezTo>
                  <a:cubicBezTo>
                    <a:pt x="8537" y="7189"/>
                    <a:pt x="9885" y="8088"/>
                    <a:pt x="12731" y="8088"/>
                  </a:cubicBezTo>
                  <a:cubicBezTo>
                    <a:pt x="15277" y="8088"/>
                    <a:pt x="19022" y="8088"/>
                    <a:pt x="19022" y="97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1457170" y="2033625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1501674" y="2409486"/>
              <a:ext cx="53385" cy="71251"/>
            </a:xfrm>
            <a:custGeom>
              <a:avLst/>
              <a:gdLst/>
              <a:ahLst/>
              <a:cxnLst/>
              <a:rect l="l" t="t" r="r" b="b"/>
              <a:pathLst>
                <a:path w="53385" h="71251">
                  <a:moveTo>
                    <a:pt x="6526" y="25890"/>
                  </a:moveTo>
                  <a:cubicBezTo>
                    <a:pt x="10378" y="25890"/>
                    <a:pt x="13159" y="23109"/>
                    <a:pt x="13159" y="19257"/>
                  </a:cubicBezTo>
                  <a:cubicBezTo>
                    <a:pt x="13159" y="15513"/>
                    <a:pt x="11233" y="13266"/>
                    <a:pt x="7489" y="12624"/>
                  </a:cubicBezTo>
                  <a:cubicBezTo>
                    <a:pt x="10805" y="7810"/>
                    <a:pt x="15941" y="5456"/>
                    <a:pt x="22895" y="5456"/>
                  </a:cubicBezTo>
                  <a:cubicBezTo>
                    <a:pt x="33058" y="5456"/>
                    <a:pt x="41189" y="11768"/>
                    <a:pt x="41189" y="21611"/>
                  </a:cubicBezTo>
                  <a:cubicBezTo>
                    <a:pt x="41189" y="28351"/>
                    <a:pt x="36482" y="35733"/>
                    <a:pt x="27067" y="43757"/>
                  </a:cubicBezTo>
                  <a:lnTo>
                    <a:pt x="1391" y="65689"/>
                  </a:lnTo>
                  <a:cubicBezTo>
                    <a:pt x="535" y="66438"/>
                    <a:pt x="107" y="67079"/>
                    <a:pt x="0" y="67614"/>
                  </a:cubicBezTo>
                  <a:lnTo>
                    <a:pt x="0" y="71252"/>
                  </a:lnTo>
                  <a:lnTo>
                    <a:pt x="49748" y="71252"/>
                  </a:lnTo>
                  <a:lnTo>
                    <a:pt x="53385" y="49962"/>
                  </a:lnTo>
                  <a:lnTo>
                    <a:pt x="48036" y="49962"/>
                  </a:lnTo>
                  <a:cubicBezTo>
                    <a:pt x="47073" y="55739"/>
                    <a:pt x="46110" y="58949"/>
                    <a:pt x="45148" y="59698"/>
                  </a:cubicBezTo>
                  <a:cubicBezTo>
                    <a:pt x="44613" y="60018"/>
                    <a:pt x="40868" y="60232"/>
                    <a:pt x="34128" y="60232"/>
                  </a:cubicBezTo>
                  <a:lnTo>
                    <a:pt x="14764" y="60232"/>
                  </a:lnTo>
                  <a:cubicBezTo>
                    <a:pt x="28565" y="50069"/>
                    <a:pt x="31561" y="48036"/>
                    <a:pt x="40440" y="41724"/>
                  </a:cubicBezTo>
                  <a:cubicBezTo>
                    <a:pt x="44720" y="38622"/>
                    <a:pt x="47715" y="35733"/>
                    <a:pt x="49534" y="33058"/>
                  </a:cubicBezTo>
                  <a:cubicBezTo>
                    <a:pt x="51995" y="29314"/>
                    <a:pt x="53278" y="25462"/>
                    <a:pt x="53278" y="21504"/>
                  </a:cubicBezTo>
                  <a:cubicBezTo>
                    <a:pt x="53278" y="14336"/>
                    <a:pt x="50176" y="8880"/>
                    <a:pt x="44078" y="5028"/>
                  </a:cubicBezTo>
                  <a:cubicBezTo>
                    <a:pt x="38835" y="1712"/>
                    <a:pt x="32523" y="0"/>
                    <a:pt x="25034" y="0"/>
                  </a:cubicBezTo>
                  <a:cubicBezTo>
                    <a:pt x="18722" y="0"/>
                    <a:pt x="13159" y="1605"/>
                    <a:pt x="8345" y="4707"/>
                  </a:cubicBezTo>
                  <a:cubicBezTo>
                    <a:pt x="2782" y="8238"/>
                    <a:pt x="0" y="13052"/>
                    <a:pt x="0" y="19043"/>
                  </a:cubicBezTo>
                  <a:cubicBezTo>
                    <a:pt x="0" y="23109"/>
                    <a:pt x="3210" y="25890"/>
                    <a:pt x="6526" y="258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1522751" y="2636779"/>
              <a:ext cx="48977" cy="68748"/>
            </a:xfrm>
            <a:custGeom>
              <a:avLst/>
              <a:gdLst/>
              <a:ahLst/>
              <a:cxnLst/>
              <a:rect l="l" t="t" r="r" b="b"/>
              <a:pathLst>
                <a:path w="48977" h="68748">
                  <a:moveTo>
                    <a:pt x="48978" y="47630"/>
                  </a:moveTo>
                  <a:cubicBezTo>
                    <a:pt x="48978" y="36246"/>
                    <a:pt x="41189" y="29057"/>
                    <a:pt x="25762" y="26061"/>
                  </a:cubicBezTo>
                  <a:cubicBezTo>
                    <a:pt x="18722" y="24713"/>
                    <a:pt x="14229" y="23066"/>
                    <a:pt x="11833" y="21418"/>
                  </a:cubicBezTo>
                  <a:cubicBezTo>
                    <a:pt x="9436" y="19771"/>
                    <a:pt x="8238" y="17374"/>
                    <a:pt x="8238" y="14529"/>
                  </a:cubicBezTo>
                  <a:cubicBezTo>
                    <a:pt x="8238" y="7489"/>
                    <a:pt x="13480" y="4044"/>
                    <a:pt x="23965" y="4044"/>
                  </a:cubicBezTo>
                  <a:cubicBezTo>
                    <a:pt x="34150" y="4044"/>
                    <a:pt x="39691" y="9736"/>
                    <a:pt x="40440" y="21269"/>
                  </a:cubicBezTo>
                  <a:cubicBezTo>
                    <a:pt x="40590" y="22467"/>
                    <a:pt x="41339" y="23066"/>
                    <a:pt x="42837" y="23066"/>
                  </a:cubicBezTo>
                  <a:cubicBezTo>
                    <a:pt x="44484" y="23066"/>
                    <a:pt x="45383" y="21718"/>
                    <a:pt x="45383" y="19022"/>
                  </a:cubicBezTo>
                  <a:lnTo>
                    <a:pt x="45383" y="4194"/>
                  </a:lnTo>
                  <a:cubicBezTo>
                    <a:pt x="45383" y="1348"/>
                    <a:pt x="44634" y="0"/>
                    <a:pt x="43136" y="0"/>
                  </a:cubicBezTo>
                  <a:cubicBezTo>
                    <a:pt x="41489" y="0"/>
                    <a:pt x="39242" y="2696"/>
                    <a:pt x="37744" y="3894"/>
                  </a:cubicBezTo>
                  <a:cubicBezTo>
                    <a:pt x="34000" y="1348"/>
                    <a:pt x="29357" y="0"/>
                    <a:pt x="23965" y="0"/>
                  </a:cubicBezTo>
                  <a:cubicBezTo>
                    <a:pt x="10634" y="0"/>
                    <a:pt x="0" y="5991"/>
                    <a:pt x="0" y="18722"/>
                  </a:cubicBezTo>
                  <a:cubicBezTo>
                    <a:pt x="0" y="23815"/>
                    <a:pt x="2097" y="28158"/>
                    <a:pt x="6440" y="31603"/>
                  </a:cubicBezTo>
                  <a:cubicBezTo>
                    <a:pt x="11683" y="35947"/>
                    <a:pt x="16625" y="36846"/>
                    <a:pt x="26061" y="38493"/>
                  </a:cubicBezTo>
                  <a:cubicBezTo>
                    <a:pt x="35797" y="40440"/>
                    <a:pt x="40740" y="44784"/>
                    <a:pt x="40740" y="51524"/>
                  </a:cubicBezTo>
                  <a:cubicBezTo>
                    <a:pt x="40740" y="60061"/>
                    <a:pt x="35498" y="64405"/>
                    <a:pt x="24863" y="64405"/>
                  </a:cubicBezTo>
                  <a:cubicBezTo>
                    <a:pt x="14529" y="64405"/>
                    <a:pt x="7938" y="57515"/>
                    <a:pt x="5092" y="43885"/>
                  </a:cubicBezTo>
                  <a:cubicBezTo>
                    <a:pt x="4643" y="41938"/>
                    <a:pt x="3894" y="40890"/>
                    <a:pt x="2546" y="40890"/>
                  </a:cubicBezTo>
                  <a:cubicBezTo>
                    <a:pt x="899" y="40890"/>
                    <a:pt x="0" y="42387"/>
                    <a:pt x="0" y="45233"/>
                  </a:cubicBezTo>
                  <a:lnTo>
                    <a:pt x="0" y="64555"/>
                  </a:lnTo>
                  <a:cubicBezTo>
                    <a:pt x="0" y="67400"/>
                    <a:pt x="749" y="68748"/>
                    <a:pt x="2247" y="68748"/>
                  </a:cubicBezTo>
                  <a:cubicBezTo>
                    <a:pt x="2696" y="68748"/>
                    <a:pt x="3445" y="68299"/>
                    <a:pt x="4643" y="67251"/>
                  </a:cubicBezTo>
                  <a:cubicBezTo>
                    <a:pt x="7339" y="64854"/>
                    <a:pt x="6141" y="65304"/>
                    <a:pt x="8837" y="62608"/>
                  </a:cubicBezTo>
                  <a:cubicBezTo>
                    <a:pt x="13181" y="66652"/>
                    <a:pt x="18573" y="68748"/>
                    <a:pt x="24863" y="68748"/>
                  </a:cubicBezTo>
                  <a:cubicBezTo>
                    <a:pt x="39092" y="68748"/>
                    <a:pt x="48978" y="61409"/>
                    <a:pt x="48978" y="476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1581764" y="2605476"/>
              <a:ext cx="32052" cy="98404"/>
            </a:xfrm>
            <a:custGeom>
              <a:avLst/>
              <a:gdLst/>
              <a:ahLst/>
              <a:cxnLst/>
              <a:rect l="l" t="t" r="r" b="b"/>
              <a:pathLst>
                <a:path w="32052" h="98404">
                  <a:moveTo>
                    <a:pt x="24114" y="8388"/>
                  </a:moveTo>
                  <a:cubicBezTo>
                    <a:pt x="24114" y="3894"/>
                    <a:pt x="20370" y="0"/>
                    <a:pt x="15877" y="0"/>
                  </a:cubicBezTo>
                  <a:cubicBezTo>
                    <a:pt x="11383" y="0"/>
                    <a:pt x="7489" y="3894"/>
                    <a:pt x="7489" y="8388"/>
                  </a:cubicBezTo>
                  <a:cubicBezTo>
                    <a:pt x="7489" y="12881"/>
                    <a:pt x="11233" y="16925"/>
                    <a:pt x="15727" y="16925"/>
                  </a:cubicBezTo>
                  <a:cubicBezTo>
                    <a:pt x="20370" y="16925"/>
                    <a:pt x="24114" y="13031"/>
                    <a:pt x="24114" y="8388"/>
                  </a:cubicBezTo>
                  <a:close/>
                  <a:moveTo>
                    <a:pt x="16476" y="97955"/>
                  </a:moveTo>
                  <a:lnTo>
                    <a:pt x="32053" y="98405"/>
                  </a:lnTo>
                  <a:lnTo>
                    <a:pt x="32053" y="92563"/>
                  </a:lnTo>
                  <a:cubicBezTo>
                    <a:pt x="27110" y="92563"/>
                    <a:pt x="24114" y="92264"/>
                    <a:pt x="23216" y="91665"/>
                  </a:cubicBezTo>
                  <a:cubicBezTo>
                    <a:pt x="22317" y="91065"/>
                    <a:pt x="22017" y="89418"/>
                    <a:pt x="22017" y="86722"/>
                  </a:cubicBezTo>
                  <a:lnTo>
                    <a:pt x="22017" y="31753"/>
                  </a:lnTo>
                  <a:lnTo>
                    <a:pt x="599" y="33550"/>
                  </a:lnTo>
                  <a:lnTo>
                    <a:pt x="599" y="39242"/>
                  </a:lnTo>
                  <a:cubicBezTo>
                    <a:pt x="5542" y="39242"/>
                    <a:pt x="8687" y="39691"/>
                    <a:pt x="9736" y="40440"/>
                  </a:cubicBezTo>
                  <a:cubicBezTo>
                    <a:pt x="10784" y="41189"/>
                    <a:pt x="11233" y="43286"/>
                    <a:pt x="11233" y="46731"/>
                  </a:cubicBezTo>
                  <a:lnTo>
                    <a:pt x="11233" y="86572"/>
                  </a:lnTo>
                  <a:cubicBezTo>
                    <a:pt x="11233" y="89418"/>
                    <a:pt x="10784" y="91215"/>
                    <a:pt x="9736" y="91814"/>
                  </a:cubicBezTo>
                  <a:cubicBezTo>
                    <a:pt x="8687" y="92413"/>
                    <a:pt x="5392" y="92563"/>
                    <a:pt x="0" y="92563"/>
                  </a:cubicBezTo>
                  <a:lnTo>
                    <a:pt x="0" y="9840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1623252" y="2637678"/>
              <a:ext cx="75338" cy="66202"/>
            </a:xfrm>
            <a:custGeom>
              <a:avLst/>
              <a:gdLst/>
              <a:ahLst/>
              <a:cxnLst/>
              <a:rect l="l" t="t" r="r" b="b"/>
              <a:pathLst>
                <a:path w="75338" h="66202">
                  <a:moveTo>
                    <a:pt x="42238" y="4344"/>
                  </a:moveTo>
                  <a:cubicBezTo>
                    <a:pt x="48978" y="4344"/>
                    <a:pt x="52423" y="9586"/>
                    <a:pt x="52423" y="20220"/>
                  </a:cubicBezTo>
                  <a:lnTo>
                    <a:pt x="52423" y="54370"/>
                  </a:lnTo>
                  <a:cubicBezTo>
                    <a:pt x="52423" y="57215"/>
                    <a:pt x="51973" y="59013"/>
                    <a:pt x="50925" y="59612"/>
                  </a:cubicBezTo>
                  <a:cubicBezTo>
                    <a:pt x="49876" y="60211"/>
                    <a:pt x="46581" y="60511"/>
                    <a:pt x="41039" y="60511"/>
                  </a:cubicBezTo>
                  <a:lnTo>
                    <a:pt x="41039" y="66202"/>
                  </a:lnTo>
                  <a:lnTo>
                    <a:pt x="58264" y="65753"/>
                  </a:lnTo>
                  <a:lnTo>
                    <a:pt x="75339" y="66202"/>
                  </a:lnTo>
                  <a:lnTo>
                    <a:pt x="75339" y="60511"/>
                  </a:lnTo>
                  <a:cubicBezTo>
                    <a:pt x="70546" y="60511"/>
                    <a:pt x="67400" y="60361"/>
                    <a:pt x="65903" y="59911"/>
                  </a:cubicBezTo>
                  <a:cubicBezTo>
                    <a:pt x="64405" y="59462"/>
                    <a:pt x="63806" y="58414"/>
                    <a:pt x="63806" y="56616"/>
                  </a:cubicBezTo>
                  <a:lnTo>
                    <a:pt x="63806" y="28608"/>
                  </a:lnTo>
                  <a:cubicBezTo>
                    <a:pt x="63806" y="21568"/>
                    <a:pt x="63656" y="16625"/>
                    <a:pt x="63207" y="13780"/>
                  </a:cubicBezTo>
                  <a:cubicBezTo>
                    <a:pt x="61709" y="4643"/>
                    <a:pt x="54969" y="0"/>
                    <a:pt x="43136" y="0"/>
                  </a:cubicBezTo>
                  <a:cubicBezTo>
                    <a:pt x="33700" y="0"/>
                    <a:pt x="26661" y="4493"/>
                    <a:pt x="22017" y="13480"/>
                  </a:cubicBezTo>
                  <a:lnTo>
                    <a:pt x="22017" y="0"/>
                  </a:lnTo>
                  <a:lnTo>
                    <a:pt x="0" y="1648"/>
                  </a:lnTo>
                  <a:lnTo>
                    <a:pt x="0" y="7339"/>
                  </a:lnTo>
                  <a:cubicBezTo>
                    <a:pt x="5392" y="7339"/>
                    <a:pt x="8687" y="7788"/>
                    <a:pt x="9885" y="8687"/>
                  </a:cubicBezTo>
                  <a:cubicBezTo>
                    <a:pt x="11084" y="9586"/>
                    <a:pt x="11533" y="11533"/>
                    <a:pt x="11533" y="14978"/>
                  </a:cubicBezTo>
                  <a:lnTo>
                    <a:pt x="11533" y="54370"/>
                  </a:lnTo>
                  <a:cubicBezTo>
                    <a:pt x="11533" y="57215"/>
                    <a:pt x="10934" y="59013"/>
                    <a:pt x="9885" y="59612"/>
                  </a:cubicBezTo>
                  <a:cubicBezTo>
                    <a:pt x="8837" y="60211"/>
                    <a:pt x="5542" y="60511"/>
                    <a:pt x="0" y="60511"/>
                  </a:cubicBezTo>
                  <a:lnTo>
                    <a:pt x="0" y="66202"/>
                  </a:lnTo>
                  <a:lnTo>
                    <a:pt x="17225" y="65753"/>
                  </a:lnTo>
                  <a:lnTo>
                    <a:pt x="34299" y="66202"/>
                  </a:lnTo>
                  <a:lnTo>
                    <a:pt x="34299" y="60511"/>
                  </a:lnTo>
                  <a:cubicBezTo>
                    <a:pt x="28758" y="60511"/>
                    <a:pt x="25612" y="60211"/>
                    <a:pt x="24564" y="59612"/>
                  </a:cubicBezTo>
                  <a:cubicBezTo>
                    <a:pt x="23515" y="59013"/>
                    <a:pt x="22916" y="57215"/>
                    <a:pt x="22916" y="54370"/>
                  </a:cubicBezTo>
                  <a:lnTo>
                    <a:pt x="22916" y="27410"/>
                  </a:lnTo>
                  <a:cubicBezTo>
                    <a:pt x="22916" y="15277"/>
                    <a:pt x="30555" y="4344"/>
                    <a:pt x="42238" y="434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1581565" y="2483130"/>
              <a:ext cx="99752" cy="9525"/>
            </a:xfrm>
            <a:custGeom>
              <a:avLst/>
              <a:gdLst/>
              <a:ahLst/>
              <a:cxnLst/>
              <a:rect l="l" t="t" r="r" b="b"/>
              <a:pathLst>
                <a:path w="99752" h="9525">
                  <a:moveTo>
                    <a:pt x="95858" y="0"/>
                  </a:moveTo>
                  <a:lnTo>
                    <a:pt x="3894" y="0"/>
                  </a:lnTo>
                  <a:cubicBezTo>
                    <a:pt x="899" y="0"/>
                    <a:pt x="0" y="1498"/>
                    <a:pt x="0" y="3445"/>
                  </a:cubicBezTo>
                  <a:cubicBezTo>
                    <a:pt x="0" y="5392"/>
                    <a:pt x="899" y="6890"/>
                    <a:pt x="3894" y="6890"/>
                  </a:cubicBezTo>
                  <a:lnTo>
                    <a:pt x="95858" y="6890"/>
                  </a:lnTo>
                  <a:cubicBezTo>
                    <a:pt x="98854" y="6890"/>
                    <a:pt x="99753" y="5392"/>
                    <a:pt x="99753" y="3445"/>
                  </a:cubicBezTo>
                  <a:cubicBezTo>
                    <a:pt x="99753" y="1648"/>
                    <a:pt x="98854" y="0"/>
                    <a:pt x="9585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1581994" y="2135511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1696238" y="2011586"/>
              <a:ext cx="52636" cy="234082"/>
            </a:xfrm>
            <a:custGeom>
              <a:avLst/>
              <a:gdLst/>
              <a:ahLst/>
              <a:cxnLst/>
              <a:rect l="l" t="t" r="r" b="b"/>
              <a:pathLst>
                <a:path w="52636" h="234082">
                  <a:moveTo>
                    <a:pt x="49641" y="234083"/>
                  </a:moveTo>
                  <a:cubicBezTo>
                    <a:pt x="51567" y="234083"/>
                    <a:pt x="52637" y="233013"/>
                    <a:pt x="52637" y="231087"/>
                  </a:cubicBezTo>
                  <a:cubicBezTo>
                    <a:pt x="52637" y="230017"/>
                    <a:pt x="52209" y="229375"/>
                    <a:pt x="51567" y="228734"/>
                  </a:cubicBezTo>
                  <a:cubicBezTo>
                    <a:pt x="39584" y="219533"/>
                    <a:pt x="29956" y="204127"/>
                    <a:pt x="22681" y="182516"/>
                  </a:cubicBezTo>
                  <a:cubicBezTo>
                    <a:pt x="16476" y="163901"/>
                    <a:pt x="13266" y="145927"/>
                    <a:pt x="13266" y="128168"/>
                  </a:cubicBezTo>
                  <a:lnTo>
                    <a:pt x="13266" y="105915"/>
                  </a:lnTo>
                  <a:cubicBezTo>
                    <a:pt x="13266" y="88155"/>
                    <a:pt x="16476" y="70182"/>
                    <a:pt x="22681" y="51567"/>
                  </a:cubicBezTo>
                  <a:cubicBezTo>
                    <a:pt x="29956" y="29956"/>
                    <a:pt x="39584" y="14550"/>
                    <a:pt x="51567" y="5349"/>
                  </a:cubicBezTo>
                  <a:cubicBezTo>
                    <a:pt x="52209" y="4707"/>
                    <a:pt x="52637" y="4065"/>
                    <a:pt x="52637" y="2996"/>
                  </a:cubicBezTo>
                  <a:cubicBezTo>
                    <a:pt x="52637" y="1070"/>
                    <a:pt x="51567" y="0"/>
                    <a:pt x="49641" y="0"/>
                  </a:cubicBezTo>
                  <a:cubicBezTo>
                    <a:pt x="48785" y="0"/>
                    <a:pt x="48143" y="214"/>
                    <a:pt x="47929" y="642"/>
                  </a:cubicBezTo>
                  <a:cubicBezTo>
                    <a:pt x="34021" y="11340"/>
                    <a:pt x="22467" y="27174"/>
                    <a:pt x="13266" y="48357"/>
                  </a:cubicBezTo>
                  <a:cubicBezTo>
                    <a:pt x="4493" y="68470"/>
                    <a:pt x="0" y="87728"/>
                    <a:pt x="0" y="105915"/>
                  </a:cubicBezTo>
                  <a:lnTo>
                    <a:pt x="0" y="128168"/>
                  </a:lnTo>
                  <a:cubicBezTo>
                    <a:pt x="0" y="146355"/>
                    <a:pt x="4493" y="165612"/>
                    <a:pt x="13266" y="185726"/>
                  </a:cubicBezTo>
                  <a:cubicBezTo>
                    <a:pt x="22467" y="206909"/>
                    <a:pt x="34021" y="222742"/>
                    <a:pt x="47929" y="233441"/>
                  </a:cubicBezTo>
                  <a:cubicBezTo>
                    <a:pt x="48143" y="233869"/>
                    <a:pt x="48785" y="234083"/>
                    <a:pt x="49641" y="2340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1689580" y="2797578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1696895" y="2457967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1737186" y="2599934"/>
              <a:ext cx="86422" cy="134501"/>
            </a:xfrm>
            <a:custGeom>
              <a:avLst/>
              <a:gdLst/>
              <a:ahLst/>
              <a:cxnLst/>
              <a:rect l="l" t="t" r="r" b="b"/>
              <a:pathLst>
                <a:path w="86422" h="134501">
                  <a:moveTo>
                    <a:pt x="54969" y="37445"/>
                  </a:moveTo>
                  <a:lnTo>
                    <a:pt x="63506" y="2546"/>
                  </a:lnTo>
                  <a:cubicBezTo>
                    <a:pt x="63506" y="899"/>
                    <a:pt x="62458" y="0"/>
                    <a:pt x="60361" y="0"/>
                  </a:cubicBezTo>
                  <a:cubicBezTo>
                    <a:pt x="57515" y="0"/>
                    <a:pt x="57665" y="1198"/>
                    <a:pt x="56916" y="3744"/>
                  </a:cubicBezTo>
                  <a:lnTo>
                    <a:pt x="48528" y="37295"/>
                  </a:lnTo>
                  <a:cubicBezTo>
                    <a:pt x="36696" y="37894"/>
                    <a:pt x="26061" y="41788"/>
                    <a:pt x="16326" y="48978"/>
                  </a:cubicBezTo>
                  <a:cubicBezTo>
                    <a:pt x="5392" y="56916"/>
                    <a:pt x="0" y="66502"/>
                    <a:pt x="0" y="77735"/>
                  </a:cubicBezTo>
                  <a:cubicBezTo>
                    <a:pt x="0" y="94510"/>
                    <a:pt x="14828" y="104995"/>
                    <a:pt x="31454" y="105894"/>
                  </a:cubicBezTo>
                  <a:lnTo>
                    <a:pt x="25912" y="128360"/>
                  </a:lnTo>
                  <a:cubicBezTo>
                    <a:pt x="25462" y="130607"/>
                    <a:pt x="25163" y="131955"/>
                    <a:pt x="25163" y="132105"/>
                  </a:cubicBezTo>
                  <a:cubicBezTo>
                    <a:pt x="25163" y="133752"/>
                    <a:pt x="26061" y="134501"/>
                    <a:pt x="28009" y="134501"/>
                  </a:cubicBezTo>
                  <a:cubicBezTo>
                    <a:pt x="28907" y="134501"/>
                    <a:pt x="29656" y="134352"/>
                    <a:pt x="30106" y="134202"/>
                  </a:cubicBezTo>
                  <a:cubicBezTo>
                    <a:pt x="31004" y="132854"/>
                    <a:pt x="31603" y="131506"/>
                    <a:pt x="31753" y="130457"/>
                  </a:cubicBezTo>
                  <a:lnTo>
                    <a:pt x="37894" y="106043"/>
                  </a:lnTo>
                  <a:cubicBezTo>
                    <a:pt x="49577" y="105444"/>
                    <a:pt x="60361" y="101550"/>
                    <a:pt x="70096" y="94361"/>
                  </a:cubicBezTo>
                  <a:cubicBezTo>
                    <a:pt x="81030" y="86273"/>
                    <a:pt x="86422" y="76687"/>
                    <a:pt x="86422" y="65453"/>
                  </a:cubicBezTo>
                  <a:cubicBezTo>
                    <a:pt x="86422" y="48828"/>
                    <a:pt x="71594" y="38343"/>
                    <a:pt x="54969" y="37445"/>
                  </a:cubicBezTo>
                  <a:close/>
                  <a:moveTo>
                    <a:pt x="39242" y="100502"/>
                  </a:moveTo>
                  <a:lnTo>
                    <a:pt x="53471" y="42837"/>
                  </a:lnTo>
                  <a:cubicBezTo>
                    <a:pt x="65603" y="43286"/>
                    <a:pt x="74440" y="50475"/>
                    <a:pt x="74440" y="62907"/>
                  </a:cubicBezTo>
                  <a:cubicBezTo>
                    <a:pt x="74440" y="83127"/>
                    <a:pt x="57815" y="98405"/>
                    <a:pt x="39242" y="100502"/>
                  </a:cubicBezTo>
                  <a:close/>
                  <a:moveTo>
                    <a:pt x="20520" y="56916"/>
                  </a:moveTo>
                  <a:cubicBezTo>
                    <a:pt x="26661" y="48828"/>
                    <a:pt x="35498" y="44185"/>
                    <a:pt x="47031" y="42837"/>
                  </a:cubicBezTo>
                  <a:lnTo>
                    <a:pt x="32802" y="100502"/>
                  </a:lnTo>
                  <a:cubicBezTo>
                    <a:pt x="20819" y="99753"/>
                    <a:pt x="11982" y="92563"/>
                    <a:pt x="11982" y="80281"/>
                  </a:cubicBezTo>
                  <a:cubicBezTo>
                    <a:pt x="11982" y="72343"/>
                    <a:pt x="14828" y="64555"/>
                    <a:pt x="20520" y="56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1771120" y="2033625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1796501" y="2409486"/>
              <a:ext cx="53385" cy="71251"/>
            </a:xfrm>
            <a:custGeom>
              <a:avLst/>
              <a:gdLst/>
              <a:ahLst/>
              <a:cxnLst/>
              <a:rect l="l" t="t" r="r" b="b"/>
              <a:pathLst>
                <a:path w="53385" h="71251">
                  <a:moveTo>
                    <a:pt x="6526" y="25890"/>
                  </a:moveTo>
                  <a:cubicBezTo>
                    <a:pt x="10378" y="25890"/>
                    <a:pt x="13159" y="23109"/>
                    <a:pt x="13159" y="19257"/>
                  </a:cubicBezTo>
                  <a:cubicBezTo>
                    <a:pt x="13159" y="15513"/>
                    <a:pt x="11233" y="13266"/>
                    <a:pt x="7489" y="12624"/>
                  </a:cubicBezTo>
                  <a:cubicBezTo>
                    <a:pt x="10805" y="7810"/>
                    <a:pt x="15941" y="5456"/>
                    <a:pt x="22895" y="5456"/>
                  </a:cubicBezTo>
                  <a:cubicBezTo>
                    <a:pt x="33058" y="5456"/>
                    <a:pt x="41189" y="11768"/>
                    <a:pt x="41189" y="21611"/>
                  </a:cubicBezTo>
                  <a:cubicBezTo>
                    <a:pt x="41189" y="28351"/>
                    <a:pt x="36482" y="35733"/>
                    <a:pt x="27067" y="43757"/>
                  </a:cubicBezTo>
                  <a:lnTo>
                    <a:pt x="1391" y="65689"/>
                  </a:lnTo>
                  <a:cubicBezTo>
                    <a:pt x="535" y="66438"/>
                    <a:pt x="107" y="67079"/>
                    <a:pt x="0" y="67614"/>
                  </a:cubicBezTo>
                  <a:lnTo>
                    <a:pt x="0" y="71252"/>
                  </a:lnTo>
                  <a:lnTo>
                    <a:pt x="49748" y="71252"/>
                  </a:lnTo>
                  <a:lnTo>
                    <a:pt x="53385" y="49962"/>
                  </a:lnTo>
                  <a:lnTo>
                    <a:pt x="48036" y="49962"/>
                  </a:lnTo>
                  <a:cubicBezTo>
                    <a:pt x="47073" y="55739"/>
                    <a:pt x="46110" y="58949"/>
                    <a:pt x="45148" y="59698"/>
                  </a:cubicBezTo>
                  <a:cubicBezTo>
                    <a:pt x="44613" y="60018"/>
                    <a:pt x="40868" y="60232"/>
                    <a:pt x="34128" y="60232"/>
                  </a:cubicBezTo>
                  <a:lnTo>
                    <a:pt x="14764" y="60232"/>
                  </a:lnTo>
                  <a:cubicBezTo>
                    <a:pt x="28565" y="50069"/>
                    <a:pt x="31561" y="48036"/>
                    <a:pt x="40440" y="41724"/>
                  </a:cubicBezTo>
                  <a:cubicBezTo>
                    <a:pt x="44720" y="38622"/>
                    <a:pt x="47715" y="35733"/>
                    <a:pt x="49534" y="33058"/>
                  </a:cubicBezTo>
                  <a:cubicBezTo>
                    <a:pt x="51995" y="29314"/>
                    <a:pt x="53278" y="25462"/>
                    <a:pt x="53278" y="21504"/>
                  </a:cubicBezTo>
                  <a:cubicBezTo>
                    <a:pt x="53278" y="14336"/>
                    <a:pt x="50176" y="8880"/>
                    <a:pt x="44078" y="5028"/>
                  </a:cubicBezTo>
                  <a:cubicBezTo>
                    <a:pt x="38835" y="1712"/>
                    <a:pt x="32523" y="0"/>
                    <a:pt x="25034" y="0"/>
                  </a:cubicBezTo>
                  <a:cubicBezTo>
                    <a:pt x="18722" y="0"/>
                    <a:pt x="13159" y="1605"/>
                    <a:pt x="8345" y="4707"/>
                  </a:cubicBezTo>
                  <a:cubicBezTo>
                    <a:pt x="2782" y="8238"/>
                    <a:pt x="0" y="13052"/>
                    <a:pt x="0" y="19043"/>
                  </a:cubicBezTo>
                  <a:cubicBezTo>
                    <a:pt x="0" y="23109"/>
                    <a:pt x="3210" y="25890"/>
                    <a:pt x="6526" y="258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1814414" y="2899474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1834612" y="2004990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1838042" y="2669624"/>
              <a:ext cx="55846" cy="73605"/>
            </a:xfrm>
            <a:custGeom>
              <a:avLst/>
              <a:gdLst/>
              <a:ahLst/>
              <a:cxnLst/>
              <a:rect l="l" t="t" r="r" b="b"/>
              <a:pathLst>
                <a:path w="55846" h="73605">
                  <a:moveTo>
                    <a:pt x="55846" y="37017"/>
                  </a:moveTo>
                  <a:cubicBezTo>
                    <a:pt x="55846" y="32309"/>
                    <a:pt x="55846" y="31454"/>
                    <a:pt x="55204" y="26532"/>
                  </a:cubicBezTo>
                  <a:cubicBezTo>
                    <a:pt x="53278" y="11447"/>
                    <a:pt x="45255" y="0"/>
                    <a:pt x="27923" y="0"/>
                  </a:cubicBezTo>
                  <a:cubicBezTo>
                    <a:pt x="16690" y="0"/>
                    <a:pt x="8987" y="5028"/>
                    <a:pt x="5135" y="12303"/>
                  </a:cubicBezTo>
                  <a:cubicBezTo>
                    <a:pt x="1391" y="19364"/>
                    <a:pt x="0" y="26746"/>
                    <a:pt x="0" y="37017"/>
                  </a:cubicBezTo>
                  <a:cubicBezTo>
                    <a:pt x="0" y="40761"/>
                    <a:pt x="214" y="44185"/>
                    <a:pt x="642" y="47501"/>
                  </a:cubicBezTo>
                  <a:cubicBezTo>
                    <a:pt x="2568" y="62372"/>
                    <a:pt x="10698" y="73606"/>
                    <a:pt x="27923" y="73606"/>
                  </a:cubicBezTo>
                  <a:cubicBezTo>
                    <a:pt x="39049" y="73606"/>
                    <a:pt x="46859" y="68577"/>
                    <a:pt x="50711" y="61516"/>
                  </a:cubicBezTo>
                  <a:cubicBezTo>
                    <a:pt x="54562" y="54455"/>
                    <a:pt x="55846" y="47180"/>
                    <a:pt x="55846" y="37017"/>
                  </a:cubicBezTo>
                  <a:close/>
                  <a:moveTo>
                    <a:pt x="43008" y="15406"/>
                  </a:moveTo>
                  <a:cubicBezTo>
                    <a:pt x="43971" y="18936"/>
                    <a:pt x="44506" y="25676"/>
                    <a:pt x="44506" y="35733"/>
                  </a:cubicBezTo>
                  <a:cubicBezTo>
                    <a:pt x="44506" y="46324"/>
                    <a:pt x="43971" y="53599"/>
                    <a:pt x="42901" y="57772"/>
                  </a:cubicBezTo>
                  <a:cubicBezTo>
                    <a:pt x="41082" y="64833"/>
                    <a:pt x="35947" y="69219"/>
                    <a:pt x="27923" y="69219"/>
                  </a:cubicBezTo>
                  <a:cubicBezTo>
                    <a:pt x="25462" y="69219"/>
                    <a:pt x="22788" y="68577"/>
                    <a:pt x="20006" y="67400"/>
                  </a:cubicBezTo>
                  <a:cubicBezTo>
                    <a:pt x="16583" y="65796"/>
                    <a:pt x="14229" y="62586"/>
                    <a:pt x="12945" y="57558"/>
                  </a:cubicBezTo>
                  <a:cubicBezTo>
                    <a:pt x="11875" y="53492"/>
                    <a:pt x="11340" y="46217"/>
                    <a:pt x="11340" y="35733"/>
                  </a:cubicBezTo>
                  <a:cubicBezTo>
                    <a:pt x="11340" y="25569"/>
                    <a:pt x="11875" y="18508"/>
                    <a:pt x="13052" y="14764"/>
                  </a:cubicBezTo>
                  <a:cubicBezTo>
                    <a:pt x="15085" y="7810"/>
                    <a:pt x="20006" y="4386"/>
                    <a:pt x="27923" y="4386"/>
                  </a:cubicBezTo>
                  <a:cubicBezTo>
                    <a:pt x="35947" y="4386"/>
                    <a:pt x="40975" y="8024"/>
                    <a:pt x="43008" y="154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1876551" y="2411985"/>
              <a:ext cx="34598" cy="149179"/>
            </a:xfrm>
            <a:custGeom>
              <a:avLst/>
              <a:gdLst/>
              <a:ahLst/>
              <a:cxnLst/>
              <a:rect l="l" t="t" r="r" b="b"/>
              <a:pathLst>
                <a:path w="34598" h="149179">
                  <a:moveTo>
                    <a:pt x="3145" y="148730"/>
                  </a:moveTo>
                  <a:cubicBezTo>
                    <a:pt x="12132" y="141840"/>
                    <a:pt x="19621" y="131655"/>
                    <a:pt x="25762" y="118026"/>
                  </a:cubicBezTo>
                  <a:cubicBezTo>
                    <a:pt x="31603" y="104995"/>
                    <a:pt x="34599" y="92713"/>
                    <a:pt x="34599" y="80881"/>
                  </a:cubicBezTo>
                  <a:lnTo>
                    <a:pt x="34599" y="68299"/>
                  </a:lnTo>
                  <a:cubicBezTo>
                    <a:pt x="34599" y="56467"/>
                    <a:pt x="31603" y="44185"/>
                    <a:pt x="25762" y="31154"/>
                  </a:cubicBezTo>
                  <a:cubicBezTo>
                    <a:pt x="19621" y="17524"/>
                    <a:pt x="12132" y="7339"/>
                    <a:pt x="3145" y="449"/>
                  </a:cubicBezTo>
                  <a:cubicBezTo>
                    <a:pt x="2696" y="150"/>
                    <a:pt x="2247" y="0"/>
                    <a:pt x="2097" y="0"/>
                  </a:cubicBezTo>
                  <a:cubicBezTo>
                    <a:pt x="749" y="0"/>
                    <a:pt x="0" y="749"/>
                    <a:pt x="0" y="2097"/>
                  </a:cubicBezTo>
                  <a:cubicBezTo>
                    <a:pt x="0" y="2696"/>
                    <a:pt x="300" y="3295"/>
                    <a:pt x="749" y="3744"/>
                  </a:cubicBezTo>
                  <a:cubicBezTo>
                    <a:pt x="8537" y="9736"/>
                    <a:pt x="14828" y="19621"/>
                    <a:pt x="19471" y="33251"/>
                  </a:cubicBezTo>
                  <a:cubicBezTo>
                    <a:pt x="23515" y="45083"/>
                    <a:pt x="25612" y="56766"/>
                    <a:pt x="25612" y="68299"/>
                  </a:cubicBezTo>
                  <a:lnTo>
                    <a:pt x="25612" y="80881"/>
                  </a:lnTo>
                  <a:cubicBezTo>
                    <a:pt x="25612" y="92413"/>
                    <a:pt x="23515" y="104096"/>
                    <a:pt x="19471" y="115929"/>
                  </a:cubicBezTo>
                  <a:cubicBezTo>
                    <a:pt x="14828" y="129559"/>
                    <a:pt x="8537" y="139444"/>
                    <a:pt x="749" y="145435"/>
                  </a:cubicBezTo>
                  <a:cubicBezTo>
                    <a:pt x="300" y="146034"/>
                    <a:pt x="0" y="146633"/>
                    <a:pt x="0" y="147083"/>
                  </a:cubicBezTo>
                  <a:cubicBezTo>
                    <a:pt x="0" y="148431"/>
                    <a:pt x="749" y="149180"/>
                    <a:pt x="2097" y="149180"/>
                  </a:cubicBezTo>
                  <a:cubicBezTo>
                    <a:pt x="2247" y="149180"/>
                    <a:pt x="2696" y="149030"/>
                    <a:pt x="3145" y="1487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1946764" y="2850214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2040483" y="2850214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2145542" y="2814481"/>
              <a:ext cx="66972" cy="133944"/>
            </a:xfrm>
            <a:custGeom>
              <a:avLst/>
              <a:gdLst/>
              <a:ahLst/>
              <a:cxnLst/>
              <a:rect l="l" t="t" r="r" b="b"/>
              <a:pathLst>
                <a:path w="66972" h="133944">
                  <a:moveTo>
                    <a:pt x="66972" y="104631"/>
                  </a:moveTo>
                  <a:lnTo>
                    <a:pt x="66972" y="91793"/>
                  </a:lnTo>
                  <a:lnTo>
                    <a:pt x="60125" y="91793"/>
                  </a:lnTo>
                  <a:lnTo>
                    <a:pt x="60125" y="104203"/>
                  </a:lnTo>
                  <a:cubicBezTo>
                    <a:pt x="60125" y="114902"/>
                    <a:pt x="56274" y="126884"/>
                    <a:pt x="46859" y="126884"/>
                  </a:cubicBezTo>
                  <a:cubicBezTo>
                    <a:pt x="38087" y="126884"/>
                    <a:pt x="33807" y="119609"/>
                    <a:pt x="33807" y="105059"/>
                  </a:cubicBezTo>
                  <a:lnTo>
                    <a:pt x="33807" y="47073"/>
                  </a:lnTo>
                  <a:lnTo>
                    <a:pt x="63549" y="47073"/>
                  </a:lnTo>
                  <a:lnTo>
                    <a:pt x="63549" y="38942"/>
                  </a:lnTo>
                  <a:lnTo>
                    <a:pt x="33807" y="38942"/>
                  </a:lnTo>
                  <a:lnTo>
                    <a:pt x="33807" y="0"/>
                  </a:lnTo>
                  <a:lnTo>
                    <a:pt x="26960" y="0"/>
                  </a:lnTo>
                  <a:cubicBezTo>
                    <a:pt x="26746" y="7061"/>
                    <a:pt x="26104" y="13266"/>
                    <a:pt x="24607" y="18829"/>
                  </a:cubicBezTo>
                  <a:cubicBezTo>
                    <a:pt x="20969" y="32951"/>
                    <a:pt x="12624" y="40226"/>
                    <a:pt x="0" y="40868"/>
                  </a:cubicBezTo>
                  <a:lnTo>
                    <a:pt x="0" y="47073"/>
                  </a:lnTo>
                  <a:lnTo>
                    <a:pt x="17759" y="47073"/>
                  </a:lnTo>
                  <a:lnTo>
                    <a:pt x="17759" y="104631"/>
                  </a:lnTo>
                  <a:cubicBezTo>
                    <a:pt x="17759" y="117255"/>
                    <a:pt x="21611" y="125386"/>
                    <a:pt x="29100" y="129452"/>
                  </a:cubicBezTo>
                  <a:cubicBezTo>
                    <a:pt x="34877" y="132447"/>
                    <a:pt x="40226" y="133945"/>
                    <a:pt x="45576" y="133945"/>
                  </a:cubicBezTo>
                  <a:cubicBezTo>
                    <a:pt x="59698" y="133945"/>
                    <a:pt x="66972" y="119823"/>
                    <a:pt x="66972" y="104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1982209" y="2124348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2190449" y="2087545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2270862" y="2797578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2315767" y="2004990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2395686" y="2899474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2416681" y="2011586"/>
              <a:ext cx="52636" cy="234082"/>
            </a:xfrm>
            <a:custGeom>
              <a:avLst/>
              <a:gdLst/>
              <a:ahLst/>
              <a:cxnLst/>
              <a:rect l="l" t="t" r="r" b="b"/>
              <a:pathLst>
                <a:path w="52636" h="234082">
                  <a:moveTo>
                    <a:pt x="4707" y="233441"/>
                  </a:moveTo>
                  <a:cubicBezTo>
                    <a:pt x="18615" y="222742"/>
                    <a:pt x="30170" y="206909"/>
                    <a:pt x="39370" y="185726"/>
                  </a:cubicBezTo>
                  <a:cubicBezTo>
                    <a:pt x="48143" y="165612"/>
                    <a:pt x="52637" y="146355"/>
                    <a:pt x="52637" y="128168"/>
                  </a:cubicBezTo>
                  <a:lnTo>
                    <a:pt x="52637" y="105915"/>
                  </a:lnTo>
                  <a:cubicBezTo>
                    <a:pt x="52637" y="87728"/>
                    <a:pt x="48143" y="68470"/>
                    <a:pt x="39370" y="48357"/>
                  </a:cubicBezTo>
                  <a:cubicBezTo>
                    <a:pt x="30170" y="27174"/>
                    <a:pt x="18615" y="11340"/>
                    <a:pt x="4707" y="642"/>
                  </a:cubicBezTo>
                  <a:cubicBezTo>
                    <a:pt x="4493" y="214"/>
                    <a:pt x="3851" y="0"/>
                    <a:pt x="2996" y="0"/>
                  </a:cubicBezTo>
                  <a:cubicBezTo>
                    <a:pt x="1070" y="0"/>
                    <a:pt x="0" y="1070"/>
                    <a:pt x="0" y="2996"/>
                  </a:cubicBezTo>
                  <a:cubicBezTo>
                    <a:pt x="0" y="4065"/>
                    <a:pt x="428" y="4707"/>
                    <a:pt x="1070" y="5349"/>
                  </a:cubicBezTo>
                  <a:cubicBezTo>
                    <a:pt x="13052" y="14550"/>
                    <a:pt x="22681" y="29956"/>
                    <a:pt x="29956" y="51567"/>
                  </a:cubicBezTo>
                  <a:cubicBezTo>
                    <a:pt x="36161" y="70182"/>
                    <a:pt x="39370" y="88155"/>
                    <a:pt x="39370" y="105915"/>
                  </a:cubicBezTo>
                  <a:lnTo>
                    <a:pt x="39370" y="128168"/>
                  </a:lnTo>
                  <a:cubicBezTo>
                    <a:pt x="39370" y="145927"/>
                    <a:pt x="36161" y="163901"/>
                    <a:pt x="29956" y="182516"/>
                  </a:cubicBezTo>
                  <a:cubicBezTo>
                    <a:pt x="22681" y="204127"/>
                    <a:pt x="13052" y="219533"/>
                    <a:pt x="1070" y="228734"/>
                  </a:cubicBezTo>
                  <a:cubicBezTo>
                    <a:pt x="428" y="229375"/>
                    <a:pt x="0" y="230017"/>
                    <a:pt x="0" y="231087"/>
                  </a:cubicBezTo>
                  <a:cubicBezTo>
                    <a:pt x="0" y="233013"/>
                    <a:pt x="1070" y="234083"/>
                    <a:pt x="2996" y="234083"/>
                  </a:cubicBezTo>
                  <a:cubicBezTo>
                    <a:pt x="3851" y="234083"/>
                    <a:pt x="4493" y="233869"/>
                    <a:pt x="4707" y="23344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0" name="MathFormula 330"/>
          <p:cNvGrpSpPr/>
          <p:nvPr/>
        </p:nvGrpSpPr>
        <p:grpSpPr>
          <a:xfrm>
            <a:off x="2862738" y="1352389"/>
            <a:ext cx="3808326" cy="2073362"/>
            <a:chOff x="2862738" y="1352389"/>
            <a:chExt cx="3808326" cy="2073362"/>
          </a:xfrm>
        </p:grpSpPr>
        <p:sp>
          <p:nvSpPr>
            <p:cNvPr id="214" name="MathGlyph 214"/>
            <p:cNvSpPr/>
            <p:nvPr/>
          </p:nvSpPr>
          <p:spPr>
            <a:xfrm>
              <a:off x="2872581" y="1352389"/>
              <a:ext cx="116827" cy="513527"/>
            </a:xfrm>
            <a:custGeom>
              <a:avLst/>
              <a:gdLst/>
              <a:ahLst/>
              <a:cxnLst/>
              <a:rect l="l" t="t" r="r" b="b"/>
              <a:pathLst>
                <a:path w="116827" h="513527">
                  <a:moveTo>
                    <a:pt x="20327" y="256764"/>
                  </a:moveTo>
                  <a:cubicBezTo>
                    <a:pt x="42366" y="246065"/>
                    <a:pt x="69112" y="221886"/>
                    <a:pt x="69112" y="192787"/>
                  </a:cubicBezTo>
                  <a:lnTo>
                    <a:pt x="69112" y="64833"/>
                  </a:lnTo>
                  <a:cubicBezTo>
                    <a:pt x="69112" y="53278"/>
                    <a:pt x="73606" y="42152"/>
                    <a:pt x="82806" y="31454"/>
                  </a:cubicBezTo>
                  <a:cubicBezTo>
                    <a:pt x="91365" y="21397"/>
                    <a:pt x="101422" y="14550"/>
                    <a:pt x="112762" y="10912"/>
                  </a:cubicBezTo>
                  <a:cubicBezTo>
                    <a:pt x="115544" y="10057"/>
                    <a:pt x="116827" y="8345"/>
                    <a:pt x="116827" y="5563"/>
                  </a:cubicBezTo>
                  <a:cubicBezTo>
                    <a:pt x="116827" y="1926"/>
                    <a:pt x="114902" y="0"/>
                    <a:pt x="111264" y="0"/>
                  </a:cubicBezTo>
                  <a:cubicBezTo>
                    <a:pt x="110622" y="0"/>
                    <a:pt x="110194" y="0"/>
                    <a:pt x="109766" y="214"/>
                  </a:cubicBezTo>
                  <a:cubicBezTo>
                    <a:pt x="94361" y="5135"/>
                    <a:pt x="80667" y="13052"/>
                    <a:pt x="68684" y="23965"/>
                  </a:cubicBezTo>
                  <a:cubicBezTo>
                    <a:pt x="54776" y="37017"/>
                    <a:pt x="47715" y="50497"/>
                    <a:pt x="47715" y="64833"/>
                  </a:cubicBezTo>
                  <a:lnTo>
                    <a:pt x="47715" y="192787"/>
                  </a:lnTo>
                  <a:cubicBezTo>
                    <a:pt x="47715" y="205411"/>
                    <a:pt x="43436" y="217393"/>
                    <a:pt x="34877" y="228734"/>
                  </a:cubicBezTo>
                  <a:cubicBezTo>
                    <a:pt x="26318" y="240074"/>
                    <a:pt x="16048" y="247777"/>
                    <a:pt x="4065" y="251414"/>
                  </a:cubicBezTo>
                  <a:cubicBezTo>
                    <a:pt x="1284" y="252270"/>
                    <a:pt x="0" y="253982"/>
                    <a:pt x="0" y="256764"/>
                  </a:cubicBezTo>
                  <a:cubicBezTo>
                    <a:pt x="0" y="259545"/>
                    <a:pt x="1284" y="261257"/>
                    <a:pt x="4065" y="262113"/>
                  </a:cubicBezTo>
                  <a:cubicBezTo>
                    <a:pt x="16048" y="265750"/>
                    <a:pt x="26318" y="273453"/>
                    <a:pt x="34877" y="284794"/>
                  </a:cubicBezTo>
                  <a:cubicBezTo>
                    <a:pt x="43436" y="296134"/>
                    <a:pt x="47715" y="308116"/>
                    <a:pt x="47715" y="320740"/>
                  </a:cubicBezTo>
                  <a:lnTo>
                    <a:pt x="47715" y="448694"/>
                  </a:lnTo>
                  <a:cubicBezTo>
                    <a:pt x="47715" y="463030"/>
                    <a:pt x="54776" y="476510"/>
                    <a:pt x="68684" y="489562"/>
                  </a:cubicBezTo>
                  <a:cubicBezTo>
                    <a:pt x="80667" y="500475"/>
                    <a:pt x="94361" y="508392"/>
                    <a:pt x="109766" y="513313"/>
                  </a:cubicBezTo>
                  <a:cubicBezTo>
                    <a:pt x="110194" y="513527"/>
                    <a:pt x="110622" y="513527"/>
                    <a:pt x="111264" y="513527"/>
                  </a:cubicBezTo>
                  <a:cubicBezTo>
                    <a:pt x="114902" y="513527"/>
                    <a:pt x="116827" y="511601"/>
                    <a:pt x="116827" y="507964"/>
                  </a:cubicBezTo>
                  <a:cubicBezTo>
                    <a:pt x="116827" y="505182"/>
                    <a:pt x="115544" y="503471"/>
                    <a:pt x="112762" y="502615"/>
                  </a:cubicBezTo>
                  <a:cubicBezTo>
                    <a:pt x="101422" y="498977"/>
                    <a:pt x="91365" y="492130"/>
                    <a:pt x="82806" y="482074"/>
                  </a:cubicBezTo>
                  <a:cubicBezTo>
                    <a:pt x="73606" y="471375"/>
                    <a:pt x="69112" y="460249"/>
                    <a:pt x="69112" y="448694"/>
                  </a:cubicBezTo>
                  <a:lnTo>
                    <a:pt x="69112" y="320740"/>
                  </a:lnTo>
                  <a:cubicBezTo>
                    <a:pt x="69112" y="291641"/>
                    <a:pt x="42366" y="267462"/>
                    <a:pt x="20327" y="256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3017010" y="1387155"/>
              <a:ext cx="176310" cy="146141"/>
            </a:xfrm>
            <a:custGeom>
              <a:avLst/>
              <a:gdLst/>
              <a:ahLst/>
              <a:cxnLst/>
              <a:rect l="l" t="t" r="r" b="b"/>
              <a:pathLst>
                <a:path w="176310" h="146141">
                  <a:moveTo>
                    <a:pt x="172673" y="0"/>
                  </a:moveTo>
                  <a:cubicBezTo>
                    <a:pt x="169036" y="0"/>
                    <a:pt x="156412" y="642"/>
                    <a:pt x="152774" y="642"/>
                  </a:cubicBezTo>
                  <a:cubicBezTo>
                    <a:pt x="148495" y="642"/>
                    <a:pt x="133517" y="0"/>
                    <a:pt x="129238" y="0"/>
                  </a:cubicBezTo>
                  <a:cubicBezTo>
                    <a:pt x="126028" y="0"/>
                    <a:pt x="124316" y="1712"/>
                    <a:pt x="124316" y="5135"/>
                  </a:cubicBezTo>
                  <a:cubicBezTo>
                    <a:pt x="124316" y="7061"/>
                    <a:pt x="125386" y="8131"/>
                    <a:pt x="127740" y="8345"/>
                  </a:cubicBezTo>
                  <a:cubicBezTo>
                    <a:pt x="132875" y="8987"/>
                    <a:pt x="135443" y="10698"/>
                    <a:pt x="135443" y="13908"/>
                  </a:cubicBezTo>
                  <a:cubicBezTo>
                    <a:pt x="135443" y="15834"/>
                    <a:pt x="134159" y="18187"/>
                    <a:pt x="131591" y="20969"/>
                  </a:cubicBezTo>
                  <a:lnTo>
                    <a:pt x="98212" y="56916"/>
                  </a:lnTo>
                  <a:cubicBezTo>
                    <a:pt x="92007" y="42366"/>
                    <a:pt x="86016" y="28030"/>
                    <a:pt x="79811" y="13480"/>
                  </a:cubicBezTo>
                  <a:cubicBezTo>
                    <a:pt x="80025" y="13052"/>
                    <a:pt x="80239" y="12624"/>
                    <a:pt x="80881" y="12196"/>
                  </a:cubicBezTo>
                  <a:cubicBezTo>
                    <a:pt x="82806" y="10057"/>
                    <a:pt x="86444" y="8773"/>
                    <a:pt x="91579" y="8345"/>
                  </a:cubicBezTo>
                  <a:cubicBezTo>
                    <a:pt x="95003" y="7917"/>
                    <a:pt x="96714" y="6205"/>
                    <a:pt x="96714" y="3424"/>
                  </a:cubicBezTo>
                  <a:cubicBezTo>
                    <a:pt x="96714" y="1070"/>
                    <a:pt x="95430" y="0"/>
                    <a:pt x="92649" y="0"/>
                  </a:cubicBezTo>
                  <a:cubicBezTo>
                    <a:pt x="87514" y="0"/>
                    <a:pt x="71038" y="642"/>
                    <a:pt x="65903" y="642"/>
                  </a:cubicBezTo>
                  <a:cubicBezTo>
                    <a:pt x="61409" y="642"/>
                    <a:pt x="46645" y="0"/>
                    <a:pt x="42152" y="0"/>
                  </a:cubicBezTo>
                  <a:cubicBezTo>
                    <a:pt x="38942" y="0"/>
                    <a:pt x="37445" y="1712"/>
                    <a:pt x="37445" y="5135"/>
                  </a:cubicBezTo>
                  <a:cubicBezTo>
                    <a:pt x="37445" y="7275"/>
                    <a:pt x="39370" y="8345"/>
                    <a:pt x="43222" y="8345"/>
                  </a:cubicBezTo>
                  <a:cubicBezTo>
                    <a:pt x="52850" y="8345"/>
                    <a:pt x="55846" y="8345"/>
                    <a:pt x="58414" y="14550"/>
                  </a:cubicBezTo>
                  <a:lnTo>
                    <a:pt x="83234" y="72964"/>
                  </a:lnTo>
                  <a:lnTo>
                    <a:pt x="38729" y="120679"/>
                  </a:lnTo>
                  <a:cubicBezTo>
                    <a:pt x="38087" y="121321"/>
                    <a:pt x="37231" y="122177"/>
                    <a:pt x="36161" y="122819"/>
                  </a:cubicBezTo>
                  <a:cubicBezTo>
                    <a:pt x="27388" y="132019"/>
                    <a:pt x="17332" y="137155"/>
                    <a:pt x="5563" y="137796"/>
                  </a:cubicBezTo>
                  <a:cubicBezTo>
                    <a:pt x="1926" y="138010"/>
                    <a:pt x="0" y="139936"/>
                    <a:pt x="0" y="143146"/>
                  </a:cubicBezTo>
                  <a:cubicBezTo>
                    <a:pt x="642" y="145071"/>
                    <a:pt x="856" y="146141"/>
                    <a:pt x="3637" y="146141"/>
                  </a:cubicBezTo>
                  <a:cubicBezTo>
                    <a:pt x="7275" y="146141"/>
                    <a:pt x="19899" y="145499"/>
                    <a:pt x="23537" y="145499"/>
                  </a:cubicBezTo>
                  <a:cubicBezTo>
                    <a:pt x="28030" y="145499"/>
                    <a:pt x="42794" y="146141"/>
                    <a:pt x="47287" y="146141"/>
                  </a:cubicBezTo>
                  <a:cubicBezTo>
                    <a:pt x="50497" y="146141"/>
                    <a:pt x="51995" y="144429"/>
                    <a:pt x="51995" y="141006"/>
                  </a:cubicBezTo>
                  <a:cubicBezTo>
                    <a:pt x="51995" y="139080"/>
                    <a:pt x="50925" y="138010"/>
                    <a:pt x="48571" y="137796"/>
                  </a:cubicBezTo>
                  <a:cubicBezTo>
                    <a:pt x="43436" y="137368"/>
                    <a:pt x="40868" y="135443"/>
                    <a:pt x="40868" y="132233"/>
                  </a:cubicBezTo>
                  <a:cubicBezTo>
                    <a:pt x="40868" y="130094"/>
                    <a:pt x="42794" y="127098"/>
                    <a:pt x="46431" y="123247"/>
                  </a:cubicBezTo>
                  <a:cubicBezTo>
                    <a:pt x="59698" y="109125"/>
                    <a:pt x="73178" y="95003"/>
                    <a:pt x="86230" y="80667"/>
                  </a:cubicBezTo>
                  <a:cubicBezTo>
                    <a:pt x="93505" y="97998"/>
                    <a:pt x="100994" y="115116"/>
                    <a:pt x="108055" y="132661"/>
                  </a:cubicBezTo>
                  <a:cubicBezTo>
                    <a:pt x="107841" y="133089"/>
                    <a:pt x="107627" y="133517"/>
                    <a:pt x="106985" y="134159"/>
                  </a:cubicBezTo>
                  <a:cubicBezTo>
                    <a:pt x="105059" y="136085"/>
                    <a:pt x="101636" y="137155"/>
                    <a:pt x="96500" y="137796"/>
                  </a:cubicBezTo>
                  <a:cubicBezTo>
                    <a:pt x="93291" y="138224"/>
                    <a:pt x="91579" y="139936"/>
                    <a:pt x="91579" y="142718"/>
                  </a:cubicBezTo>
                  <a:cubicBezTo>
                    <a:pt x="91579" y="145071"/>
                    <a:pt x="92863" y="146141"/>
                    <a:pt x="95644" y="146141"/>
                  </a:cubicBezTo>
                  <a:lnTo>
                    <a:pt x="122391" y="145499"/>
                  </a:lnTo>
                  <a:cubicBezTo>
                    <a:pt x="126884" y="145499"/>
                    <a:pt x="141862" y="146141"/>
                    <a:pt x="145713" y="146141"/>
                  </a:cubicBezTo>
                  <a:cubicBezTo>
                    <a:pt x="148923" y="146141"/>
                    <a:pt x="150635" y="144429"/>
                    <a:pt x="150635" y="141220"/>
                  </a:cubicBezTo>
                  <a:cubicBezTo>
                    <a:pt x="150635" y="139080"/>
                    <a:pt x="149137" y="138010"/>
                    <a:pt x="145927" y="137796"/>
                  </a:cubicBezTo>
                  <a:cubicBezTo>
                    <a:pt x="139294" y="137796"/>
                    <a:pt x="135015" y="137582"/>
                    <a:pt x="133517" y="136727"/>
                  </a:cubicBezTo>
                  <a:cubicBezTo>
                    <a:pt x="132019" y="135871"/>
                    <a:pt x="130307" y="133303"/>
                    <a:pt x="128596" y="129024"/>
                  </a:cubicBezTo>
                  <a:lnTo>
                    <a:pt x="101422" y="64191"/>
                  </a:lnTo>
                  <a:cubicBezTo>
                    <a:pt x="115972" y="48785"/>
                    <a:pt x="126884" y="37231"/>
                    <a:pt x="133945" y="29314"/>
                  </a:cubicBezTo>
                  <a:cubicBezTo>
                    <a:pt x="139080" y="23965"/>
                    <a:pt x="142504" y="20327"/>
                    <a:pt x="144429" y="18829"/>
                  </a:cubicBezTo>
                  <a:cubicBezTo>
                    <a:pt x="152346" y="12196"/>
                    <a:pt x="161119" y="8773"/>
                    <a:pt x="170748" y="8345"/>
                  </a:cubicBezTo>
                  <a:cubicBezTo>
                    <a:pt x="175241" y="8131"/>
                    <a:pt x="176311" y="7061"/>
                    <a:pt x="176311" y="2996"/>
                  </a:cubicBezTo>
                  <a:cubicBezTo>
                    <a:pt x="175669" y="1070"/>
                    <a:pt x="175455" y="0"/>
                    <a:pt x="1726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3023643" y="1643063"/>
              <a:ext cx="142289" cy="146141"/>
            </a:xfrm>
            <a:custGeom>
              <a:avLst/>
              <a:gdLst/>
              <a:ahLst/>
              <a:cxnLst/>
              <a:rect l="l" t="t" r="r" b="b"/>
              <a:pathLst>
                <a:path w="142289" h="146141">
                  <a:moveTo>
                    <a:pt x="141648" y="6419"/>
                  </a:moveTo>
                  <a:cubicBezTo>
                    <a:pt x="142076" y="4493"/>
                    <a:pt x="142290" y="3210"/>
                    <a:pt x="142290" y="2782"/>
                  </a:cubicBezTo>
                  <a:cubicBezTo>
                    <a:pt x="142290" y="856"/>
                    <a:pt x="141220" y="0"/>
                    <a:pt x="138866" y="0"/>
                  </a:cubicBezTo>
                  <a:lnTo>
                    <a:pt x="46859" y="0"/>
                  </a:lnTo>
                  <a:cubicBezTo>
                    <a:pt x="41510" y="0"/>
                    <a:pt x="40868" y="642"/>
                    <a:pt x="39584" y="4921"/>
                  </a:cubicBezTo>
                  <a:lnTo>
                    <a:pt x="28030" y="42794"/>
                  </a:lnTo>
                  <a:cubicBezTo>
                    <a:pt x="27602" y="43864"/>
                    <a:pt x="27388" y="45148"/>
                    <a:pt x="27174" y="46217"/>
                  </a:cubicBezTo>
                  <a:cubicBezTo>
                    <a:pt x="27816" y="47929"/>
                    <a:pt x="28244" y="49213"/>
                    <a:pt x="30598" y="49213"/>
                  </a:cubicBezTo>
                  <a:cubicBezTo>
                    <a:pt x="31668" y="49213"/>
                    <a:pt x="32951" y="48357"/>
                    <a:pt x="34235" y="46645"/>
                  </a:cubicBezTo>
                  <a:cubicBezTo>
                    <a:pt x="38729" y="32737"/>
                    <a:pt x="44720" y="22681"/>
                    <a:pt x="52209" y="16904"/>
                  </a:cubicBezTo>
                  <a:cubicBezTo>
                    <a:pt x="59698" y="11126"/>
                    <a:pt x="70824" y="8345"/>
                    <a:pt x="85374" y="8345"/>
                  </a:cubicBezTo>
                  <a:lnTo>
                    <a:pt x="117897" y="8345"/>
                  </a:lnTo>
                  <a:lnTo>
                    <a:pt x="856" y="139080"/>
                  </a:lnTo>
                  <a:lnTo>
                    <a:pt x="0" y="143360"/>
                  </a:lnTo>
                  <a:cubicBezTo>
                    <a:pt x="0" y="145285"/>
                    <a:pt x="1284" y="146141"/>
                    <a:pt x="3637" y="146141"/>
                  </a:cubicBezTo>
                  <a:lnTo>
                    <a:pt x="97998" y="146141"/>
                  </a:lnTo>
                  <a:cubicBezTo>
                    <a:pt x="103561" y="146141"/>
                    <a:pt x="104203" y="145713"/>
                    <a:pt x="105487" y="141220"/>
                  </a:cubicBezTo>
                  <a:lnTo>
                    <a:pt x="120465" y="94361"/>
                  </a:lnTo>
                  <a:cubicBezTo>
                    <a:pt x="120679" y="93505"/>
                    <a:pt x="121321" y="92007"/>
                    <a:pt x="121321" y="91151"/>
                  </a:cubicBezTo>
                  <a:cubicBezTo>
                    <a:pt x="121321" y="89011"/>
                    <a:pt x="120037" y="87942"/>
                    <a:pt x="117683" y="87942"/>
                  </a:cubicBezTo>
                  <a:cubicBezTo>
                    <a:pt x="116186" y="87942"/>
                    <a:pt x="114688" y="89867"/>
                    <a:pt x="113404" y="93933"/>
                  </a:cubicBezTo>
                  <a:cubicBezTo>
                    <a:pt x="108697" y="108483"/>
                    <a:pt x="102919" y="119181"/>
                    <a:pt x="95858" y="126028"/>
                  </a:cubicBezTo>
                  <a:cubicBezTo>
                    <a:pt x="88369" y="133517"/>
                    <a:pt x="75959" y="137155"/>
                    <a:pt x="58842" y="137155"/>
                  </a:cubicBezTo>
                  <a:lnTo>
                    <a:pt x="24607" y="13715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3243338" y="1710677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3270732" y="1454769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3492999" y="1390792"/>
              <a:ext cx="90081" cy="147211"/>
            </a:xfrm>
            <a:custGeom>
              <a:avLst/>
              <a:gdLst/>
              <a:ahLst/>
              <a:cxnLst/>
              <a:rect l="l" t="t" r="r" b="b"/>
              <a:pathLst>
                <a:path w="90081" h="147211">
                  <a:moveTo>
                    <a:pt x="44934" y="147211"/>
                  </a:moveTo>
                  <a:cubicBezTo>
                    <a:pt x="75103" y="147211"/>
                    <a:pt x="90081" y="122819"/>
                    <a:pt x="90081" y="74033"/>
                  </a:cubicBezTo>
                  <a:cubicBezTo>
                    <a:pt x="90081" y="41296"/>
                    <a:pt x="83234" y="19471"/>
                    <a:pt x="69754" y="8773"/>
                  </a:cubicBezTo>
                  <a:cubicBezTo>
                    <a:pt x="62265" y="2996"/>
                    <a:pt x="53920" y="0"/>
                    <a:pt x="45148" y="0"/>
                  </a:cubicBezTo>
                  <a:cubicBezTo>
                    <a:pt x="14978" y="0"/>
                    <a:pt x="0" y="24607"/>
                    <a:pt x="0" y="74033"/>
                  </a:cubicBezTo>
                  <a:cubicBezTo>
                    <a:pt x="0" y="113404"/>
                    <a:pt x="10485" y="147211"/>
                    <a:pt x="44934" y="147211"/>
                  </a:cubicBezTo>
                  <a:close/>
                  <a:moveTo>
                    <a:pt x="68898" y="30384"/>
                  </a:moveTo>
                  <a:cubicBezTo>
                    <a:pt x="70396" y="37873"/>
                    <a:pt x="71038" y="51567"/>
                    <a:pt x="71038" y="71466"/>
                  </a:cubicBezTo>
                  <a:cubicBezTo>
                    <a:pt x="71038" y="91151"/>
                    <a:pt x="70182" y="105701"/>
                    <a:pt x="68684" y="115116"/>
                  </a:cubicBezTo>
                  <a:cubicBezTo>
                    <a:pt x="65903" y="132233"/>
                    <a:pt x="57986" y="140792"/>
                    <a:pt x="44934" y="140792"/>
                  </a:cubicBezTo>
                  <a:cubicBezTo>
                    <a:pt x="40012" y="140792"/>
                    <a:pt x="35091" y="138866"/>
                    <a:pt x="30598" y="135229"/>
                  </a:cubicBezTo>
                  <a:cubicBezTo>
                    <a:pt x="24820" y="130307"/>
                    <a:pt x="21397" y="120251"/>
                    <a:pt x="19899" y="104845"/>
                  </a:cubicBezTo>
                  <a:cubicBezTo>
                    <a:pt x="19257" y="99496"/>
                    <a:pt x="19043" y="88369"/>
                    <a:pt x="19043" y="71466"/>
                  </a:cubicBezTo>
                  <a:cubicBezTo>
                    <a:pt x="19043" y="52850"/>
                    <a:pt x="19685" y="39798"/>
                    <a:pt x="20755" y="32737"/>
                  </a:cubicBezTo>
                  <a:cubicBezTo>
                    <a:pt x="22681" y="20969"/>
                    <a:pt x="26532" y="13480"/>
                    <a:pt x="32523" y="10271"/>
                  </a:cubicBezTo>
                  <a:cubicBezTo>
                    <a:pt x="37231" y="7703"/>
                    <a:pt x="41296" y="6419"/>
                    <a:pt x="44934" y="6419"/>
                  </a:cubicBezTo>
                  <a:cubicBezTo>
                    <a:pt x="58842" y="6419"/>
                    <a:pt x="66545" y="17759"/>
                    <a:pt x="68898" y="303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3595490" y="1694630"/>
              <a:ext cx="112334" cy="140578"/>
            </a:xfrm>
            <a:custGeom>
              <a:avLst/>
              <a:gdLst/>
              <a:ahLst/>
              <a:cxnLst/>
              <a:rect l="l" t="t" r="r" b="b"/>
              <a:pathLst>
                <a:path w="112334" h="140578">
                  <a:moveTo>
                    <a:pt x="108269" y="13694"/>
                  </a:moveTo>
                  <a:cubicBezTo>
                    <a:pt x="111050" y="8345"/>
                    <a:pt x="112334" y="5563"/>
                    <a:pt x="112334" y="5349"/>
                  </a:cubicBezTo>
                  <a:cubicBezTo>
                    <a:pt x="112334" y="3424"/>
                    <a:pt x="111264" y="2354"/>
                    <a:pt x="108911" y="2354"/>
                  </a:cubicBezTo>
                  <a:cubicBezTo>
                    <a:pt x="107413" y="2354"/>
                    <a:pt x="106343" y="2996"/>
                    <a:pt x="105701" y="4279"/>
                  </a:cubicBezTo>
                  <a:cubicBezTo>
                    <a:pt x="98212" y="18187"/>
                    <a:pt x="89439" y="37873"/>
                    <a:pt x="79169" y="63335"/>
                  </a:cubicBezTo>
                  <a:cubicBezTo>
                    <a:pt x="78313" y="49213"/>
                    <a:pt x="75531" y="35947"/>
                    <a:pt x="70824" y="23751"/>
                  </a:cubicBezTo>
                  <a:cubicBezTo>
                    <a:pt x="64619" y="7917"/>
                    <a:pt x="54990" y="0"/>
                    <a:pt x="41938" y="0"/>
                  </a:cubicBezTo>
                  <a:cubicBezTo>
                    <a:pt x="28458" y="0"/>
                    <a:pt x="16690" y="8987"/>
                    <a:pt x="10698" y="17332"/>
                  </a:cubicBezTo>
                  <a:cubicBezTo>
                    <a:pt x="3637" y="27388"/>
                    <a:pt x="0" y="34877"/>
                    <a:pt x="0" y="39584"/>
                  </a:cubicBezTo>
                  <a:cubicBezTo>
                    <a:pt x="0" y="41510"/>
                    <a:pt x="1712" y="42580"/>
                    <a:pt x="5349" y="42580"/>
                  </a:cubicBezTo>
                  <a:lnTo>
                    <a:pt x="6419" y="41082"/>
                  </a:lnTo>
                  <a:cubicBezTo>
                    <a:pt x="10057" y="29956"/>
                    <a:pt x="16262" y="22895"/>
                    <a:pt x="25034" y="19899"/>
                  </a:cubicBezTo>
                  <a:cubicBezTo>
                    <a:pt x="31026" y="17973"/>
                    <a:pt x="35733" y="16904"/>
                    <a:pt x="39156" y="16904"/>
                  </a:cubicBezTo>
                  <a:cubicBezTo>
                    <a:pt x="61409" y="16904"/>
                    <a:pt x="72536" y="34449"/>
                    <a:pt x="72536" y="69754"/>
                  </a:cubicBezTo>
                  <a:cubicBezTo>
                    <a:pt x="72536" y="78099"/>
                    <a:pt x="71680" y="84946"/>
                    <a:pt x="69968" y="90295"/>
                  </a:cubicBezTo>
                  <a:cubicBezTo>
                    <a:pt x="62693" y="114046"/>
                    <a:pt x="59056" y="129238"/>
                    <a:pt x="59056" y="135871"/>
                  </a:cubicBezTo>
                  <a:cubicBezTo>
                    <a:pt x="59056" y="139080"/>
                    <a:pt x="60339" y="140578"/>
                    <a:pt x="62693" y="140578"/>
                  </a:cubicBezTo>
                  <a:cubicBezTo>
                    <a:pt x="65261" y="140578"/>
                    <a:pt x="67828" y="136085"/>
                    <a:pt x="70182" y="127312"/>
                  </a:cubicBezTo>
                  <a:cubicBezTo>
                    <a:pt x="73820" y="113618"/>
                    <a:pt x="76387" y="101422"/>
                    <a:pt x="77885" y="90723"/>
                  </a:cubicBezTo>
                  <a:cubicBezTo>
                    <a:pt x="78527" y="87514"/>
                    <a:pt x="78955" y="84732"/>
                    <a:pt x="79597" y="82806"/>
                  </a:cubicBezTo>
                  <a:cubicBezTo>
                    <a:pt x="87300" y="58842"/>
                    <a:pt x="96928" y="35733"/>
                    <a:pt x="108269" y="136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3756539" y="1693346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840843" y="1648626"/>
              <a:ext cx="45789" cy="140578"/>
            </a:xfrm>
            <a:custGeom>
              <a:avLst/>
              <a:gdLst/>
              <a:ahLst/>
              <a:cxnLst/>
              <a:rect l="l" t="t" r="r" b="b"/>
              <a:pathLst>
                <a:path w="45789" h="140578">
                  <a:moveTo>
                    <a:pt x="34449" y="11982"/>
                  </a:moveTo>
                  <a:cubicBezTo>
                    <a:pt x="34449" y="5563"/>
                    <a:pt x="29100" y="0"/>
                    <a:pt x="22681" y="0"/>
                  </a:cubicBezTo>
                  <a:cubicBezTo>
                    <a:pt x="16262" y="0"/>
                    <a:pt x="10698" y="5563"/>
                    <a:pt x="10698" y="11982"/>
                  </a:cubicBezTo>
                  <a:cubicBezTo>
                    <a:pt x="10698" y="18401"/>
                    <a:pt x="16048" y="24179"/>
                    <a:pt x="22467" y="24179"/>
                  </a:cubicBezTo>
                  <a:cubicBezTo>
                    <a:pt x="29100" y="24179"/>
                    <a:pt x="34449" y="18615"/>
                    <a:pt x="34449" y="11982"/>
                  </a:cubicBezTo>
                  <a:close/>
                  <a:moveTo>
                    <a:pt x="23537" y="139936"/>
                  </a:moveTo>
                  <a:lnTo>
                    <a:pt x="45789" y="140578"/>
                  </a:lnTo>
                  <a:lnTo>
                    <a:pt x="45789" y="132233"/>
                  </a:lnTo>
                  <a:cubicBezTo>
                    <a:pt x="38729" y="132233"/>
                    <a:pt x="34449" y="131805"/>
                    <a:pt x="33165" y="130949"/>
                  </a:cubicBezTo>
                  <a:cubicBezTo>
                    <a:pt x="31881" y="130094"/>
                    <a:pt x="31454" y="127740"/>
                    <a:pt x="31454" y="123888"/>
                  </a:cubicBezTo>
                  <a:lnTo>
                    <a:pt x="31454" y="45362"/>
                  </a:lnTo>
                  <a:lnTo>
                    <a:pt x="856" y="47929"/>
                  </a:lnTo>
                  <a:lnTo>
                    <a:pt x="856" y="56060"/>
                  </a:lnTo>
                  <a:cubicBezTo>
                    <a:pt x="7917" y="56060"/>
                    <a:pt x="12410" y="56702"/>
                    <a:pt x="13908" y="57772"/>
                  </a:cubicBezTo>
                  <a:cubicBezTo>
                    <a:pt x="15406" y="58842"/>
                    <a:pt x="16048" y="61837"/>
                    <a:pt x="16048" y="66759"/>
                  </a:cubicBezTo>
                  <a:lnTo>
                    <a:pt x="16048" y="123674"/>
                  </a:lnTo>
                  <a:cubicBezTo>
                    <a:pt x="16048" y="127740"/>
                    <a:pt x="15406" y="130307"/>
                    <a:pt x="13908" y="131163"/>
                  </a:cubicBezTo>
                  <a:cubicBezTo>
                    <a:pt x="12410" y="132019"/>
                    <a:pt x="7703" y="132233"/>
                    <a:pt x="0" y="132233"/>
                  </a:cubicBezTo>
                  <a:lnTo>
                    <a:pt x="0" y="14057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900112" y="1694630"/>
              <a:ext cx="107626" cy="94574"/>
            </a:xfrm>
            <a:custGeom>
              <a:avLst/>
              <a:gdLst/>
              <a:ahLst/>
              <a:cxnLst/>
              <a:rect l="l" t="t" r="r" b="b"/>
              <a:pathLst>
                <a:path w="107626" h="94574">
                  <a:moveTo>
                    <a:pt x="60339" y="6205"/>
                  </a:moveTo>
                  <a:cubicBezTo>
                    <a:pt x="69968" y="6205"/>
                    <a:pt x="74889" y="13694"/>
                    <a:pt x="74889" y="28886"/>
                  </a:cubicBezTo>
                  <a:lnTo>
                    <a:pt x="74889" y="77671"/>
                  </a:lnTo>
                  <a:cubicBezTo>
                    <a:pt x="74889" y="81736"/>
                    <a:pt x="74247" y="84304"/>
                    <a:pt x="72750" y="85160"/>
                  </a:cubicBezTo>
                  <a:cubicBezTo>
                    <a:pt x="71252" y="86016"/>
                    <a:pt x="66545" y="86444"/>
                    <a:pt x="58628" y="86444"/>
                  </a:cubicBezTo>
                  <a:lnTo>
                    <a:pt x="58628" y="94575"/>
                  </a:lnTo>
                  <a:lnTo>
                    <a:pt x="83234" y="93933"/>
                  </a:lnTo>
                  <a:lnTo>
                    <a:pt x="107627" y="94575"/>
                  </a:lnTo>
                  <a:lnTo>
                    <a:pt x="107627" y="86444"/>
                  </a:lnTo>
                  <a:cubicBezTo>
                    <a:pt x="100780" y="86444"/>
                    <a:pt x="96286" y="86230"/>
                    <a:pt x="94147" y="85588"/>
                  </a:cubicBezTo>
                  <a:cubicBezTo>
                    <a:pt x="92007" y="84946"/>
                    <a:pt x="91151" y="83448"/>
                    <a:pt x="91151" y="80881"/>
                  </a:cubicBezTo>
                  <a:lnTo>
                    <a:pt x="91151" y="40868"/>
                  </a:lnTo>
                  <a:cubicBezTo>
                    <a:pt x="91151" y="30812"/>
                    <a:pt x="90937" y="23751"/>
                    <a:pt x="90295" y="19685"/>
                  </a:cubicBezTo>
                  <a:cubicBezTo>
                    <a:pt x="88155" y="6633"/>
                    <a:pt x="78527" y="0"/>
                    <a:pt x="61623" y="0"/>
                  </a:cubicBezTo>
                  <a:cubicBezTo>
                    <a:pt x="48143" y="0"/>
                    <a:pt x="38087" y="6419"/>
                    <a:pt x="31454" y="19257"/>
                  </a:cubicBezTo>
                  <a:lnTo>
                    <a:pt x="31454" y="0"/>
                  </a:lnTo>
                  <a:lnTo>
                    <a:pt x="0" y="2354"/>
                  </a:lnTo>
                  <a:lnTo>
                    <a:pt x="0" y="10485"/>
                  </a:lnTo>
                  <a:cubicBezTo>
                    <a:pt x="7703" y="10485"/>
                    <a:pt x="12410" y="11126"/>
                    <a:pt x="14122" y="12410"/>
                  </a:cubicBezTo>
                  <a:cubicBezTo>
                    <a:pt x="15834" y="13694"/>
                    <a:pt x="16476" y="16476"/>
                    <a:pt x="16476" y="21397"/>
                  </a:cubicBezTo>
                  <a:lnTo>
                    <a:pt x="16476" y="77671"/>
                  </a:lnTo>
                  <a:cubicBezTo>
                    <a:pt x="16476" y="81736"/>
                    <a:pt x="15620" y="84304"/>
                    <a:pt x="14122" y="85160"/>
                  </a:cubicBezTo>
                  <a:cubicBezTo>
                    <a:pt x="12624" y="86016"/>
                    <a:pt x="7917" y="86444"/>
                    <a:pt x="0" y="86444"/>
                  </a:cubicBezTo>
                  <a:lnTo>
                    <a:pt x="0" y="94575"/>
                  </a:lnTo>
                  <a:lnTo>
                    <a:pt x="24607" y="93933"/>
                  </a:lnTo>
                  <a:lnTo>
                    <a:pt x="48999" y="94575"/>
                  </a:lnTo>
                  <a:lnTo>
                    <a:pt x="48999" y="86444"/>
                  </a:lnTo>
                  <a:cubicBezTo>
                    <a:pt x="41082" y="86444"/>
                    <a:pt x="36589" y="86016"/>
                    <a:pt x="35091" y="85160"/>
                  </a:cubicBezTo>
                  <a:cubicBezTo>
                    <a:pt x="33593" y="84304"/>
                    <a:pt x="32737" y="81736"/>
                    <a:pt x="32737" y="77671"/>
                  </a:cubicBezTo>
                  <a:lnTo>
                    <a:pt x="32737" y="39156"/>
                  </a:lnTo>
                  <a:cubicBezTo>
                    <a:pt x="32737" y="21825"/>
                    <a:pt x="43650" y="6205"/>
                    <a:pt x="60339" y="62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058380" y="1640709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4183205" y="1742605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4294240" y="1629155"/>
              <a:ext cx="49426" cy="213113"/>
            </a:xfrm>
            <a:custGeom>
              <a:avLst/>
              <a:gdLst/>
              <a:ahLst/>
              <a:cxnLst/>
              <a:rect l="l" t="t" r="r" b="b"/>
              <a:pathLst>
                <a:path w="49426" h="213113">
                  <a:moveTo>
                    <a:pt x="46431" y="213114"/>
                  </a:moveTo>
                  <a:cubicBezTo>
                    <a:pt x="48357" y="213114"/>
                    <a:pt x="49427" y="212044"/>
                    <a:pt x="49427" y="210118"/>
                  </a:cubicBezTo>
                  <a:cubicBezTo>
                    <a:pt x="49427" y="209476"/>
                    <a:pt x="48999" y="208620"/>
                    <a:pt x="48357" y="207765"/>
                  </a:cubicBezTo>
                  <a:cubicBezTo>
                    <a:pt x="37231" y="199206"/>
                    <a:pt x="28244" y="185084"/>
                    <a:pt x="21611" y="165612"/>
                  </a:cubicBezTo>
                  <a:cubicBezTo>
                    <a:pt x="15834" y="148709"/>
                    <a:pt x="12838" y="132019"/>
                    <a:pt x="12838" y="115544"/>
                  </a:cubicBezTo>
                  <a:lnTo>
                    <a:pt x="12838" y="97570"/>
                  </a:lnTo>
                  <a:cubicBezTo>
                    <a:pt x="12838" y="81094"/>
                    <a:pt x="15834" y="64405"/>
                    <a:pt x="21611" y="47501"/>
                  </a:cubicBezTo>
                  <a:cubicBezTo>
                    <a:pt x="28244" y="28030"/>
                    <a:pt x="37231" y="13908"/>
                    <a:pt x="48357" y="5349"/>
                  </a:cubicBezTo>
                  <a:cubicBezTo>
                    <a:pt x="48999" y="4707"/>
                    <a:pt x="49427" y="3851"/>
                    <a:pt x="49427" y="2996"/>
                  </a:cubicBezTo>
                  <a:cubicBezTo>
                    <a:pt x="49427" y="1070"/>
                    <a:pt x="48357" y="0"/>
                    <a:pt x="46431" y="0"/>
                  </a:cubicBezTo>
                  <a:cubicBezTo>
                    <a:pt x="46217" y="0"/>
                    <a:pt x="45576" y="214"/>
                    <a:pt x="44934" y="642"/>
                  </a:cubicBezTo>
                  <a:cubicBezTo>
                    <a:pt x="32095" y="10485"/>
                    <a:pt x="21397" y="25034"/>
                    <a:pt x="12624" y="44506"/>
                  </a:cubicBezTo>
                  <a:cubicBezTo>
                    <a:pt x="4279" y="63121"/>
                    <a:pt x="0" y="80667"/>
                    <a:pt x="0" y="97570"/>
                  </a:cubicBezTo>
                  <a:lnTo>
                    <a:pt x="0" y="115544"/>
                  </a:lnTo>
                  <a:cubicBezTo>
                    <a:pt x="0" y="132447"/>
                    <a:pt x="4279" y="149993"/>
                    <a:pt x="12624" y="168608"/>
                  </a:cubicBezTo>
                  <a:cubicBezTo>
                    <a:pt x="21397" y="188079"/>
                    <a:pt x="32095" y="202629"/>
                    <a:pt x="44934" y="212472"/>
                  </a:cubicBezTo>
                  <a:cubicBezTo>
                    <a:pt x="45576" y="212900"/>
                    <a:pt x="46217" y="213114"/>
                    <a:pt x="46431" y="2131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4365273" y="1640709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4479150" y="1731432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4687390" y="1694630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4815777" y="1629155"/>
              <a:ext cx="49426" cy="213113"/>
            </a:xfrm>
            <a:custGeom>
              <a:avLst/>
              <a:gdLst/>
              <a:ahLst/>
              <a:cxnLst/>
              <a:rect l="l" t="t" r="r" b="b"/>
              <a:pathLst>
                <a:path w="49426" h="213113">
                  <a:moveTo>
                    <a:pt x="4493" y="212472"/>
                  </a:moveTo>
                  <a:cubicBezTo>
                    <a:pt x="17332" y="202629"/>
                    <a:pt x="28030" y="188079"/>
                    <a:pt x="36803" y="168608"/>
                  </a:cubicBezTo>
                  <a:cubicBezTo>
                    <a:pt x="45148" y="149993"/>
                    <a:pt x="49427" y="132447"/>
                    <a:pt x="49427" y="115544"/>
                  </a:cubicBezTo>
                  <a:lnTo>
                    <a:pt x="49427" y="97570"/>
                  </a:lnTo>
                  <a:cubicBezTo>
                    <a:pt x="49427" y="80667"/>
                    <a:pt x="45148" y="63121"/>
                    <a:pt x="36803" y="44506"/>
                  </a:cubicBezTo>
                  <a:cubicBezTo>
                    <a:pt x="28030" y="25034"/>
                    <a:pt x="17332" y="10485"/>
                    <a:pt x="4493" y="642"/>
                  </a:cubicBezTo>
                  <a:cubicBezTo>
                    <a:pt x="3851" y="214"/>
                    <a:pt x="3210" y="0"/>
                    <a:pt x="2996" y="0"/>
                  </a:cubicBezTo>
                  <a:cubicBezTo>
                    <a:pt x="1070" y="0"/>
                    <a:pt x="0" y="1070"/>
                    <a:pt x="0" y="2996"/>
                  </a:cubicBezTo>
                  <a:cubicBezTo>
                    <a:pt x="0" y="3851"/>
                    <a:pt x="428" y="4707"/>
                    <a:pt x="1070" y="5349"/>
                  </a:cubicBezTo>
                  <a:cubicBezTo>
                    <a:pt x="12196" y="13908"/>
                    <a:pt x="21183" y="28030"/>
                    <a:pt x="27816" y="47501"/>
                  </a:cubicBezTo>
                  <a:cubicBezTo>
                    <a:pt x="33593" y="64405"/>
                    <a:pt x="36589" y="81094"/>
                    <a:pt x="36589" y="97570"/>
                  </a:cubicBezTo>
                  <a:lnTo>
                    <a:pt x="36589" y="115544"/>
                  </a:lnTo>
                  <a:cubicBezTo>
                    <a:pt x="36589" y="132019"/>
                    <a:pt x="33593" y="148709"/>
                    <a:pt x="27816" y="165612"/>
                  </a:cubicBezTo>
                  <a:cubicBezTo>
                    <a:pt x="21183" y="185084"/>
                    <a:pt x="12196" y="199206"/>
                    <a:pt x="1070" y="207765"/>
                  </a:cubicBezTo>
                  <a:cubicBezTo>
                    <a:pt x="428" y="208620"/>
                    <a:pt x="0" y="209476"/>
                    <a:pt x="0" y="210118"/>
                  </a:cubicBezTo>
                  <a:cubicBezTo>
                    <a:pt x="0" y="212044"/>
                    <a:pt x="1070" y="213114"/>
                    <a:pt x="2996" y="213114"/>
                  </a:cubicBezTo>
                  <a:cubicBezTo>
                    <a:pt x="3210" y="213114"/>
                    <a:pt x="3851" y="212900"/>
                    <a:pt x="4493" y="2124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862738" y="2232232"/>
              <a:ext cx="152774" cy="150848"/>
            </a:xfrm>
            <a:custGeom>
              <a:avLst/>
              <a:gdLst/>
              <a:ahLst/>
              <a:cxnLst/>
              <a:rect l="l" t="t" r="r" b="b"/>
              <a:pathLst>
                <a:path w="152774" h="150848">
                  <a:moveTo>
                    <a:pt x="131591" y="642"/>
                  </a:moveTo>
                  <a:cubicBezTo>
                    <a:pt x="127526" y="642"/>
                    <a:pt x="114688" y="0"/>
                    <a:pt x="110622" y="0"/>
                  </a:cubicBezTo>
                  <a:cubicBezTo>
                    <a:pt x="107413" y="0"/>
                    <a:pt x="105701" y="1712"/>
                    <a:pt x="105701" y="4921"/>
                  </a:cubicBezTo>
                  <a:cubicBezTo>
                    <a:pt x="105701" y="7061"/>
                    <a:pt x="107199" y="8131"/>
                    <a:pt x="109980" y="8345"/>
                  </a:cubicBezTo>
                  <a:cubicBezTo>
                    <a:pt x="115972" y="8559"/>
                    <a:pt x="118967" y="10698"/>
                    <a:pt x="118967" y="14336"/>
                  </a:cubicBezTo>
                  <a:cubicBezTo>
                    <a:pt x="118967" y="16262"/>
                    <a:pt x="117897" y="18829"/>
                    <a:pt x="115972" y="22039"/>
                  </a:cubicBezTo>
                  <a:lnTo>
                    <a:pt x="52209" y="123247"/>
                  </a:lnTo>
                  <a:lnTo>
                    <a:pt x="38087" y="13694"/>
                  </a:lnTo>
                  <a:cubicBezTo>
                    <a:pt x="38087" y="10057"/>
                    <a:pt x="42580" y="8345"/>
                    <a:pt x="51781" y="8345"/>
                  </a:cubicBezTo>
                  <a:cubicBezTo>
                    <a:pt x="56060" y="8345"/>
                    <a:pt x="57986" y="6847"/>
                    <a:pt x="57986" y="3210"/>
                  </a:cubicBezTo>
                  <a:cubicBezTo>
                    <a:pt x="57986" y="1070"/>
                    <a:pt x="56702" y="0"/>
                    <a:pt x="54134" y="0"/>
                  </a:cubicBezTo>
                  <a:cubicBezTo>
                    <a:pt x="49427" y="0"/>
                    <a:pt x="32737" y="642"/>
                    <a:pt x="28030" y="642"/>
                  </a:cubicBezTo>
                  <a:cubicBezTo>
                    <a:pt x="23751" y="642"/>
                    <a:pt x="9201" y="0"/>
                    <a:pt x="4921" y="0"/>
                  </a:cubicBezTo>
                  <a:cubicBezTo>
                    <a:pt x="1712" y="0"/>
                    <a:pt x="0" y="1712"/>
                    <a:pt x="0" y="4921"/>
                  </a:cubicBezTo>
                  <a:cubicBezTo>
                    <a:pt x="0" y="7275"/>
                    <a:pt x="2140" y="8345"/>
                    <a:pt x="6205" y="8345"/>
                  </a:cubicBezTo>
                  <a:cubicBezTo>
                    <a:pt x="9843" y="8345"/>
                    <a:pt x="12410" y="8773"/>
                    <a:pt x="14122" y="9201"/>
                  </a:cubicBezTo>
                  <a:cubicBezTo>
                    <a:pt x="17546" y="10271"/>
                    <a:pt x="17332" y="10698"/>
                    <a:pt x="17973" y="14764"/>
                  </a:cubicBezTo>
                  <a:lnTo>
                    <a:pt x="34663" y="145285"/>
                  </a:lnTo>
                  <a:cubicBezTo>
                    <a:pt x="35305" y="148923"/>
                    <a:pt x="37017" y="150849"/>
                    <a:pt x="39798" y="150849"/>
                  </a:cubicBezTo>
                  <a:cubicBezTo>
                    <a:pt x="42580" y="150849"/>
                    <a:pt x="44720" y="149351"/>
                    <a:pt x="46431" y="146569"/>
                  </a:cubicBezTo>
                  <a:lnTo>
                    <a:pt x="122605" y="25462"/>
                  </a:lnTo>
                  <a:cubicBezTo>
                    <a:pt x="127526" y="17759"/>
                    <a:pt x="132233" y="12838"/>
                    <a:pt x="136941" y="10912"/>
                  </a:cubicBezTo>
                  <a:cubicBezTo>
                    <a:pt x="140150" y="9415"/>
                    <a:pt x="144216" y="8559"/>
                    <a:pt x="148923" y="8345"/>
                  </a:cubicBezTo>
                  <a:cubicBezTo>
                    <a:pt x="151277" y="8131"/>
                    <a:pt x="152346" y="6633"/>
                    <a:pt x="152560" y="3424"/>
                  </a:cubicBezTo>
                  <a:cubicBezTo>
                    <a:pt x="152774" y="1070"/>
                    <a:pt x="151490" y="0"/>
                    <a:pt x="148923" y="0"/>
                  </a:cubicBezTo>
                  <a:cubicBezTo>
                    <a:pt x="145713" y="0"/>
                    <a:pt x="134801" y="642"/>
                    <a:pt x="131591" y="6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961291" y="2365165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134563" y="2299846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354262" y="2286152"/>
              <a:ext cx="115543" cy="94574"/>
            </a:xfrm>
            <a:custGeom>
              <a:avLst/>
              <a:gdLst/>
              <a:ahLst/>
              <a:cxnLst/>
              <a:rect l="l" t="t" r="r" b="b"/>
              <a:pathLst>
                <a:path w="115543" h="94574">
                  <a:moveTo>
                    <a:pt x="106343" y="0"/>
                  </a:moveTo>
                  <a:lnTo>
                    <a:pt x="35733" y="0"/>
                  </a:lnTo>
                  <a:cubicBezTo>
                    <a:pt x="26960" y="0"/>
                    <a:pt x="19257" y="3424"/>
                    <a:pt x="13052" y="10057"/>
                  </a:cubicBezTo>
                  <a:cubicBezTo>
                    <a:pt x="10057" y="13266"/>
                    <a:pt x="0" y="26960"/>
                    <a:pt x="0" y="29742"/>
                  </a:cubicBezTo>
                  <a:cubicBezTo>
                    <a:pt x="856" y="31240"/>
                    <a:pt x="856" y="32523"/>
                    <a:pt x="3424" y="32523"/>
                  </a:cubicBezTo>
                  <a:cubicBezTo>
                    <a:pt x="4921" y="32523"/>
                    <a:pt x="6205" y="31668"/>
                    <a:pt x="7489" y="29742"/>
                  </a:cubicBezTo>
                  <a:cubicBezTo>
                    <a:pt x="14336" y="19257"/>
                    <a:pt x="23109" y="13908"/>
                    <a:pt x="33593" y="13908"/>
                  </a:cubicBezTo>
                  <a:lnTo>
                    <a:pt x="44506" y="13908"/>
                  </a:lnTo>
                  <a:cubicBezTo>
                    <a:pt x="39584" y="32523"/>
                    <a:pt x="30598" y="55418"/>
                    <a:pt x="17759" y="82592"/>
                  </a:cubicBezTo>
                  <a:cubicBezTo>
                    <a:pt x="16690" y="85160"/>
                    <a:pt x="16048" y="87086"/>
                    <a:pt x="16048" y="88155"/>
                  </a:cubicBezTo>
                  <a:cubicBezTo>
                    <a:pt x="16048" y="92435"/>
                    <a:pt x="18401" y="94575"/>
                    <a:pt x="22895" y="94575"/>
                  </a:cubicBezTo>
                  <a:cubicBezTo>
                    <a:pt x="26960" y="94575"/>
                    <a:pt x="29956" y="92221"/>
                    <a:pt x="31881" y="87728"/>
                  </a:cubicBezTo>
                  <a:cubicBezTo>
                    <a:pt x="35733" y="75531"/>
                    <a:pt x="38515" y="66117"/>
                    <a:pt x="40012" y="59698"/>
                  </a:cubicBezTo>
                  <a:lnTo>
                    <a:pt x="51781" y="13908"/>
                  </a:lnTo>
                  <a:lnTo>
                    <a:pt x="73820" y="13908"/>
                  </a:lnTo>
                  <a:cubicBezTo>
                    <a:pt x="68042" y="39370"/>
                    <a:pt x="65047" y="57130"/>
                    <a:pt x="65047" y="67186"/>
                  </a:cubicBezTo>
                  <a:cubicBezTo>
                    <a:pt x="65047" y="77671"/>
                    <a:pt x="67400" y="94575"/>
                    <a:pt x="75317" y="94575"/>
                  </a:cubicBezTo>
                  <a:cubicBezTo>
                    <a:pt x="79811" y="94575"/>
                    <a:pt x="84732" y="90295"/>
                    <a:pt x="84732" y="85802"/>
                  </a:cubicBezTo>
                  <a:cubicBezTo>
                    <a:pt x="84732" y="84732"/>
                    <a:pt x="84304" y="83020"/>
                    <a:pt x="83448" y="80881"/>
                  </a:cubicBezTo>
                  <a:cubicBezTo>
                    <a:pt x="79383" y="70824"/>
                    <a:pt x="77457" y="59484"/>
                    <a:pt x="77457" y="46431"/>
                  </a:cubicBezTo>
                  <a:cubicBezTo>
                    <a:pt x="77457" y="36375"/>
                    <a:pt x="78741" y="25462"/>
                    <a:pt x="81094" y="13908"/>
                  </a:cubicBezTo>
                  <a:lnTo>
                    <a:pt x="104417" y="13908"/>
                  </a:lnTo>
                  <a:cubicBezTo>
                    <a:pt x="111906" y="13908"/>
                    <a:pt x="115544" y="11340"/>
                    <a:pt x="115544" y="5991"/>
                  </a:cubicBezTo>
                  <a:cubicBezTo>
                    <a:pt x="115544" y="1070"/>
                    <a:pt x="111692" y="0"/>
                    <a:pt x="10634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479647" y="2283798"/>
              <a:ext cx="112334" cy="140578"/>
            </a:xfrm>
            <a:custGeom>
              <a:avLst/>
              <a:gdLst/>
              <a:ahLst/>
              <a:cxnLst/>
              <a:rect l="l" t="t" r="r" b="b"/>
              <a:pathLst>
                <a:path w="112334" h="140578">
                  <a:moveTo>
                    <a:pt x="108269" y="13694"/>
                  </a:moveTo>
                  <a:cubicBezTo>
                    <a:pt x="111050" y="8345"/>
                    <a:pt x="112334" y="5563"/>
                    <a:pt x="112334" y="5349"/>
                  </a:cubicBezTo>
                  <a:cubicBezTo>
                    <a:pt x="112334" y="3424"/>
                    <a:pt x="111264" y="2354"/>
                    <a:pt x="108911" y="2354"/>
                  </a:cubicBezTo>
                  <a:cubicBezTo>
                    <a:pt x="107413" y="2354"/>
                    <a:pt x="106343" y="2996"/>
                    <a:pt x="105701" y="4279"/>
                  </a:cubicBezTo>
                  <a:cubicBezTo>
                    <a:pt x="98212" y="18187"/>
                    <a:pt x="89439" y="37873"/>
                    <a:pt x="79169" y="63335"/>
                  </a:cubicBezTo>
                  <a:cubicBezTo>
                    <a:pt x="78313" y="49213"/>
                    <a:pt x="75531" y="35947"/>
                    <a:pt x="70824" y="23751"/>
                  </a:cubicBezTo>
                  <a:cubicBezTo>
                    <a:pt x="64619" y="7917"/>
                    <a:pt x="54990" y="0"/>
                    <a:pt x="41938" y="0"/>
                  </a:cubicBezTo>
                  <a:cubicBezTo>
                    <a:pt x="28458" y="0"/>
                    <a:pt x="16690" y="8987"/>
                    <a:pt x="10698" y="17332"/>
                  </a:cubicBezTo>
                  <a:cubicBezTo>
                    <a:pt x="3637" y="27388"/>
                    <a:pt x="0" y="34877"/>
                    <a:pt x="0" y="39584"/>
                  </a:cubicBezTo>
                  <a:cubicBezTo>
                    <a:pt x="0" y="41510"/>
                    <a:pt x="1712" y="42580"/>
                    <a:pt x="5349" y="42580"/>
                  </a:cubicBezTo>
                  <a:lnTo>
                    <a:pt x="6419" y="41082"/>
                  </a:lnTo>
                  <a:cubicBezTo>
                    <a:pt x="10057" y="29956"/>
                    <a:pt x="16262" y="22895"/>
                    <a:pt x="25034" y="19899"/>
                  </a:cubicBezTo>
                  <a:cubicBezTo>
                    <a:pt x="31026" y="17973"/>
                    <a:pt x="35733" y="16904"/>
                    <a:pt x="39156" y="16904"/>
                  </a:cubicBezTo>
                  <a:cubicBezTo>
                    <a:pt x="61409" y="16904"/>
                    <a:pt x="72536" y="34449"/>
                    <a:pt x="72536" y="69754"/>
                  </a:cubicBezTo>
                  <a:cubicBezTo>
                    <a:pt x="72536" y="78099"/>
                    <a:pt x="71680" y="84946"/>
                    <a:pt x="69968" y="90295"/>
                  </a:cubicBezTo>
                  <a:cubicBezTo>
                    <a:pt x="62693" y="114046"/>
                    <a:pt x="59056" y="129238"/>
                    <a:pt x="59056" y="135871"/>
                  </a:cubicBezTo>
                  <a:cubicBezTo>
                    <a:pt x="59056" y="139080"/>
                    <a:pt x="60339" y="140578"/>
                    <a:pt x="62693" y="140578"/>
                  </a:cubicBezTo>
                  <a:cubicBezTo>
                    <a:pt x="65261" y="140578"/>
                    <a:pt x="67828" y="136085"/>
                    <a:pt x="70182" y="127312"/>
                  </a:cubicBezTo>
                  <a:cubicBezTo>
                    <a:pt x="73820" y="113618"/>
                    <a:pt x="76387" y="101422"/>
                    <a:pt x="77885" y="90723"/>
                  </a:cubicBezTo>
                  <a:cubicBezTo>
                    <a:pt x="78527" y="87514"/>
                    <a:pt x="78955" y="84732"/>
                    <a:pt x="79597" y="82806"/>
                  </a:cubicBezTo>
                  <a:cubicBezTo>
                    <a:pt x="87300" y="58842"/>
                    <a:pt x="96928" y="35733"/>
                    <a:pt x="108269" y="136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640696" y="2282515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725000" y="2237795"/>
              <a:ext cx="45789" cy="140578"/>
            </a:xfrm>
            <a:custGeom>
              <a:avLst/>
              <a:gdLst/>
              <a:ahLst/>
              <a:cxnLst/>
              <a:rect l="l" t="t" r="r" b="b"/>
              <a:pathLst>
                <a:path w="45789" h="140578">
                  <a:moveTo>
                    <a:pt x="34449" y="11982"/>
                  </a:moveTo>
                  <a:cubicBezTo>
                    <a:pt x="34449" y="5563"/>
                    <a:pt x="29100" y="0"/>
                    <a:pt x="22681" y="0"/>
                  </a:cubicBezTo>
                  <a:cubicBezTo>
                    <a:pt x="16262" y="0"/>
                    <a:pt x="10698" y="5563"/>
                    <a:pt x="10698" y="11982"/>
                  </a:cubicBezTo>
                  <a:cubicBezTo>
                    <a:pt x="10698" y="18401"/>
                    <a:pt x="16048" y="24179"/>
                    <a:pt x="22467" y="24179"/>
                  </a:cubicBezTo>
                  <a:cubicBezTo>
                    <a:pt x="29100" y="24179"/>
                    <a:pt x="34449" y="18615"/>
                    <a:pt x="34449" y="11982"/>
                  </a:cubicBezTo>
                  <a:close/>
                  <a:moveTo>
                    <a:pt x="23537" y="139936"/>
                  </a:moveTo>
                  <a:lnTo>
                    <a:pt x="45789" y="140578"/>
                  </a:lnTo>
                  <a:lnTo>
                    <a:pt x="45789" y="132233"/>
                  </a:lnTo>
                  <a:cubicBezTo>
                    <a:pt x="38729" y="132233"/>
                    <a:pt x="34449" y="131805"/>
                    <a:pt x="33165" y="130949"/>
                  </a:cubicBezTo>
                  <a:cubicBezTo>
                    <a:pt x="31881" y="130094"/>
                    <a:pt x="31454" y="127740"/>
                    <a:pt x="31454" y="123888"/>
                  </a:cubicBezTo>
                  <a:lnTo>
                    <a:pt x="31454" y="45362"/>
                  </a:lnTo>
                  <a:lnTo>
                    <a:pt x="856" y="47929"/>
                  </a:lnTo>
                  <a:lnTo>
                    <a:pt x="856" y="56060"/>
                  </a:lnTo>
                  <a:cubicBezTo>
                    <a:pt x="7917" y="56060"/>
                    <a:pt x="12410" y="56702"/>
                    <a:pt x="13908" y="57772"/>
                  </a:cubicBezTo>
                  <a:cubicBezTo>
                    <a:pt x="15406" y="58842"/>
                    <a:pt x="16048" y="61837"/>
                    <a:pt x="16048" y="66759"/>
                  </a:cubicBezTo>
                  <a:lnTo>
                    <a:pt x="16048" y="123674"/>
                  </a:lnTo>
                  <a:cubicBezTo>
                    <a:pt x="16048" y="127740"/>
                    <a:pt x="15406" y="130307"/>
                    <a:pt x="13908" y="131163"/>
                  </a:cubicBezTo>
                  <a:cubicBezTo>
                    <a:pt x="12410" y="132019"/>
                    <a:pt x="7703" y="132233"/>
                    <a:pt x="0" y="132233"/>
                  </a:cubicBezTo>
                  <a:lnTo>
                    <a:pt x="0" y="140578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784269" y="2283798"/>
              <a:ext cx="107626" cy="94574"/>
            </a:xfrm>
            <a:custGeom>
              <a:avLst/>
              <a:gdLst/>
              <a:ahLst/>
              <a:cxnLst/>
              <a:rect l="l" t="t" r="r" b="b"/>
              <a:pathLst>
                <a:path w="107626" h="94574">
                  <a:moveTo>
                    <a:pt x="60339" y="6205"/>
                  </a:moveTo>
                  <a:cubicBezTo>
                    <a:pt x="69968" y="6205"/>
                    <a:pt x="74889" y="13694"/>
                    <a:pt x="74889" y="28886"/>
                  </a:cubicBezTo>
                  <a:lnTo>
                    <a:pt x="74889" y="77671"/>
                  </a:lnTo>
                  <a:cubicBezTo>
                    <a:pt x="74889" y="81736"/>
                    <a:pt x="74247" y="84304"/>
                    <a:pt x="72750" y="85160"/>
                  </a:cubicBezTo>
                  <a:cubicBezTo>
                    <a:pt x="71252" y="86016"/>
                    <a:pt x="66545" y="86444"/>
                    <a:pt x="58628" y="86444"/>
                  </a:cubicBezTo>
                  <a:lnTo>
                    <a:pt x="58628" y="94575"/>
                  </a:lnTo>
                  <a:lnTo>
                    <a:pt x="83234" y="93933"/>
                  </a:lnTo>
                  <a:lnTo>
                    <a:pt x="107627" y="94575"/>
                  </a:lnTo>
                  <a:lnTo>
                    <a:pt x="107627" y="86444"/>
                  </a:lnTo>
                  <a:cubicBezTo>
                    <a:pt x="100780" y="86444"/>
                    <a:pt x="96286" y="86230"/>
                    <a:pt x="94147" y="85588"/>
                  </a:cubicBezTo>
                  <a:cubicBezTo>
                    <a:pt x="92007" y="84946"/>
                    <a:pt x="91151" y="83448"/>
                    <a:pt x="91151" y="80881"/>
                  </a:cubicBezTo>
                  <a:lnTo>
                    <a:pt x="91151" y="40868"/>
                  </a:lnTo>
                  <a:cubicBezTo>
                    <a:pt x="91151" y="30812"/>
                    <a:pt x="90937" y="23751"/>
                    <a:pt x="90295" y="19685"/>
                  </a:cubicBezTo>
                  <a:cubicBezTo>
                    <a:pt x="88155" y="6633"/>
                    <a:pt x="78527" y="0"/>
                    <a:pt x="61623" y="0"/>
                  </a:cubicBezTo>
                  <a:cubicBezTo>
                    <a:pt x="48143" y="0"/>
                    <a:pt x="38087" y="6419"/>
                    <a:pt x="31454" y="19257"/>
                  </a:cubicBezTo>
                  <a:lnTo>
                    <a:pt x="31454" y="0"/>
                  </a:lnTo>
                  <a:lnTo>
                    <a:pt x="0" y="2354"/>
                  </a:lnTo>
                  <a:lnTo>
                    <a:pt x="0" y="10485"/>
                  </a:lnTo>
                  <a:cubicBezTo>
                    <a:pt x="7703" y="10485"/>
                    <a:pt x="12410" y="11126"/>
                    <a:pt x="14122" y="12410"/>
                  </a:cubicBezTo>
                  <a:cubicBezTo>
                    <a:pt x="15834" y="13694"/>
                    <a:pt x="16476" y="16476"/>
                    <a:pt x="16476" y="21397"/>
                  </a:cubicBezTo>
                  <a:lnTo>
                    <a:pt x="16476" y="77671"/>
                  </a:lnTo>
                  <a:cubicBezTo>
                    <a:pt x="16476" y="81736"/>
                    <a:pt x="15620" y="84304"/>
                    <a:pt x="14122" y="85160"/>
                  </a:cubicBezTo>
                  <a:cubicBezTo>
                    <a:pt x="12624" y="86016"/>
                    <a:pt x="7917" y="86444"/>
                    <a:pt x="0" y="86444"/>
                  </a:cubicBezTo>
                  <a:lnTo>
                    <a:pt x="0" y="94575"/>
                  </a:lnTo>
                  <a:lnTo>
                    <a:pt x="24607" y="93933"/>
                  </a:lnTo>
                  <a:lnTo>
                    <a:pt x="48999" y="94575"/>
                  </a:lnTo>
                  <a:lnTo>
                    <a:pt x="48999" y="86444"/>
                  </a:lnTo>
                  <a:cubicBezTo>
                    <a:pt x="41082" y="86444"/>
                    <a:pt x="36589" y="86016"/>
                    <a:pt x="35091" y="85160"/>
                  </a:cubicBezTo>
                  <a:cubicBezTo>
                    <a:pt x="33593" y="84304"/>
                    <a:pt x="32737" y="81736"/>
                    <a:pt x="32737" y="77671"/>
                  </a:cubicBezTo>
                  <a:lnTo>
                    <a:pt x="32737" y="39156"/>
                  </a:lnTo>
                  <a:cubicBezTo>
                    <a:pt x="32737" y="21825"/>
                    <a:pt x="43650" y="6205"/>
                    <a:pt x="60339" y="620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942537" y="2229878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067362" y="2331765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199722" y="2282515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293441" y="2282515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401496" y="2282515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487867" y="2201244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622089" y="2229878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746914" y="2331765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895607" y="2004996"/>
              <a:ext cx="116827" cy="639769"/>
            </a:xfrm>
            <a:custGeom>
              <a:avLst/>
              <a:gdLst/>
              <a:ahLst/>
              <a:cxnLst/>
              <a:rect l="l" t="t" r="r" b="b"/>
              <a:pathLst>
                <a:path w="116827" h="639769">
                  <a:moveTo>
                    <a:pt x="111478" y="639769"/>
                  </a:moveTo>
                  <a:cubicBezTo>
                    <a:pt x="115116" y="639769"/>
                    <a:pt x="116827" y="638057"/>
                    <a:pt x="116827" y="634420"/>
                  </a:cubicBezTo>
                  <a:cubicBezTo>
                    <a:pt x="116827" y="632708"/>
                    <a:pt x="116186" y="631210"/>
                    <a:pt x="114688" y="630141"/>
                  </a:cubicBezTo>
                  <a:cubicBezTo>
                    <a:pt x="97356" y="617088"/>
                    <a:pt x="81736" y="596547"/>
                    <a:pt x="67400" y="568089"/>
                  </a:cubicBezTo>
                  <a:cubicBezTo>
                    <a:pt x="41938" y="517379"/>
                    <a:pt x="23109" y="446127"/>
                    <a:pt x="23109" y="373163"/>
                  </a:cubicBezTo>
                  <a:lnTo>
                    <a:pt x="23109" y="266606"/>
                  </a:lnTo>
                  <a:cubicBezTo>
                    <a:pt x="23109" y="233441"/>
                    <a:pt x="26960" y="200062"/>
                    <a:pt x="34449" y="166468"/>
                  </a:cubicBezTo>
                  <a:cubicBezTo>
                    <a:pt x="47715" y="106557"/>
                    <a:pt x="75531" y="39156"/>
                    <a:pt x="114688" y="9629"/>
                  </a:cubicBezTo>
                  <a:cubicBezTo>
                    <a:pt x="116186" y="8559"/>
                    <a:pt x="116827" y="7061"/>
                    <a:pt x="116827" y="5349"/>
                  </a:cubicBezTo>
                  <a:cubicBezTo>
                    <a:pt x="116827" y="1712"/>
                    <a:pt x="115116" y="0"/>
                    <a:pt x="111478" y="0"/>
                  </a:cubicBezTo>
                  <a:cubicBezTo>
                    <a:pt x="110408" y="0"/>
                    <a:pt x="109338" y="428"/>
                    <a:pt x="108483" y="1070"/>
                  </a:cubicBezTo>
                  <a:cubicBezTo>
                    <a:pt x="89867" y="15406"/>
                    <a:pt x="72108" y="36589"/>
                    <a:pt x="55418" y="65047"/>
                  </a:cubicBezTo>
                  <a:cubicBezTo>
                    <a:pt x="25890" y="115544"/>
                    <a:pt x="0" y="191503"/>
                    <a:pt x="0" y="266606"/>
                  </a:cubicBezTo>
                  <a:lnTo>
                    <a:pt x="0" y="373163"/>
                  </a:lnTo>
                  <a:cubicBezTo>
                    <a:pt x="0" y="443773"/>
                    <a:pt x="23751" y="516095"/>
                    <a:pt x="50283" y="565736"/>
                  </a:cubicBezTo>
                  <a:cubicBezTo>
                    <a:pt x="67828" y="598045"/>
                    <a:pt x="87300" y="622438"/>
                    <a:pt x="108483" y="638699"/>
                  </a:cubicBezTo>
                  <a:cubicBezTo>
                    <a:pt x="109338" y="639341"/>
                    <a:pt x="110408" y="639769"/>
                    <a:pt x="111478" y="63976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055438" y="2091013"/>
              <a:ext cx="85801" cy="142503"/>
            </a:xfrm>
            <a:custGeom>
              <a:avLst/>
              <a:gdLst/>
              <a:ahLst/>
              <a:cxnLst/>
              <a:rect l="l" t="t" r="r" b="b"/>
              <a:pathLst>
                <a:path w="85801" h="142503">
                  <a:moveTo>
                    <a:pt x="40226" y="0"/>
                  </a:moveTo>
                  <a:cubicBezTo>
                    <a:pt x="29314" y="0"/>
                    <a:pt x="20113" y="3851"/>
                    <a:pt x="12196" y="11554"/>
                  </a:cubicBezTo>
                  <a:cubicBezTo>
                    <a:pt x="4279" y="19257"/>
                    <a:pt x="214" y="28244"/>
                    <a:pt x="214" y="39156"/>
                  </a:cubicBezTo>
                  <a:cubicBezTo>
                    <a:pt x="214" y="46431"/>
                    <a:pt x="5563" y="51781"/>
                    <a:pt x="12196" y="51781"/>
                  </a:cubicBezTo>
                  <a:cubicBezTo>
                    <a:pt x="18615" y="51781"/>
                    <a:pt x="23965" y="46217"/>
                    <a:pt x="23965" y="39798"/>
                  </a:cubicBezTo>
                  <a:cubicBezTo>
                    <a:pt x="23965" y="32737"/>
                    <a:pt x="18829" y="27816"/>
                    <a:pt x="11982" y="27816"/>
                  </a:cubicBezTo>
                  <a:cubicBezTo>
                    <a:pt x="11340" y="27816"/>
                    <a:pt x="10912" y="27816"/>
                    <a:pt x="10485" y="28030"/>
                  </a:cubicBezTo>
                  <a:cubicBezTo>
                    <a:pt x="14550" y="17546"/>
                    <a:pt x="23965" y="8345"/>
                    <a:pt x="37445" y="8345"/>
                  </a:cubicBezTo>
                  <a:cubicBezTo>
                    <a:pt x="54990" y="8345"/>
                    <a:pt x="64833" y="23537"/>
                    <a:pt x="64833" y="41938"/>
                  </a:cubicBezTo>
                  <a:cubicBezTo>
                    <a:pt x="64833" y="56274"/>
                    <a:pt x="57558" y="71680"/>
                    <a:pt x="43008" y="87942"/>
                  </a:cubicBezTo>
                  <a:lnTo>
                    <a:pt x="2782" y="133303"/>
                  </a:lnTo>
                  <a:cubicBezTo>
                    <a:pt x="0" y="136513"/>
                    <a:pt x="214" y="136299"/>
                    <a:pt x="214" y="142504"/>
                  </a:cubicBezTo>
                  <a:lnTo>
                    <a:pt x="79597" y="142504"/>
                  </a:lnTo>
                  <a:lnTo>
                    <a:pt x="85802" y="103989"/>
                  </a:lnTo>
                  <a:lnTo>
                    <a:pt x="78741" y="103989"/>
                  </a:lnTo>
                  <a:cubicBezTo>
                    <a:pt x="77029" y="114902"/>
                    <a:pt x="75531" y="121107"/>
                    <a:pt x="74247" y="123033"/>
                  </a:cubicBezTo>
                  <a:cubicBezTo>
                    <a:pt x="73178" y="124102"/>
                    <a:pt x="66759" y="124530"/>
                    <a:pt x="54990" y="124530"/>
                  </a:cubicBezTo>
                  <a:lnTo>
                    <a:pt x="19257" y="124530"/>
                  </a:lnTo>
                  <a:lnTo>
                    <a:pt x="40012" y="104203"/>
                  </a:lnTo>
                  <a:cubicBezTo>
                    <a:pt x="54562" y="90509"/>
                    <a:pt x="72964" y="75745"/>
                    <a:pt x="79169" y="64405"/>
                  </a:cubicBezTo>
                  <a:cubicBezTo>
                    <a:pt x="83448" y="56916"/>
                    <a:pt x="85588" y="49427"/>
                    <a:pt x="85588" y="41938"/>
                  </a:cubicBezTo>
                  <a:cubicBezTo>
                    <a:pt x="85588" y="16690"/>
                    <a:pt x="65903" y="0"/>
                    <a:pt x="4022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053941" y="2382649"/>
              <a:ext cx="88797" cy="147211"/>
            </a:xfrm>
            <a:custGeom>
              <a:avLst/>
              <a:gdLst/>
              <a:ahLst/>
              <a:cxnLst/>
              <a:rect l="l" t="t" r="r" b="b"/>
              <a:pathLst>
                <a:path w="88797" h="147211">
                  <a:moveTo>
                    <a:pt x="55846" y="66972"/>
                  </a:moveTo>
                  <a:cubicBezTo>
                    <a:pt x="69968" y="61623"/>
                    <a:pt x="83234" y="48143"/>
                    <a:pt x="83234" y="29956"/>
                  </a:cubicBezTo>
                  <a:cubicBezTo>
                    <a:pt x="83234" y="20755"/>
                    <a:pt x="78741" y="13266"/>
                    <a:pt x="69968" y="7489"/>
                  </a:cubicBezTo>
                  <a:cubicBezTo>
                    <a:pt x="62265" y="2568"/>
                    <a:pt x="53492" y="0"/>
                    <a:pt x="43650" y="0"/>
                  </a:cubicBezTo>
                  <a:cubicBezTo>
                    <a:pt x="34021" y="0"/>
                    <a:pt x="25676" y="2568"/>
                    <a:pt x="18187" y="7489"/>
                  </a:cubicBezTo>
                  <a:cubicBezTo>
                    <a:pt x="9843" y="13052"/>
                    <a:pt x="5563" y="20327"/>
                    <a:pt x="5563" y="29528"/>
                  </a:cubicBezTo>
                  <a:cubicBezTo>
                    <a:pt x="5563" y="36589"/>
                    <a:pt x="10271" y="41510"/>
                    <a:pt x="17118" y="41510"/>
                  </a:cubicBezTo>
                  <a:cubicBezTo>
                    <a:pt x="23965" y="41510"/>
                    <a:pt x="28672" y="36589"/>
                    <a:pt x="28672" y="29742"/>
                  </a:cubicBezTo>
                  <a:cubicBezTo>
                    <a:pt x="28672" y="22681"/>
                    <a:pt x="24607" y="18829"/>
                    <a:pt x="16476" y="18401"/>
                  </a:cubicBezTo>
                  <a:cubicBezTo>
                    <a:pt x="22039" y="10912"/>
                    <a:pt x="30812" y="7061"/>
                    <a:pt x="42794" y="7061"/>
                  </a:cubicBezTo>
                  <a:cubicBezTo>
                    <a:pt x="55632" y="7061"/>
                    <a:pt x="62051" y="14550"/>
                    <a:pt x="62051" y="29742"/>
                  </a:cubicBezTo>
                  <a:cubicBezTo>
                    <a:pt x="62051" y="38729"/>
                    <a:pt x="60339" y="46217"/>
                    <a:pt x="57130" y="52423"/>
                  </a:cubicBezTo>
                  <a:cubicBezTo>
                    <a:pt x="51353" y="62693"/>
                    <a:pt x="43436" y="64619"/>
                    <a:pt x="30170" y="64619"/>
                  </a:cubicBezTo>
                  <a:cubicBezTo>
                    <a:pt x="27602" y="65047"/>
                    <a:pt x="26318" y="66117"/>
                    <a:pt x="26318" y="68042"/>
                  </a:cubicBezTo>
                  <a:cubicBezTo>
                    <a:pt x="26318" y="71252"/>
                    <a:pt x="27816" y="71252"/>
                    <a:pt x="32095" y="71252"/>
                  </a:cubicBezTo>
                  <a:lnTo>
                    <a:pt x="41296" y="71252"/>
                  </a:lnTo>
                  <a:cubicBezTo>
                    <a:pt x="57344" y="71252"/>
                    <a:pt x="65475" y="82592"/>
                    <a:pt x="65475" y="105487"/>
                  </a:cubicBezTo>
                  <a:cubicBezTo>
                    <a:pt x="65475" y="123674"/>
                    <a:pt x="58842" y="139508"/>
                    <a:pt x="42580" y="139508"/>
                  </a:cubicBezTo>
                  <a:cubicBezTo>
                    <a:pt x="28672" y="139508"/>
                    <a:pt x="18401" y="134801"/>
                    <a:pt x="12196" y="125386"/>
                  </a:cubicBezTo>
                  <a:cubicBezTo>
                    <a:pt x="19685" y="125600"/>
                    <a:pt x="25248" y="120037"/>
                    <a:pt x="25248" y="112762"/>
                  </a:cubicBezTo>
                  <a:cubicBezTo>
                    <a:pt x="25248" y="105487"/>
                    <a:pt x="19899" y="100138"/>
                    <a:pt x="12624" y="100138"/>
                  </a:cubicBezTo>
                  <a:cubicBezTo>
                    <a:pt x="4279" y="100138"/>
                    <a:pt x="0" y="104417"/>
                    <a:pt x="0" y="113190"/>
                  </a:cubicBezTo>
                  <a:cubicBezTo>
                    <a:pt x="0" y="123674"/>
                    <a:pt x="4707" y="132019"/>
                    <a:pt x="14122" y="138652"/>
                  </a:cubicBezTo>
                  <a:cubicBezTo>
                    <a:pt x="22467" y="144429"/>
                    <a:pt x="32309" y="147211"/>
                    <a:pt x="43222" y="147211"/>
                  </a:cubicBezTo>
                  <a:cubicBezTo>
                    <a:pt x="55418" y="147211"/>
                    <a:pt x="65903" y="143146"/>
                    <a:pt x="75103" y="135229"/>
                  </a:cubicBezTo>
                  <a:cubicBezTo>
                    <a:pt x="84304" y="127312"/>
                    <a:pt x="88797" y="117469"/>
                    <a:pt x="88797" y="105487"/>
                  </a:cubicBezTo>
                  <a:cubicBezTo>
                    <a:pt x="88797" y="85374"/>
                    <a:pt x="72964" y="71466"/>
                    <a:pt x="55846" y="669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179537" y="2283798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303816" y="2201244"/>
              <a:ext cx="68898" cy="102448"/>
            </a:xfrm>
            <a:custGeom>
              <a:avLst/>
              <a:gdLst/>
              <a:ahLst/>
              <a:cxnLst/>
              <a:rect l="l" t="t" r="r" b="b"/>
              <a:pathLst>
                <a:path w="68898" h="102448">
                  <a:moveTo>
                    <a:pt x="44784" y="46581"/>
                  </a:moveTo>
                  <a:cubicBezTo>
                    <a:pt x="54819" y="42537"/>
                    <a:pt x="64405" y="33700"/>
                    <a:pt x="64405" y="20969"/>
                  </a:cubicBezTo>
                  <a:cubicBezTo>
                    <a:pt x="64405" y="14229"/>
                    <a:pt x="60810" y="8837"/>
                    <a:pt x="53771" y="4943"/>
                  </a:cubicBezTo>
                  <a:cubicBezTo>
                    <a:pt x="47929" y="1648"/>
                    <a:pt x="41339" y="0"/>
                    <a:pt x="34000" y="0"/>
                  </a:cubicBezTo>
                  <a:cubicBezTo>
                    <a:pt x="26661" y="0"/>
                    <a:pt x="20220" y="1498"/>
                    <a:pt x="14678" y="4643"/>
                  </a:cubicBezTo>
                  <a:cubicBezTo>
                    <a:pt x="7938" y="8388"/>
                    <a:pt x="4493" y="13630"/>
                    <a:pt x="4493" y="20370"/>
                  </a:cubicBezTo>
                  <a:cubicBezTo>
                    <a:pt x="4493" y="26061"/>
                    <a:pt x="7339" y="28907"/>
                    <a:pt x="12881" y="28907"/>
                  </a:cubicBezTo>
                  <a:cubicBezTo>
                    <a:pt x="17524" y="28907"/>
                    <a:pt x="20969" y="25313"/>
                    <a:pt x="20969" y="20669"/>
                  </a:cubicBezTo>
                  <a:cubicBezTo>
                    <a:pt x="20969" y="16026"/>
                    <a:pt x="18573" y="13330"/>
                    <a:pt x="13929" y="12581"/>
                  </a:cubicBezTo>
                  <a:cubicBezTo>
                    <a:pt x="18273" y="7938"/>
                    <a:pt x="24713" y="5542"/>
                    <a:pt x="33550" y="5542"/>
                  </a:cubicBezTo>
                  <a:cubicBezTo>
                    <a:pt x="43286" y="5542"/>
                    <a:pt x="48828" y="11383"/>
                    <a:pt x="48828" y="20969"/>
                  </a:cubicBezTo>
                  <a:cubicBezTo>
                    <a:pt x="48828" y="28009"/>
                    <a:pt x="46881" y="33700"/>
                    <a:pt x="43136" y="38194"/>
                  </a:cubicBezTo>
                  <a:cubicBezTo>
                    <a:pt x="38942" y="43136"/>
                    <a:pt x="35947" y="43885"/>
                    <a:pt x="27260" y="44484"/>
                  </a:cubicBezTo>
                  <a:cubicBezTo>
                    <a:pt x="23216" y="44784"/>
                    <a:pt x="20520" y="44335"/>
                    <a:pt x="20520" y="47330"/>
                  </a:cubicBezTo>
                  <a:cubicBezTo>
                    <a:pt x="20520" y="49127"/>
                    <a:pt x="22017" y="50026"/>
                    <a:pt x="24863" y="50026"/>
                  </a:cubicBezTo>
                  <a:lnTo>
                    <a:pt x="32802" y="50026"/>
                  </a:lnTo>
                  <a:cubicBezTo>
                    <a:pt x="45683" y="50026"/>
                    <a:pt x="51973" y="59762"/>
                    <a:pt x="51973" y="73242"/>
                  </a:cubicBezTo>
                  <a:cubicBezTo>
                    <a:pt x="51973" y="86422"/>
                    <a:pt x="45982" y="96457"/>
                    <a:pt x="33401" y="96457"/>
                  </a:cubicBezTo>
                  <a:cubicBezTo>
                    <a:pt x="22467" y="96457"/>
                    <a:pt x="14529" y="93462"/>
                    <a:pt x="9586" y="87321"/>
                  </a:cubicBezTo>
                  <a:cubicBezTo>
                    <a:pt x="14828" y="86722"/>
                    <a:pt x="17524" y="83726"/>
                    <a:pt x="17524" y="78484"/>
                  </a:cubicBezTo>
                  <a:cubicBezTo>
                    <a:pt x="17524" y="73541"/>
                    <a:pt x="13780" y="69797"/>
                    <a:pt x="8837" y="69797"/>
                  </a:cubicBezTo>
                  <a:cubicBezTo>
                    <a:pt x="2996" y="69797"/>
                    <a:pt x="0" y="72792"/>
                    <a:pt x="0" y="78933"/>
                  </a:cubicBezTo>
                  <a:cubicBezTo>
                    <a:pt x="0" y="86572"/>
                    <a:pt x="3894" y="92713"/>
                    <a:pt x="11533" y="97057"/>
                  </a:cubicBezTo>
                  <a:cubicBezTo>
                    <a:pt x="17973" y="100651"/>
                    <a:pt x="25313" y="102449"/>
                    <a:pt x="33700" y="102449"/>
                  </a:cubicBezTo>
                  <a:cubicBezTo>
                    <a:pt x="42837" y="102449"/>
                    <a:pt x="50775" y="99902"/>
                    <a:pt x="57665" y="94810"/>
                  </a:cubicBezTo>
                  <a:cubicBezTo>
                    <a:pt x="65154" y="89268"/>
                    <a:pt x="68898" y="82079"/>
                    <a:pt x="68898" y="73242"/>
                  </a:cubicBezTo>
                  <a:cubicBezTo>
                    <a:pt x="68898" y="59312"/>
                    <a:pt x="56766" y="49727"/>
                    <a:pt x="44784" y="465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452462" y="2320601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663911" y="2229878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724472" y="2283798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849790" y="2201244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997387" y="2253629"/>
              <a:ext cx="142503" cy="142503"/>
            </a:xfrm>
            <a:custGeom>
              <a:avLst/>
              <a:gdLst/>
              <a:ahLst/>
              <a:cxnLst/>
              <a:rect l="l" t="t" r="r" b="b"/>
              <a:pathLst>
                <a:path w="142503" h="142503">
                  <a:moveTo>
                    <a:pt x="137368" y="66117"/>
                  </a:moveTo>
                  <a:lnTo>
                    <a:pt x="76387" y="66117"/>
                  </a:lnTo>
                  <a:lnTo>
                    <a:pt x="76387" y="5135"/>
                  </a:lnTo>
                  <a:cubicBezTo>
                    <a:pt x="76387" y="1712"/>
                    <a:pt x="74675" y="0"/>
                    <a:pt x="71252" y="0"/>
                  </a:cubicBezTo>
                  <a:cubicBezTo>
                    <a:pt x="67828" y="0"/>
                    <a:pt x="66117" y="1712"/>
                    <a:pt x="66117" y="5135"/>
                  </a:cubicBezTo>
                  <a:lnTo>
                    <a:pt x="66117" y="66117"/>
                  </a:lnTo>
                  <a:lnTo>
                    <a:pt x="5135" y="66117"/>
                  </a:lnTo>
                  <a:cubicBezTo>
                    <a:pt x="1712" y="66117"/>
                    <a:pt x="0" y="67828"/>
                    <a:pt x="0" y="71252"/>
                  </a:cubicBezTo>
                  <a:cubicBezTo>
                    <a:pt x="0" y="74675"/>
                    <a:pt x="1712" y="76387"/>
                    <a:pt x="5135" y="76387"/>
                  </a:cubicBezTo>
                  <a:lnTo>
                    <a:pt x="66117" y="76387"/>
                  </a:lnTo>
                  <a:lnTo>
                    <a:pt x="66117" y="137368"/>
                  </a:lnTo>
                  <a:cubicBezTo>
                    <a:pt x="66117" y="140792"/>
                    <a:pt x="67828" y="142504"/>
                    <a:pt x="71252" y="142504"/>
                  </a:cubicBezTo>
                  <a:cubicBezTo>
                    <a:pt x="74675" y="142504"/>
                    <a:pt x="76387" y="140792"/>
                    <a:pt x="76387" y="137368"/>
                  </a:cubicBezTo>
                  <a:lnTo>
                    <a:pt x="76387" y="76387"/>
                  </a:lnTo>
                  <a:lnTo>
                    <a:pt x="137368" y="76387"/>
                  </a:lnTo>
                  <a:cubicBezTo>
                    <a:pt x="140792" y="76387"/>
                    <a:pt x="142504" y="74675"/>
                    <a:pt x="142504" y="71252"/>
                  </a:cubicBezTo>
                  <a:cubicBezTo>
                    <a:pt x="142504" y="68470"/>
                    <a:pt x="140150" y="66117"/>
                    <a:pt x="137368" y="661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230239" y="2085022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256805" y="2382649"/>
              <a:ext cx="88797" cy="147211"/>
            </a:xfrm>
            <a:custGeom>
              <a:avLst/>
              <a:gdLst/>
              <a:ahLst/>
              <a:cxnLst/>
              <a:rect l="l" t="t" r="r" b="b"/>
              <a:pathLst>
                <a:path w="88797" h="147211">
                  <a:moveTo>
                    <a:pt x="55846" y="66972"/>
                  </a:moveTo>
                  <a:cubicBezTo>
                    <a:pt x="69968" y="61623"/>
                    <a:pt x="83234" y="48143"/>
                    <a:pt x="83234" y="29956"/>
                  </a:cubicBezTo>
                  <a:cubicBezTo>
                    <a:pt x="83234" y="20755"/>
                    <a:pt x="78741" y="13266"/>
                    <a:pt x="69968" y="7489"/>
                  </a:cubicBezTo>
                  <a:cubicBezTo>
                    <a:pt x="62265" y="2568"/>
                    <a:pt x="53492" y="0"/>
                    <a:pt x="43650" y="0"/>
                  </a:cubicBezTo>
                  <a:cubicBezTo>
                    <a:pt x="34021" y="0"/>
                    <a:pt x="25676" y="2568"/>
                    <a:pt x="18187" y="7489"/>
                  </a:cubicBezTo>
                  <a:cubicBezTo>
                    <a:pt x="9843" y="13052"/>
                    <a:pt x="5563" y="20327"/>
                    <a:pt x="5563" y="29528"/>
                  </a:cubicBezTo>
                  <a:cubicBezTo>
                    <a:pt x="5563" y="36589"/>
                    <a:pt x="10271" y="41510"/>
                    <a:pt x="17118" y="41510"/>
                  </a:cubicBezTo>
                  <a:cubicBezTo>
                    <a:pt x="23965" y="41510"/>
                    <a:pt x="28672" y="36589"/>
                    <a:pt x="28672" y="29742"/>
                  </a:cubicBezTo>
                  <a:cubicBezTo>
                    <a:pt x="28672" y="22681"/>
                    <a:pt x="24607" y="18829"/>
                    <a:pt x="16476" y="18401"/>
                  </a:cubicBezTo>
                  <a:cubicBezTo>
                    <a:pt x="22039" y="10912"/>
                    <a:pt x="30812" y="7061"/>
                    <a:pt x="42794" y="7061"/>
                  </a:cubicBezTo>
                  <a:cubicBezTo>
                    <a:pt x="55632" y="7061"/>
                    <a:pt x="62051" y="14550"/>
                    <a:pt x="62051" y="29742"/>
                  </a:cubicBezTo>
                  <a:cubicBezTo>
                    <a:pt x="62051" y="38729"/>
                    <a:pt x="60339" y="46217"/>
                    <a:pt x="57130" y="52423"/>
                  </a:cubicBezTo>
                  <a:cubicBezTo>
                    <a:pt x="51353" y="62693"/>
                    <a:pt x="43436" y="64619"/>
                    <a:pt x="30170" y="64619"/>
                  </a:cubicBezTo>
                  <a:cubicBezTo>
                    <a:pt x="27602" y="65047"/>
                    <a:pt x="26318" y="66117"/>
                    <a:pt x="26318" y="68042"/>
                  </a:cubicBezTo>
                  <a:cubicBezTo>
                    <a:pt x="26318" y="71252"/>
                    <a:pt x="27816" y="71252"/>
                    <a:pt x="32095" y="71252"/>
                  </a:cubicBezTo>
                  <a:lnTo>
                    <a:pt x="41296" y="71252"/>
                  </a:lnTo>
                  <a:cubicBezTo>
                    <a:pt x="57344" y="71252"/>
                    <a:pt x="65475" y="82592"/>
                    <a:pt x="65475" y="105487"/>
                  </a:cubicBezTo>
                  <a:cubicBezTo>
                    <a:pt x="65475" y="123674"/>
                    <a:pt x="58842" y="139508"/>
                    <a:pt x="42580" y="139508"/>
                  </a:cubicBezTo>
                  <a:cubicBezTo>
                    <a:pt x="28672" y="139508"/>
                    <a:pt x="18401" y="134801"/>
                    <a:pt x="12196" y="125386"/>
                  </a:cubicBezTo>
                  <a:cubicBezTo>
                    <a:pt x="19685" y="125600"/>
                    <a:pt x="25248" y="120037"/>
                    <a:pt x="25248" y="112762"/>
                  </a:cubicBezTo>
                  <a:cubicBezTo>
                    <a:pt x="25248" y="105487"/>
                    <a:pt x="19899" y="100138"/>
                    <a:pt x="12624" y="100138"/>
                  </a:cubicBezTo>
                  <a:cubicBezTo>
                    <a:pt x="4279" y="100138"/>
                    <a:pt x="0" y="104417"/>
                    <a:pt x="0" y="113190"/>
                  </a:cubicBezTo>
                  <a:cubicBezTo>
                    <a:pt x="0" y="123674"/>
                    <a:pt x="4707" y="132019"/>
                    <a:pt x="14122" y="138652"/>
                  </a:cubicBezTo>
                  <a:cubicBezTo>
                    <a:pt x="22467" y="144429"/>
                    <a:pt x="32309" y="147211"/>
                    <a:pt x="43222" y="147211"/>
                  </a:cubicBezTo>
                  <a:cubicBezTo>
                    <a:pt x="55418" y="147211"/>
                    <a:pt x="65903" y="143146"/>
                    <a:pt x="75103" y="135229"/>
                  </a:cubicBezTo>
                  <a:cubicBezTo>
                    <a:pt x="84304" y="127312"/>
                    <a:pt x="88797" y="117469"/>
                    <a:pt x="88797" y="105487"/>
                  </a:cubicBezTo>
                  <a:cubicBezTo>
                    <a:pt x="88797" y="85374"/>
                    <a:pt x="72964" y="71466"/>
                    <a:pt x="55846" y="669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292673" y="2056387"/>
              <a:ext cx="68898" cy="102448"/>
            </a:xfrm>
            <a:custGeom>
              <a:avLst/>
              <a:gdLst/>
              <a:ahLst/>
              <a:cxnLst/>
              <a:rect l="l" t="t" r="r" b="b"/>
              <a:pathLst>
                <a:path w="68898" h="102448">
                  <a:moveTo>
                    <a:pt x="44784" y="46581"/>
                  </a:moveTo>
                  <a:cubicBezTo>
                    <a:pt x="54819" y="42537"/>
                    <a:pt x="64405" y="33700"/>
                    <a:pt x="64405" y="20969"/>
                  </a:cubicBezTo>
                  <a:cubicBezTo>
                    <a:pt x="64405" y="14229"/>
                    <a:pt x="60810" y="8837"/>
                    <a:pt x="53771" y="4943"/>
                  </a:cubicBezTo>
                  <a:cubicBezTo>
                    <a:pt x="47929" y="1648"/>
                    <a:pt x="41339" y="0"/>
                    <a:pt x="34000" y="0"/>
                  </a:cubicBezTo>
                  <a:cubicBezTo>
                    <a:pt x="26661" y="0"/>
                    <a:pt x="20220" y="1498"/>
                    <a:pt x="14678" y="4643"/>
                  </a:cubicBezTo>
                  <a:cubicBezTo>
                    <a:pt x="7938" y="8388"/>
                    <a:pt x="4493" y="13630"/>
                    <a:pt x="4493" y="20370"/>
                  </a:cubicBezTo>
                  <a:cubicBezTo>
                    <a:pt x="4493" y="26061"/>
                    <a:pt x="7339" y="28907"/>
                    <a:pt x="12881" y="28907"/>
                  </a:cubicBezTo>
                  <a:cubicBezTo>
                    <a:pt x="17524" y="28907"/>
                    <a:pt x="20969" y="25313"/>
                    <a:pt x="20969" y="20669"/>
                  </a:cubicBezTo>
                  <a:cubicBezTo>
                    <a:pt x="20969" y="16026"/>
                    <a:pt x="18573" y="13330"/>
                    <a:pt x="13929" y="12581"/>
                  </a:cubicBezTo>
                  <a:cubicBezTo>
                    <a:pt x="18273" y="7938"/>
                    <a:pt x="24713" y="5542"/>
                    <a:pt x="33550" y="5542"/>
                  </a:cubicBezTo>
                  <a:cubicBezTo>
                    <a:pt x="43286" y="5542"/>
                    <a:pt x="48828" y="11383"/>
                    <a:pt x="48828" y="20969"/>
                  </a:cubicBezTo>
                  <a:cubicBezTo>
                    <a:pt x="48828" y="28009"/>
                    <a:pt x="46881" y="33700"/>
                    <a:pt x="43136" y="38194"/>
                  </a:cubicBezTo>
                  <a:cubicBezTo>
                    <a:pt x="38942" y="43136"/>
                    <a:pt x="35947" y="43885"/>
                    <a:pt x="27260" y="44484"/>
                  </a:cubicBezTo>
                  <a:cubicBezTo>
                    <a:pt x="23216" y="44784"/>
                    <a:pt x="20520" y="44335"/>
                    <a:pt x="20520" y="47330"/>
                  </a:cubicBezTo>
                  <a:cubicBezTo>
                    <a:pt x="20520" y="49127"/>
                    <a:pt x="22017" y="50026"/>
                    <a:pt x="24863" y="50026"/>
                  </a:cubicBezTo>
                  <a:lnTo>
                    <a:pt x="32802" y="50026"/>
                  </a:lnTo>
                  <a:cubicBezTo>
                    <a:pt x="45683" y="50026"/>
                    <a:pt x="51973" y="59762"/>
                    <a:pt x="51973" y="73242"/>
                  </a:cubicBezTo>
                  <a:cubicBezTo>
                    <a:pt x="51973" y="86422"/>
                    <a:pt x="45982" y="96457"/>
                    <a:pt x="33401" y="96457"/>
                  </a:cubicBezTo>
                  <a:cubicBezTo>
                    <a:pt x="22467" y="96457"/>
                    <a:pt x="14529" y="93462"/>
                    <a:pt x="9586" y="87321"/>
                  </a:cubicBezTo>
                  <a:cubicBezTo>
                    <a:pt x="14828" y="86722"/>
                    <a:pt x="17524" y="83726"/>
                    <a:pt x="17524" y="78484"/>
                  </a:cubicBezTo>
                  <a:cubicBezTo>
                    <a:pt x="17524" y="73541"/>
                    <a:pt x="13780" y="69797"/>
                    <a:pt x="8837" y="69797"/>
                  </a:cubicBezTo>
                  <a:cubicBezTo>
                    <a:pt x="2996" y="69797"/>
                    <a:pt x="0" y="72792"/>
                    <a:pt x="0" y="78933"/>
                  </a:cubicBezTo>
                  <a:cubicBezTo>
                    <a:pt x="0" y="86572"/>
                    <a:pt x="3894" y="92713"/>
                    <a:pt x="11533" y="97057"/>
                  </a:cubicBezTo>
                  <a:cubicBezTo>
                    <a:pt x="17973" y="100651"/>
                    <a:pt x="25313" y="102449"/>
                    <a:pt x="33700" y="102449"/>
                  </a:cubicBezTo>
                  <a:cubicBezTo>
                    <a:pt x="42837" y="102449"/>
                    <a:pt x="50775" y="99902"/>
                    <a:pt x="57665" y="94810"/>
                  </a:cubicBezTo>
                  <a:cubicBezTo>
                    <a:pt x="65154" y="89268"/>
                    <a:pt x="68898" y="82079"/>
                    <a:pt x="68898" y="73242"/>
                  </a:cubicBezTo>
                  <a:cubicBezTo>
                    <a:pt x="68898" y="59312"/>
                    <a:pt x="56766" y="49727"/>
                    <a:pt x="44784" y="465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414317" y="2004996"/>
              <a:ext cx="116827" cy="639769"/>
            </a:xfrm>
            <a:custGeom>
              <a:avLst/>
              <a:gdLst/>
              <a:ahLst/>
              <a:cxnLst/>
              <a:rect l="l" t="t" r="r" b="b"/>
              <a:pathLst>
                <a:path w="116827" h="639769">
                  <a:moveTo>
                    <a:pt x="116827" y="373163"/>
                  </a:moveTo>
                  <a:lnTo>
                    <a:pt x="116827" y="266606"/>
                  </a:lnTo>
                  <a:cubicBezTo>
                    <a:pt x="116827" y="195996"/>
                    <a:pt x="93077" y="123674"/>
                    <a:pt x="66545" y="74033"/>
                  </a:cubicBezTo>
                  <a:cubicBezTo>
                    <a:pt x="48999" y="41724"/>
                    <a:pt x="29528" y="17332"/>
                    <a:pt x="8345" y="1070"/>
                  </a:cubicBezTo>
                  <a:cubicBezTo>
                    <a:pt x="7489" y="428"/>
                    <a:pt x="6419" y="0"/>
                    <a:pt x="5349" y="0"/>
                  </a:cubicBezTo>
                  <a:cubicBezTo>
                    <a:pt x="1712" y="0"/>
                    <a:pt x="0" y="1712"/>
                    <a:pt x="0" y="5349"/>
                  </a:cubicBezTo>
                  <a:cubicBezTo>
                    <a:pt x="0" y="7061"/>
                    <a:pt x="642" y="8559"/>
                    <a:pt x="2140" y="9629"/>
                  </a:cubicBezTo>
                  <a:cubicBezTo>
                    <a:pt x="19471" y="22681"/>
                    <a:pt x="35091" y="43222"/>
                    <a:pt x="49427" y="71680"/>
                  </a:cubicBezTo>
                  <a:cubicBezTo>
                    <a:pt x="74889" y="122391"/>
                    <a:pt x="93719" y="193643"/>
                    <a:pt x="93719" y="266606"/>
                  </a:cubicBezTo>
                  <a:lnTo>
                    <a:pt x="93719" y="373163"/>
                  </a:lnTo>
                  <a:cubicBezTo>
                    <a:pt x="93719" y="406328"/>
                    <a:pt x="89867" y="439708"/>
                    <a:pt x="82378" y="473301"/>
                  </a:cubicBezTo>
                  <a:cubicBezTo>
                    <a:pt x="69112" y="533212"/>
                    <a:pt x="41296" y="600613"/>
                    <a:pt x="2140" y="630141"/>
                  </a:cubicBezTo>
                  <a:cubicBezTo>
                    <a:pt x="642" y="631210"/>
                    <a:pt x="0" y="632708"/>
                    <a:pt x="0" y="634420"/>
                  </a:cubicBezTo>
                  <a:cubicBezTo>
                    <a:pt x="0" y="638057"/>
                    <a:pt x="1712" y="639769"/>
                    <a:pt x="5349" y="639769"/>
                  </a:cubicBezTo>
                  <a:cubicBezTo>
                    <a:pt x="6419" y="639769"/>
                    <a:pt x="7489" y="639341"/>
                    <a:pt x="8345" y="638699"/>
                  </a:cubicBezTo>
                  <a:cubicBezTo>
                    <a:pt x="26960" y="624363"/>
                    <a:pt x="44720" y="603180"/>
                    <a:pt x="61409" y="574722"/>
                  </a:cubicBezTo>
                  <a:cubicBezTo>
                    <a:pt x="90937" y="524226"/>
                    <a:pt x="116827" y="448266"/>
                    <a:pt x="116827" y="37316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2882209" y="2783843"/>
              <a:ext cx="130093" cy="641908"/>
            </a:xfrm>
            <a:custGeom>
              <a:avLst/>
              <a:gdLst/>
              <a:ahLst/>
              <a:cxnLst/>
              <a:rect l="l" t="t" r="r" b="b"/>
              <a:pathLst>
                <a:path w="130093" h="641908">
                  <a:moveTo>
                    <a:pt x="21611" y="320954"/>
                  </a:moveTo>
                  <a:cubicBezTo>
                    <a:pt x="47287" y="307260"/>
                    <a:pt x="76601" y="276449"/>
                    <a:pt x="76601" y="240930"/>
                  </a:cubicBezTo>
                  <a:lnTo>
                    <a:pt x="76601" y="80881"/>
                  </a:lnTo>
                  <a:cubicBezTo>
                    <a:pt x="76601" y="66759"/>
                    <a:pt x="81522" y="53064"/>
                    <a:pt x="91365" y="39584"/>
                  </a:cubicBezTo>
                  <a:cubicBezTo>
                    <a:pt x="101208" y="26104"/>
                    <a:pt x="112548" y="17118"/>
                    <a:pt x="126028" y="12410"/>
                  </a:cubicBezTo>
                  <a:cubicBezTo>
                    <a:pt x="128810" y="11340"/>
                    <a:pt x="130094" y="9415"/>
                    <a:pt x="130094" y="6419"/>
                  </a:cubicBezTo>
                  <a:cubicBezTo>
                    <a:pt x="130094" y="2140"/>
                    <a:pt x="127954" y="0"/>
                    <a:pt x="123674" y="0"/>
                  </a:cubicBezTo>
                  <a:cubicBezTo>
                    <a:pt x="123033" y="0"/>
                    <a:pt x="122391" y="214"/>
                    <a:pt x="121535" y="428"/>
                  </a:cubicBezTo>
                  <a:cubicBezTo>
                    <a:pt x="104203" y="6847"/>
                    <a:pt x="88797" y="17118"/>
                    <a:pt x="75531" y="31454"/>
                  </a:cubicBezTo>
                  <a:cubicBezTo>
                    <a:pt x="60767" y="47501"/>
                    <a:pt x="53492" y="63977"/>
                    <a:pt x="53492" y="80881"/>
                  </a:cubicBezTo>
                  <a:lnTo>
                    <a:pt x="53492" y="240930"/>
                  </a:lnTo>
                  <a:cubicBezTo>
                    <a:pt x="53492" y="256122"/>
                    <a:pt x="48785" y="270886"/>
                    <a:pt x="39370" y="285222"/>
                  </a:cubicBezTo>
                  <a:cubicBezTo>
                    <a:pt x="29742" y="299985"/>
                    <a:pt x="17973" y="310042"/>
                    <a:pt x="4065" y="314963"/>
                  </a:cubicBezTo>
                  <a:cubicBezTo>
                    <a:pt x="1284" y="316033"/>
                    <a:pt x="0" y="317959"/>
                    <a:pt x="0" y="320954"/>
                  </a:cubicBezTo>
                  <a:cubicBezTo>
                    <a:pt x="0" y="323950"/>
                    <a:pt x="1284" y="325876"/>
                    <a:pt x="4065" y="326946"/>
                  </a:cubicBezTo>
                  <a:cubicBezTo>
                    <a:pt x="17973" y="331867"/>
                    <a:pt x="29742" y="341923"/>
                    <a:pt x="39156" y="356473"/>
                  </a:cubicBezTo>
                  <a:cubicBezTo>
                    <a:pt x="48571" y="371023"/>
                    <a:pt x="53492" y="385787"/>
                    <a:pt x="53492" y="400979"/>
                  </a:cubicBezTo>
                  <a:lnTo>
                    <a:pt x="53492" y="561028"/>
                  </a:lnTo>
                  <a:cubicBezTo>
                    <a:pt x="53492" y="577932"/>
                    <a:pt x="60767" y="594408"/>
                    <a:pt x="75531" y="610455"/>
                  </a:cubicBezTo>
                  <a:cubicBezTo>
                    <a:pt x="88797" y="624791"/>
                    <a:pt x="104203" y="635062"/>
                    <a:pt x="121535" y="641481"/>
                  </a:cubicBezTo>
                  <a:cubicBezTo>
                    <a:pt x="122391" y="641695"/>
                    <a:pt x="123033" y="641909"/>
                    <a:pt x="123674" y="641909"/>
                  </a:cubicBezTo>
                  <a:cubicBezTo>
                    <a:pt x="127954" y="641909"/>
                    <a:pt x="130094" y="639769"/>
                    <a:pt x="130094" y="635490"/>
                  </a:cubicBezTo>
                  <a:cubicBezTo>
                    <a:pt x="130094" y="632494"/>
                    <a:pt x="128810" y="630568"/>
                    <a:pt x="126028" y="629499"/>
                  </a:cubicBezTo>
                  <a:cubicBezTo>
                    <a:pt x="112548" y="624791"/>
                    <a:pt x="101208" y="615805"/>
                    <a:pt x="91365" y="602324"/>
                  </a:cubicBezTo>
                  <a:cubicBezTo>
                    <a:pt x="81522" y="588844"/>
                    <a:pt x="76601" y="575150"/>
                    <a:pt x="76601" y="561028"/>
                  </a:cubicBezTo>
                  <a:lnTo>
                    <a:pt x="76601" y="400979"/>
                  </a:lnTo>
                  <a:cubicBezTo>
                    <a:pt x="76601" y="365460"/>
                    <a:pt x="47287" y="334862"/>
                    <a:pt x="21611" y="32095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3052106" y="2884913"/>
              <a:ext cx="180162" cy="146141"/>
            </a:xfrm>
            <a:custGeom>
              <a:avLst/>
              <a:gdLst/>
              <a:ahLst/>
              <a:cxnLst/>
              <a:rect l="l" t="t" r="r" b="b"/>
              <a:pathLst>
                <a:path w="180162" h="146141">
                  <a:moveTo>
                    <a:pt x="176525" y="0"/>
                  </a:moveTo>
                  <a:cubicBezTo>
                    <a:pt x="172460" y="0"/>
                    <a:pt x="159193" y="642"/>
                    <a:pt x="155128" y="642"/>
                  </a:cubicBezTo>
                  <a:cubicBezTo>
                    <a:pt x="151063" y="642"/>
                    <a:pt x="137582" y="0"/>
                    <a:pt x="133517" y="0"/>
                  </a:cubicBezTo>
                  <a:cubicBezTo>
                    <a:pt x="130307" y="0"/>
                    <a:pt x="128810" y="1712"/>
                    <a:pt x="128810" y="5135"/>
                  </a:cubicBezTo>
                  <a:cubicBezTo>
                    <a:pt x="128810" y="7061"/>
                    <a:pt x="130307" y="8131"/>
                    <a:pt x="133517" y="8345"/>
                  </a:cubicBezTo>
                  <a:cubicBezTo>
                    <a:pt x="142504" y="8345"/>
                    <a:pt x="146997" y="11126"/>
                    <a:pt x="146997" y="16690"/>
                  </a:cubicBezTo>
                  <a:cubicBezTo>
                    <a:pt x="146997" y="17973"/>
                    <a:pt x="146783" y="19471"/>
                    <a:pt x="146569" y="20969"/>
                  </a:cubicBezTo>
                  <a:lnTo>
                    <a:pt x="123460" y="112548"/>
                  </a:lnTo>
                  <a:lnTo>
                    <a:pt x="77457" y="4493"/>
                  </a:lnTo>
                  <a:cubicBezTo>
                    <a:pt x="75745" y="428"/>
                    <a:pt x="75317" y="0"/>
                    <a:pt x="69968" y="0"/>
                  </a:cubicBezTo>
                  <a:lnTo>
                    <a:pt x="41510" y="0"/>
                  </a:lnTo>
                  <a:cubicBezTo>
                    <a:pt x="36375" y="0"/>
                    <a:pt x="34449" y="428"/>
                    <a:pt x="34449" y="5135"/>
                  </a:cubicBezTo>
                  <a:cubicBezTo>
                    <a:pt x="34449" y="7275"/>
                    <a:pt x="36803" y="8345"/>
                    <a:pt x="41296" y="8345"/>
                  </a:cubicBezTo>
                  <a:cubicBezTo>
                    <a:pt x="50283" y="8345"/>
                    <a:pt x="54776" y="8559"/>
                    <a:pt x="54990" y="9201"/>
                  </a:cubicBezTo>
                  <a:lnTo>
                    <a:pt x="26532" y="122605"/>
                  </a:lnTo>
                  <a:cubicBezTo>
                    <a:pt x="24607" y="130949"/>
                    <a:pt x="19685" y="135657"/>
                    <a:pt x="11982" y="137155"/>
                  </a:cubicBezTo>
                  <a:cubicBezTo>
                    <a:pt x="6419" y="137796"/>
                    <a:pt x="0" y="136941"/>
                    <a:pt x="0" y="142932"/>
                  </a:cubicBezTo>
                  <a:cubicBezTo>
                    <a:pt x="0" y="145071"/>
                    <a:pt x="1284" y="146141"/>
                    <a:pt x="3637" y="146141"/>
                  </a:cubicBezTo>
                  <a:cubicBezTo>
                    <a:pt x="7489" y="146141"/>
                    <a:pt x="20755" y="145499"/>
                    <a:pt x="24820" y="145499"/>
                  </a:cubicBezTo>
                  <a:cubicBezTo>
                    <a:pt x="28886" y="145499"/>
                    <a:pt x="42580" y="146141"/>
                    <a:pt x="46645" y="146141"/>
                  </a:cubicBezTo>
                  <a:cubicBezTo>
                    <a:pt x="49855" y="146141"/>
                    <a:pt x="51353" y="144429"/>
                    <a:pt x="51353" y="141006"/>
                  </a:cubicBezTo>
                  <a:cubicBezTo>
                    <a:pt x="51353" y="139080"/>
                    <a:pt x="49641" y="138010"/>
                    <a:pt x="46217" y="137796"/>
                  </a:cubicBezTo>
                  <a:cubicBezTo>
                    <a:pt x="37445" y="137582"/>
                    <a:pt x="33165" y="134801"/>
                    <a:pt x="33165" y="129452"/>
                  </a:cubicBezTo>
                  <a:cubicBezTo>
                    <a:pt x="33165" y="128382"/>
                    <a:pt x="33379" y="126884"/>
                    <a:pt x="33807" y="124744"/>
                  </a:cubicBezTo>
                  <a:lnTo>
                    <a:pt x="61409" y="15406"/>
                  </a:lnTo>
                  <a:lnTo>
                    <a:pt x="114902" y="141648"/>
                  </a:lnTo>
                  <a:cubicBezTo>
                    <a:pt x="116186" y="144643"/>
                    <a:pt x="117897" y="146141"/>
                    <a:pt x="119823" y="146141"/>
                  </a:cubicBezTo>
                  <a:cubicBezTo>
                    <a:pt x="121749" y="146141"/>
                    <a:pt x="123033" y="144429"/>
                    <a:pt x="123888" y="141006"/>
                  </a:cubicBezTo>
                  <a:lnTo>
                    <a:pt x="153630" y="23323"/>
                  </a:lnTo>
                  <a:cubicBezTo>
                    <a:pt x="156412" y="12410"/>
                    <a:pt x="162403" y="8559"/>
                    <a:pt x="175669" y="8345"/>
                  </a:cubicBezTo>
                  <a:cubicBezTo>
                    <a:pt x="178665" y="8131"/>
                    <a:pt x="180162" y="6419"/>
                    <a:pt x="180162" y="2996"/>
                  </a:cubicBezTo>
                  <a:cubicBezTo>
                    <a:pt x="179521" y="1070"/>
                    <a:pt x="179307" y="0"/>
                    <a:pt x="1765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3052106" y="3188742"/>
              <a:ext cx="180162" cy="146141"/>
            </a:xfrm>
            <a:custGeom>
              <a:avLst/>
              <a:gdLst/>
              <a:ahLst/>
              <a:cxnLst/>
              <a:rect l="l" t="t" r="r" b="b"/>
              <a:pathLst>
                <a:path w="180162" h="146141">
                  <a:moveTo>
                    <a:pt x="176525" y="0"/>
                  </a:moveTo>
                  <a:cubicBezTo>
                    <a:pt x="172460" y="0"/>
                    <a:pt x="159193" y="642"/>
                    <a:pt x="155128" y="642"/>
                  </a:cubicBezTo>
                  <a:cubicBezTo>
                    <a:pt x="151063" y="642"/>
                    <a:pt x="137582" y="0"/>
                    <a:pt x="133517" y="0"/>
                  </a:cubicBezTo>
                  <a:cubicBezTo>
                    <a:pt x="130307" y="0"/>
                    <a:pt x="128810" y="1712"/>
                    <a:pt x="128810" y="5135"/>
                  </a:cubicBezTo>
                  <a:cubicBezTo>
                    <a:pt x="128810" y="7061"/>
                    <a:pt x="130307" y="8131"/>
                    <a:pt x="133517" y="8345"/>
                  </a:cubicBezTo>
                  <a:cubicBezTo>
                    <a:pt x="142504" y="8345"/>
                    <a:pt x="146997" y="11126"/>
                    <a:pt x="146997" y="16690"/>
                  </a:cubicBezTo>
                  <a:cubicBezTo>
                    <a:pt x="146997" y="17973"/>
                    <a:pt x="146783" y="19471"/>
                    <a:pt x="146569" y="20969"/>
                  </a:cubicBezTo>
                  <a:lnTo>
                    <a:pt x="123460" y="112548"/>
                  </a:lnTo>
                  <a:lnTo>
                    <a:pt x="77457" y="4493"/>
                  </a:lnTo>
                  <a:cubicBezTo>
                    <a:pt x="75745" y="428"/>
                    <a:pt x="75317" y="0"/>
                    <a:pt x="69968" y="0"/>
                  </a:cubicBezTo>
                  <a:lnTo>
                    <a:pt x="41510" y="0"/>
                  </a:lnTo>
                  <a:cubicBezTo>
                    <a:pt x="36375" y="0"/>
                    <a:pt x="34449" y="428"/>
                    <a:pt x="34449" y="5135"/>
                  </a:cubicBezTo>
                  <a:cubicBezTo>
                    <a:pt x="34449" y="7275"/>
                    <a:pt x="36803" y="8345"/>
                    <a:pt x="41296" y="8345"/>
                  </a:cubicBezTo>
                  <a:cubicBezTo>
                    <a:pt x="50283" y="8345"/>
                    <a:pt x="54776" y="8559"/>
                    <a:pt x="54990" y="9201"/>
                  </a:cubicBezTo>
                  <a:lnTo>
                    <a:pt x="26532" y="122605"/>
                  </a:lnTo>
                  <a:cubicBezTo>
                    <a:pt x="24607" y="130949"/>
                    <a:pt x="19685" y="135657"/>
                    <a:pt x="11982" y="137155"/>
                  </a:cubicBezTo>
                  <a:cubicBezTo>
                    <a:pt x="6419" y="137796"/>
                    <a:pt x="0" y="136941"/>
                    <a:pt x="0" y="142932"/>
                  </a:cubicBezTo>
                  <a:cubicBezTo>
                    <a:pt x="0" y="145071"/>
                    <a:pt x="1284" y="146141"/>
                    <a:pt x="3637" y="146141"/>
                  </a:cubicBezTo>
                  <a:cubicBezTo>
                    <a:pt x="7489" y="146141"/>
                    <a:pt x="20755" y="145499"/>
                    <a:pt x="24820" y="145499"/>
                  </a:cubicBezTo>
                  <a:cubicBezTo>
                    <a:pt x="28886" y="145499"/>
                    <a:pt x="42580" y="146141"/>
                    <a:pt x="46645" y="146141"/>
                  </a:cubicBezTo>
                  <a:cubicBezTo>
                    <a:pt x="49855" y="146141"/>
                    <a:pt x="51353" y="144429"/>
                    <a:pt x="51353" y="141006"/>
                  </a:cubicBezTo>
                  <a:cubicBezTo>
                    <a:pt x="51353" y="139080"/>
                    <a:pt x="49641" y="138010"/>
                    <a:pt x="46217" y="137796"/>
                  </a:cubicBezTo>
                  <a:cubicBezTo>
                    <a:pt x="37445" y="137582"/>
                    <a:pt x="33165" y="134801"/>
                    <a:pt x="33165" y="129452"/>
                  </a:cubicBezTo>
                  <a:cubicBezTo>
                    <a:pt x="33165" y="128382"/>
                    <a:pt x="33379" y="126884"/>
                    <a:pt x="33807" y="124744"/>
                  </a:cubicBezTo>
                  <a:lnTo>
                    <a:pt x="61409" y="15406"/>
                  </a:lnTo>
                  <a:lnTo>
                    <a:pt x="114902" y="141648"/>
                  </a:lnTo>
                  <a:cubicBezTo>
                    <a:pt x="116186" y="144643"/>
                    <a:pt x="117897" y="146141"/>
                    <a:pt x="119823" y="146141"/>
                  </a:cubicBezTo>
                  <a:cubicBezTo>
                    <a:pt x="121749" y="146141"/>
                    <a:pt x="123033" y="144429"/>
                    <a:pt x="123888" y="141006"/>
                  </a:cubicBezTo>
                  <a:lnTo>
                    <a:pt x="153630" y="23323"/>
                  </a:lnTo>
                  <a:cubicBezTo>
                    <a:pt x="156412" y="12410"/>
                    <a:pt x="162403" y="8559"/>
                    <a:pt x="175669" y="8345"/>
                  </a:cubicBezTo>
                  <a:cubicBezTo>
                    <a:pt x="178665" y="8131"/>
                    <a:pt x="180162" y="6419"/>
                    <a:pt x="180162" y="2996"/>
                  </a:cubicBezTo>
                  <a:cubicBezTo>
                    <a:pt x="179521" y="1070"/>
                    <a:pt x="179307" y="0"/>
                    <a:pt x="17652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3214209" y="3017847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3216455" y="3282293"/>
              <a:ext cx="67100" cy="106942"/>
            </a:xfrm>
            <a:custGeom>
              <a:avLst/>
              <a:gdLst/>
              <a:ahLst/>
              <a:cxnLst/>
              <a:rect l="l" t="t" r="r" b="b"/>
              <a:pathLst>
                <a:path w="67100" h="106942">
                  <a:moveTo>
                    <a:pt x="20969" y="106942"/>
                  </a:moveTo>
                  <a:cubicBezTo>
                    <a:pt x="28308" y="106942"/>
                    <a:pt x="35647" y="103048"/>
                    <a:pt x="42986" y="95259"/>
                  </a:cubicBezTo>
                  <a:cubicBezTo>
                    <a:pt x="55568" y="82079"/>
                    <a:pt x="67101" y="57215"/>
                    <a:pt x="67101" y="32802"/>
                  </a:cubicBezTo>
                  <a:cubicBezTo>
                    <a:pt x="67101" y="24564"/>
                    <a:pt x="65603" y="17374"/>
                    <a:pt x="62757" y="11533"/>
                  </a:cubicBezTo>
                  <a:cubicBezTo>
                    <a:pt x="59013" y="3894"/>
                    <a:pt x="53471" y="0"/>
                    <a:pt x="46132" y="0"/>
                  </a:cubicBezTo>
                  <a:cubicBezTo>
                    <a:pt x="38793" y="0"/>
                    <a:pt x="31454" y="3894"/>
                    <a:pt x="24114" y="11533"/>
                  </a:cubicBezTo>
                  <a:cubicBezTo>
                    <a:pt x="11533" y="24713"/>
                    <a:pt x="0" y="49727"/>
                    <a:pt x="0" y="74140"/>
                  </a:cubicBezTo>
                  <a:cubicBezTo>
                    <a:pt x="0" y="90766"/>
                    <a:pt x="6141" y="106942"/>
                    <a:pt x="20969" y="106942"/>
                  </a:cubicBezTo>
                  <a:close/>
                  <a:moveTo>
                    <a:pt x="46132" y="5392"/>
                  </a:moveTo>
                  <a:cubicBezTo>
                    <a:pt x="51973" y="5392"/>
                    <a:pt x="54819" y="11533"/>
                    <a:pt x="54819" y="23965"/>
                  </a:cubicBezTo>
                  <a:cubicBezTo>
                    <a:pt x="54819" y="30255"/>
                    <a:pt x="53471" y="38942"/>
                    <a:pt x="50775" y="50176"/>
                  </a:cubicBezTo>
                  <a:lnTo>
                    <a:pt x="17973" y="50176"/>
                  </a:lnTo>
                  <a:cubicBezTo>
                    <a:pt x="21718" y="34898"/>
                    <a:pt x="32352" y="5392"/>
                    <a:pt x="46132" y="5392"/>
                  </a:cubicBezTo>
                  <a:close/>
                  <a:moveTo>
                    <a:pt x="16326" y="56766"/>
                  </a:moveTo>
                  <a:lnTo>
                    <a:pt x="49127" y="56766"/>
                  </a:lnTo>
                  <a:cubicBezTo>
                    <a:pt x="45832" y="69647"/>
                    <a:pt x="41938" y="79832"/>
                    <a:pt x="37445" y="87171"/>
                  </a:cubicBezTo>
                  <a:cubicBezTo>
                    <a:pt x="31753" y="96757"/>
                    <a:pt x="26211" y="101550"/>
                    <a:pt x="20969" y="101550"/>
                  </a:cubicBezTo>
                  <a:cubicBezTo>
                    <a:pt x="15128" y="101550"/>
                    <a:pt x="12282" y="95409"/>
                    <a:pt x="12282" y="82977"/>
                  </a:cubicBezTo>
                  <a:cubicBezTo>
                    <a:pt x="12282" y="75788"/>
                    <a:pt x="13630" y="67101"/>
                    <a:pt x="16326" y="567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6" name="MathGlyph 266"/>
            <p:cNvSpPr/>
            <p:nvPr/>
          </p:nvSpPr>
          <p:spPr>
            <a:xfrm>
              <a:off x="3371897" y="3256356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7" name="MathGlyph 267"/>
            <p:cNvSpPr/>
            <p:nvPr/>
          </p:nvSpPr>
          <p:spPr>
            <a:xfrm>
              <a:off x="3387480" y="2952528"/>
              <a:ext cx="142503" cy="50068"/>
            </a:xfrm>
            <a:custGeom>
              <a:avLst/>
              <a:gdLst/>
              <a:ahLst/>
              <a:cxnLst/>
              <a:rect l="l" t="t" r="r" b="b"/>
              <a:pathLst>
                <a:path w="142503" h="50068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712"/>
                    <a:pt x="0" y="4921"/>
                  </a:cubicBezTo>
                  <a:cubicBezTo>
                    <a:pt x="0" y="8131"/>
                    <a:pt x="1712" y="9843"/>
                    <a:pt x="5135" y="9843"/>
                  </a:cubicBezTo>
                  <a:lnTo>
                    <a:pt x="137368" y="9843"/>
                  </a:lnTo>
                  <a:cubicBezTo>
                    <a:pt x="140792" y="9843"/>
                    <a:pt x="142504" y="8131"/>
                    <a:pt x="142504" y="4921"/>
                  </a:cubicBezTo>
                  <a:cubicBezTo>
                    <a:pt x="142504" y="2354"/>
                    <a:pt x="140150" y="0"/>
                    <a:pt x="137368" y="0"/>
                  </a:cubicBezTo>
                  <a:close/>
                  <a:moveTo>
                    <a:pt x="137368" y="40226"/>
                  </a:moveTo>
                  <a:lnTo>
                    <a:pt x="5135" y="40226"/>
                  </a:lnTo>
                  <a:cubicBezTo>
                    <a:pt x="1712" y="40226"/>
                    <a:pt x="0" y="41938"/>
                    <a:pt x="0" y="45148"/>
                  </a:cubicBezTo>
                  <a:cubicBezTo>
                    <a:pt x="0" y="48357"/>
                    <a:pt x="1712" y="50069"/>
                    <a:pt x="5135" y="50069"/>
                  </a:cubicBezTo>
                  <a:lnTo>
                    <a:pt x="137368" y="50069"/>
                  </a:lnTo>
                  <a:cubicBezTo>
                    <a:pt x="140792" y="50069"/>
                    <a:pt x="142504" y="48357"/>
                    <a:pt x="142504" y="45148"/>
                  </a:cubicBezTo>
                  <a:cubicBezTo>
                    <a:pt x="142504" y="42366"/>
                    <a:pt x="140150" y="40226"/>
                    <a:pt x="137368" y="4022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8" name="MathGlyph 268"/>
            <p:cNvSpPr/>
            <p:nvPr/>
          </p:nvSpPr>
          <p:spPr>
            <a:xfrm>
              <a:off x="3589671" y="3240308"/>
              <a:ext cx="112334" cy="140578"/>
            </a:xfrm>
            <a:custGeom>
              <a:avLst/>
              <a:gdLst/>
              <a:ahLst/>
              <a:cxnLst/>
              <a:rect l="l" t="t" r="r" b="b"/>
              <a:pathLst>
                <a:path w="112334" h="140578">
                  <a:moveTo>
                    <a:pt x="108269" y="13694"/>
                  </a:moveTo>
                  <a:cubicBezTo>
                    <a:pt x="111050" y="8345"/>
                    <a:pt x="112334" y="5563"/>
                    <a:pt x="112334" y="5349"/>
                  </a:cubicBezTo>
                  <a:cubicBezTo>
                    <a:pt x="112334" y="3424"/>
                    <a:pt x="111264" y="2354"/>
                    <a:pt x="108911" y="2354"/>
                  </a:cubicBezTo>
                  <a:cubicBezTo>
                    <a:pt x="107413" y="2354"/>
                    <a:pt x="106343" y="2996"/>
                    <a:pt x="105701" y="4279"/>
                  </a:cubicBezTo>
                  <a:cubicBezTo>
                    <a:pt x="98212" y="18187"/>
                    <a:pt x="89439" y="37873"/>
                    <a:pt x="79169" y="63335"/>
                  </a:cubicBezTo>
                  <a:cubicBezTo>
                    <a:pt x="78313" y="49213"/>
                    <a:pt x="75531" y="35947"/>
                    <a:pt x="70824" y="23751"/>
                  </a:cubicBezTo>
                  <a:cubicBezTo>
                    <a:pt x="64619" y="7917"/>
                    <a:pt x="54990" y="0"/>
                    <a:pt x="41938" y="0"/>
                  </a:cubicBezTo>
                  <a:cubicBezTo>
                    <a:pt x="28458" y="0"/>
                    <a:pt x="16690" y="8987"/>
                    <a:pt x="10698" y="17332"/>
                  </a:cubicBezTo>
                  <a:cubicBezTo>
                    <a:pt x="3637" y="27388"/>
                    <a:pt x="0" y="34877"/>
                    <a:pt x="0" y="39584"/>
                  </a:cubicBezTo>
                  <a:cubicBezTo>
                    <a:pt x="0" y="41510"/>
                    <a:pt x="1712" y="42580"/>
                    <a:pt x="5349" y="42580"/>
                  </a:cubicBezTo>
                  <a:lnTo>
                    <a:pt x="6419" y="41082"/>
                  </a:lnTo>
                  <a:cubicBezTo>
                    <a:pt x="10057" y="29956"/>
                    <a:pt x="16262" y="22895"/>
                    <a:pt x="25034" y="19899"/>
                  </a:cubicBezTo>
                  <a:cubicBezTo>
                    <a:pt x="31026" y="17973"/>
                    <a:pt x="35733" y="16904"/>
                    <a:pt x="39156" y="16904"/>
                  </a:cubicBezTo>
                  <a:cubicBezTo>
                    <a:pt x="61409" y="16904"/>
                    <a:pt x="72536" y="34449"/>
                    <a:pt x="72536" y="69754"/>
                  </a:cubicBezTo>
                  <a:cubicBezTo>
                    <a:pt x="72536" y="78099"/>
                    <a:pt x="71680" y="84946"/>
                    <a:pt x="69968" y="90295"/>
                  </a:cubicBezTo>
                  <a:cubicBezTo>
                    <a:pt x="62693" y="114046"/>
                    <a:pt x="59056" y="129238"/>
                    <a:pt x="59056" y="135871"/>
                  </a:cubicBezTo>
                  <a:cubicBezTo>
                    <a:pt x="59056" y="139080"/>
                    <a:pt x="60339" y="140578"/>
                    <a:pt x="62693" y="140578"/>
                  </a:cubicBezTo>
                  <a:cubicBezTo>
                    <a:pt x="65261" y="140578"/>
                    <a:pt x="67828" y="136085"/>
                    <a:pt x="70182" y="127312"/>
                  </a:cubicBezTo>
                  <a:cubicBezTo>
                    <a:pt x="73820" y="113618"/>
                    <a:pt x="76387" y="101422"/>
                    <a:pt x="77885" y="90723"/>
                  </a:cubicBezTo>
                  <a:cubicBezTo>
                    <a:pt x="78527" y="87514"/>
                    <a:pt x="78955" y="84732"/>
                    <a:pt x="79597" y="82806"/>
                  </a:cubicBezTo>
                  <a:cubicBezTo>
                    <a:pt x="87300" y="58842"/>
                    <a:pt x="96928" y="35733"/>
                    <a:pt x="108269" y="136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9" name="MathGlyph 269"/>
            <p:cNvSpPr/>
            <p:nvPr/>
          </p:nvSpPr>
          <p:spPr>
            <a:xfrm>
              <a:off x="3613384" y="2973283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0" name="MathGlyph 270"/>
            <p:cNvSpPr/>
            <p:nvPr/>
          </p:nvSpPr>
          <p:spPr>
            <a:xfrm>
              <a:off x="3750933" y="3239025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1" name="MathGlyph 271"/>
            <p:cNvSpPr/>
            <p:nvPr/>
          </p:nvSpPr>
          <p:spPr>
            <a:xfrm>
              <a:off x="3844652" y="3239025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2" name="MathGlyph 272"/>
            <p:cNvSpPr/>
            <p:nvPr/>
          </p:nvSpPr>
          <p:spPr>
            <a:xfrm>
              <a:off x="3952706" y="3239025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3" name="MathGlyph 273"/>
            <p:cNvSpPr/>
            <p:nvPr/>
          </p:nvSpPr>
          <p:spPr>
            <a:xfrm>
              <a:off x="3794356" y="2856750"/>
              <a:ext cx="86422" cy="98105"/>
            </a:xfrm>
            <a:custGeom>
              <a:avLst/>
              <a:gdLst/>
              <a:ahLst/>
              <a:cxnLst/>
              <a:rect l="l" t="t" r="r" b="b"/>
              <a:pathLst>
                <a:path w="86422" h="98105">
                  <a:moveTo>
                    <a:pt x="85673" y="5991"/>
                  </a:moveTo>
                  <a:cubicBezTo>
                    <a:pt x="86123" y="5092"/>
                    <a:pt x="86422" y="4344"/>
                    <a:pt x="86422" y="3894"/>
                  </a:cubicBezTo>
                  <a:cubicBezTo>
                    <a:pt x="86422" y="2247"/>
                    <a:pt x="85374" y="1498"/>
                    <a:pt x="83427" y="1498"/>
                  </a:cubicBezTo>
                  <a:cubicBezTo>
                    <a:pt x="82079" y="1498"/>
                    <a:pt x="81180" y="1797"/>
                    <a:pt x="80731" y="2546"/>
                  </a:cubicBezTo>
                  <a:cubicBezTo>
                    <a:pt x="73841" y="14529"/>
                    <a:pt x="67550" y="27859"/>
                    <a:pt x="62008" y="42537"/>
                  </a:cubicBezTo>
                  <a:cubicBezTo>
                    <a:pt x="60960" y="32802"/>
                    <a:pt x="57066" y="20669"/>
                    <a:pt x="53022" y="13330"/>
                  </a:cubicBezTo>
                  <a:cubicBezTo>
                    <a:pt x="47929" y="4493"/>
                    <a:pt x="40890" y="0"/>
                    <a:pt x="31753" y="0"/>
                  </a:cubicBezTo>
                  <a:cubicBezTo>
                    <a:pt x="24114" y="0"/>
                    <a:pt x="17225" y="2846"/>
                    <a:pt x="10934" y="8687"/>
                  </a:cubicBezTo>
                  <a:cubicBezTo>
                    <a:pt x="7040" y="12432"/>
                    <a:pt x="0" y="22017"/>
                    <a:pt x="0" y="27260"/>
                  </a:cubicBezTo>
                  <a:cubicBezTo>
                    <a:pt x="0" y="28907"/>
                    <a:pt x="1048" y="29656"/>
                    <a:pt x="2996" y="29656"/>
                  </a:cubicBezTo>
                  <a:cubicBezTo>
                    <a:pt x="4493" y="29656"/>
                    <a:pt x="5542" y="28608"/>
                    <a:pt x="6291" y="26661"/>
                  </a:cubicBezTo>
                  <a:cubicBezTo>
                    <a:pt x="8987" y="18872"/>
                    <a:pt x="19172" y="13031"/>
                    <a:pt x="29656" y="13031"/>
                  </a:cubicBezTo>
                  <a:cubicBezTo>
                    <a:pt x="47180" y="13031"/>
                    <a:pt x="56017" y="25762"/>
                    <a:pt x="56017" y="51374"/>
                  </a:cubicBezTo>
                  <a:cubicBezTo>
                    <a:pt x="56017" y="56167"/>
                    <a:pt x="55718" y="59612"/>
                    <a:pt x="54969" y="61859"/>
                  </a:cubicBezTo>
                  <a:cubicBezTo>
                    <a:pt x="49727" y="78634"/>
                    <a:pt x="47180" y="89268"/>
                    <a:pt x="47180" y="93911"/>
                  </a:cubicBezTo>
                  <a:cubicBezTo>
                    <a:pt x="47180" y="96757"/>
                    <a:pt x="48229" y="98105"/>
                    <a:pt x="50176" y="98105"/>
                  </a:cubicBezTo>
                  <a:cubicBezTo>
                    <a:pt x="50775" y="98105"/>
                    <a:pt x="51224" y="97955"/>
                    <a:pt x="51674" y="97806"/>
                  </a:cubicBezTo>
                  <a:cubicBezTo>
                    <a:pt x="53022" y="97356"/>
                    <a:pt x="54370" y="94660"/>
                    <a:pt x="55867" y="90017"/>
                  </a:cubicBezTo>
                  <a:cubicBezTo>
                    <a:pt x="58713" y="80581"/>
                    <a:pt x="60511" y="71444"/>
                    <a:pt x="61559" y="62458"/>
                  </a:cubicBezTo>
                  <a:cubicBezTo>
                    <a:pt x="62008" y="58114"/>
                    <a:pt x="66052" y="47480"/>
                    <a:pt x="73541" y="30405"/>
                  </a:cubicBezTo>
                  <a:cubicBezTo>
                    <a:pt x="76986" y="22317"/>
                    <a:pt x="81030" y="14229"/>
                    <a:pt x="85673" y="599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4" name="MathGlyph 274"/>
            <p:cNvSpPr/>
            <p:nvPr/>
          </p:nvSpPr>
          <p:spPr>
            <a:xfrm>
              <a:off x="3915028" y="2855702"/>
              <a:ext cx="57065" cy="68748"/>
            </a:xfrm>
            <a:custGeom>
              <a:avLst/>
              <a:gdLst/>
              <a:ahLst/>
              <a:cxnLst/>
              <a:rect l="l" t="t" r="r" b="b"/>
              <a:pathLst>
                <a:path w="57065" h="68748">
                  <a:moveTo>
                    <a:pt x="32502" y="4793"/>
                  </a:moveTo>
                  <a:cubicBezTo>
                    <a:pt x="38793" y="4793"/>
                    <a:pt x="43586" y="6291"/>
                    <a:pt x="46881" y="9286"/>
                  </a:cubicBezTo>
                  <a:cubicBezTo>
                    <a:pt x="43286" y="9736"/>
                    <a:pt x="40740" y="13031"/>
                    <a:pt x="40740" y="16476"/>
                  </a:cubicBezTo>
                  <a:cubicBezTo>
                    <a:pt x="40740" y="21418"/>
                    <a:pt x="43136" y="23815"/>
                    <a:pt x="48079" y="23815"/>
                  </a:cubicBezTo>
                  <a:cubicBezTo>
                    <a:pt x="53022" y="23815"/>
                    <a:pt x="55418" y="21269"/>
                    <a:pt x="55418" y="16326"/>
                  </a:cubicBezTo>
                  <a:cubicBezTo>
                    <a:pt x="55418" y="5692"/>
                    <a:pt x="43885" y="0"/>
                    <a:pt x="32352" y="0"/>
                  </a:cubicBezTo>
                  <a:cubicBezTo>
                    <a:pt x="23066" y="0"/>
                    <a:pt x="15427" y="3295"/>
                    <a:pt x="9286" y="10185"/>
                  </a:cubicBezTo>
                  <a:cubicBezTo>
                    <a:pt x="3145" y="17075"/>
                    <a:pt x="0" y="25313"/>
                    <a:pt x="0" y="34749"/>
                  </a:cubicBezTo>
                  <a:cubicBezTo>
                    <a:pt x="0" y="43885"/>
                    <a:pt x="3145" y="51973"/>
                    <a:pt x="9286" y="58713"/>
                  </a:cubicBezTo>
                  <a:cubicBezTo>
                    <a:pt x="15427" y="65453"/>
                    <a:pt x="22916" y="68748"/>
                    <a:pt x="32053" y="68748"/>
                  </a:cubicBezTo>
                  <a:cubicBezTo>
                    <a:pt x="39542" y="68748"/>
                    <a:pt x="45383" y="66652"/>
                    <a:pt x="49577" y="62308"/>
                  </a:cubicBezTo>
                  <a:cubicBezTo>
                    <a:pt x="53022" y="58863"/>
                    <a:pt x="55268" y="55418"/>
                    <a:pt x="56467" y="51823"/>
                  </a:cubicBezTo>
                  <a:cubicBezTo>
                    <a:pt x="56916" y="50475"/>
                    <a:pt x="57066" y="49577"/>
                    <a:pt x="57066" y="48978"/>
                  </a:cubicBezTo>
                  <a:cubicBezTo>
                    <a:pt x="57066" y="47630"/>
                    <a:pt x="56167" y="47031"/>
                    <a:pt x="54519" y="47031"/>
                  </a:cubicBezTo>
                  <a:cubicBezTo>
                    <a:pt x="53321" y="47031"/>
                    <a:pt x="52572" y="47630"/>
                    <a:pt x="52123" y="48828"/>
                  </a:cubicBezTo>
                  <a:cubicBezTo>
                    <a:pt x="48978" y="58863"/>
                    <a:pt x="42837" y="63956"/>
                    <a:pt x="33401" y="63956"/>
                  </a:cubicBezTo>
                  <a:cubicBezTo>
                    <a:pt x="29057" y="63956"/>
                    <a:pt x="24863" y="62008"/>
                    <a:pt x="20669" y="57964"/>
                  </a:cubicBezTo>
                  <a:cubicBezTo>
                    <a:pt x="15727" y="53321"/>
                    <a:pt x="13330" y="45533"/>
                    <a:pt x="13330" y="34449"/>
                  </a:cubicBezTo>
                  <a:cubicBezTo>
                    <a:pt x="13330" y="19471"/>
                    <a:pt x="19022" y="4793"/>
                    <a:pt x="32502" y="47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5" name="MathGlyph 275"/>
            <p:cNvSpPr/>
            <p:nvPr/>
          </p:nvSpPr>
          <p:spPr>
            <a:xfrm>
              <a:off x="3980631" y="2855702"/>
              <a:ext cx="66351" cy="68748"/>
            </a:xfrm>
            <a:custGeom>
              <a:avLst/>
              <a:gdLst/>
              <a:ahLst/>
              <a:cxnLst/>
              <a:rect l="l" t="t" r="r" b="b"/>
              <a:pathLst>
                <a:path w="66351" h="68748">
                  <a:moveTo>
                    <a:pt x="33101" y="68748"/>
                  </a:moveTo>
                  <a:cubicBezTo>
                    <a:pt x="42387" y="68748"/>
                    <a:pt x="50176" y="65453"/>
                    <a:pt x="56616" y="58863"/>
                  </a:cubicBezTo>
                  <a:cubicBezTo>
                    <a:pt x="63057" y="52273"/>
                    <a:pt x="66352" y="44335"/>
                    <a:pt x="66352" y="35048"/>
                  </a:cubicBezTo>
                  <a:cubicBezTo>
                    <a:pt x="66352" y="25612"/>
                    <a:pt x="63207" y="17374"/>
                    <a:pt x="56916" y="10485"/>
                  </a:cubicBezTo>
                  <a:cubicBezTo>
                    <a:pt x="50625" y="3595"/>
                    <a:pt x="42687" y="0"/>
                    <a:pt x="33251" y="0"/>
                  </a:cubicBezTo>
                  <a:cubicBezTo>
                    <a:pt x="23815" y="0"/>
                    <a:pt x="16026" y="3595"/>
                    <a:pt x="9586" y="10485"/>
                  </a:cubicBezTo>
                  <a:cubicBezTo>
                    <a:pt x="3145" y="17374"/>
                    <a:pt x="0" y="25612"/>
                    <a:pt x="0" y="35048"/>
                  </a:cubicBezTo>
                  <a:cubicBezTo>
                    <a:pt x="0" y="44335"/>
                    <a:pt x="3145" y="52273"/>
                    <a:pt x="9586" y="58863"/>
                  </a:cubicBezTo>
                  <a:cubicBezTo>
                    <a:pt x="16026" y="65453"/>
                    <a:pt x="23965" y="68748"/>
                    <a:pt x="33101" y="68748"/>
                  </a:cubicBezTo>
                  <a:close/>
                  <a:moveTo>
                    <a:pt x="33251" y="63956"/>
                  </a:moveTo>
                  <a:cubicBezTo>
                    <a:pt x="26061" y="63956"/>
                    <a:pt x="20669" y="60810"/>
                    <a:pt x="16925" y="54370"/>
                  </a:cubicBezTo>
                  <a:cubicBezTo>
                    <a:pt x="14529" y="50176"/>
                    <a:pt x="13330" y="43286"/>
                    <a:pt x="13330" y="33850"/>
                  </a:cubicBezTo>
                  <a:cubicBezTo>
                    <a:pt x="13330" y="24713"/>
                    <a:pt x="14529" y="18123"/>
                    <a:pt x="16775" y="13929"/>
                  </a:cubicBezTo>
                  <a:cubicBezTo>
                    <a:pt x="20370" y="7489"/>
                    <a:pt x="25762" y="4344"/>
                    <a:pt x="33101" y="4344"/>
                  </a:cubicBezTo>
                  <a:cubicBezTo>
                    <a:pt x="40141" y="4344"/>
                    <a:pt x="45533" y="7489"/>
                    <a:pt x="49277" y="13630"/>
                  </a:cubicBezTo>
                  <a:cubicBezTo>
                    <a:pt x="51823" y="17824"/>
                    <a:pt x="53022" y="24564"/>
                    <a:pt x="53022" y="33850"/>
                  </a:cubicBezTo>
                  <a:cubicBezTo>
                    <a:pt x="53022" y="51224"/>
                    <a:pt x="47929" y="63956"/>
                    <a:pt x="33251" y="6395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6" name="MathGlyph 276"/>
            <p:cNvSpPr/>
            <p:nvPr/>
          </p:nvSpPr>
          <p:spPr>
            <a:xfrm>
              <a:off x="4056270" y="2855702"/>
              <a:ext cx="48977" cy="68748"/>
            </a:xfrm>
            <a:custGeom>
              <a:avLst/>
              <a:gdLst/>
              <a:ahLst/>
              <a:cxnLst/>
              <a:rect l="l" t="t" r="r" b="b"/>
              <a:pathLst>
                <a:path w="48977" h="68748">
                  <a:moveTo>
                    <a:pt x="48978" y="47630"/>
                  </a:moveTo>
                  <a:cubicBezTo>
                    <a:pt x="48978" y="36246"/>
                    <a:pt x="41189" y="29057"/>
                    <a:pt x="25762" y="26061"/>
                  </a:cubicBezTo>
                  <a:cubicBezTo>
                    <a:pt x="18722" y="24713"/>
                    <a:pt x="14229" y="23066"/>
                    <a:pt x="11833" y="21418"/>
                  </a:cubicBezTo>
                  <a:cubicBezTo>
                    <a:pt x="9436" y="19771"/>
                    <a:pt x="8238" y="17374"/>
                    <a:pt x="8238" y="14529"/>
                  </a:cubicBezTo>
                  <a:cubicBezTo>
                    <a:pt x="8238" y="7489"/>
                    <a:pt x="13480" y="4044"/>
                    <a:pt x="23965" y="4044"/>
                  </a:cubicBezTo>
                  <a:cubicBezTo>
                    <a:pt x="34150" y="4044"/>
                    <a:pt x="39691" y="9736"/>
                    <a:pt x="40440" y="21269"/>
                  </a:cubicBezTo>
                  <a:cubicBezTo>
                    <a:pt x="40590" y="22467"/>
                    <a:pt x="41339" y="23066"/>
                    <a:pt x="42837" y="23066"/>
                  </a:cubicBezTo>
                  <a:cubicBezTo>
                    <a:pt x="44484" y="23066"/>
                    <a:pt x="45383" y="21718"/>
                    <a:pt x="45383" y="19022"/>
                  </a:cubicBezTo>
                  <a:lnTo>
                    <a:pt x="45383" y="4194"/>
                  </a:lnTo>
                  <a:cubicBezTo>
                    <a:pt x="45383" y="1348"/>
                    <a:pt x="44634" y="0"/>
                    <a:pt x="43136" y="0"/>
                  </a:cubicBezTo>
                  <a:cubicBezTo>
                    <a:pt x="41489" y="0"/>
                    <a:pt x="39242" y="2696"/>
                    <a:pt x="37744" y="3894"/>
                  </a:cubicBezTo>
                  <a:cubicBezTo>
                    <a:pt x="34000" y="1348"/>
                    <a:pt x="29357" y="0"/>
                    <a:pt x="23965" y="0"/>
                  </a:cubicBezTo>
                  <a:cubicBezTo>
                    <a:pt x="10634" y="0"/>
                    <a:pt x="0" y="5991"/>
                    <a:pt x="0" y="18722"/>
                  </a:cubicBezTo>
                  <a:cubicBezTo>
                    <a:pt x="0" y="23815"/>
                    <a:pt x="2097" y="28158"/>
                    <a:pt x="6440" y="31603"/>
                  </a:cubicBezTo>
                  <a:cubicBezTo>
                    <a:pt x="11683" y="35947"/>
                    <a:pt x="16625" y="36846"/>
                    <a:pt x="26061" y="38493"/>
                  </a:cubicBezTo>
                  <a:cubicBezTo>
                    <a:pt x="35797" y="40440"/>
                    <a:pt x="40740" y="44784"/>
                    <a:pt x="40740" y="51524"/>
                  </a:cubicBezTo>
                  <a:cubicBezTo>
                    <a:pt x="40740" y="60061"/>
                    <a:pt x="35498" y="64405"/>
                    <a:pt x="24863" y="64405"/>
                  </a:cubicBezTo>
                  <a:cubicBezTo>
                    <a:pt x="14529" y="64405"/>
                    <a:pt x="7938" y="57515"/>
                    <a:pt x="5092" y="43885"/>
                  </a:cubicBezTo>
                  <a:cubicBezTo>
                    <a:pt x="4643" y="41938"/>
                    <a:pt x="3894" y="40890"/>
                    <a:pt x="2546" y="40890"/>
                  </a:cubicBezTo>
                  <a:cubicBezTo>
                    <a:pt x="899" y="40890"/>
                    <a:pt x="0" y="42387"/>
                    <a:pt x="0" y="45233"/>
                  </a:cubicBezTo>
                  <a:lnTo>
                    <a:pt x="0" y="64555"/>
                  </a:lnTo>
                  <a:cubicBezTo>
                    <a:pt x="0" y="67400"/>
                    <a:pt x="749" y="68748"/>
                    <a:pt x="2247" y="68748"/>
                  </a:cubicBezTo>
                  <a:cubicBezTo>
                    <a:pt x="2696" y="68748"/>
                    <a:pt x="3445" y="68299"/>
                    <a:pt x="4643" y="67251"/>
                  </a:cubicBezTo>
                  <a:cubicBezTo>
                    <a:pt x="7339" y="64854"/>
                    <a:pt x="6141" y="65304"/>
                    <a:pt x="8837" y="62608"/>
                  </a:cubicBezTo>
                  <a:cubicBezTo>
                    <a:pt x="13181" y="66652"/>
                    <a:pt x="18573" y="68748"/>
                    <a:pt x="24863" y="68748"/>
                  </a:cubicBezTo>
                  <a:cubicBezTo>
                    <a:pt x="39092" y="68748"/>
                    <a:pt x="48978" y="61409"/>
                    <a:pt x="48978" y="4763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7" name="MathGlyph 277"/>
            <p:cNvSpPr/>
            <p:nvPr/>
          </p:nvSpPr>
          <p:spPr>
            <a:xfrm>
              <a:off x="4013023" y="3038821"/>
              <a:ext cx="80131" cy="67550"/>
            </a:xfrm>
            <a:custGeom>
              <a:avLst/>
              <a:gdLst/>
              <a:ahLst/>
              <a:cxnLst/>
              <a:rect l="l" t="t" r="r" b="b"/>
              <a:pathLst>
                <a:path w="80131" h="67550">
                  <a:moveTo>
                    <a:pt x="80132" y="11383"/>
                  </a:moveTo>
                  <a:cubicBezTo>
                    <a:pt x="80132" y="3744"/>
                    <a:pt x="72343" y="0"/>
                    <a:pt x="64255" y="0"/>
                  </a:cubicBezTo>
                  <a:cubicBezTo>
                    <a:pt x="57515" y="0"/>
                    <a:pt x="51973" y="3295"/>
                    <a:pt x="47779" y="9885"/>
                  </a:cubicBezTo>
                  <a:cubicBezTo>
                    <a:pt x="44185" y="3295"/>
                    <a:pt x="38194" y="0"/>
                    <a:pt x="29956" y="0"/>
                  </a:cubicBezTo>
                  <a:cubicBezTo>
                    <a:pt x="24414" y="0"/>
                    <a:pt x="18573" y="2396"/>
                    <a:pt x="12731" y="7339"/>
                  </a:cubicBezTo>
                  <a:cubicBezTo>
                    <a:pt x="6590" y="12432"/>
                    <a:pt x="3445" y="17674"/>
                    <a:pt x="3445" y="23066"/>
                  </a:cubicBezTo>
                  <a:cubicBezTo>
                    <a:pt x="3445" y="24713"/>
                    <a:pt x="4493" y="25612"/>
                    <a:pt x="6440" y="25612"/>
                  </a:cubicBezTo>
                  <a:cubicBezTo>
                    <a:pt x="8088" y="25612"/>
                    <a:pt x="9137" y="24713"/>
                    <a:pt x="9885" y="22766"/>
                  </a:cubicBezTo>
                  <a:cubicBezTo>
                    <a:pt x="12581" y="14678"/>
                    <a:pt x="19921" y="5242"/>
                    <a:pt x="29506" y="5242"/>
                  </a:cubicBezTo>
                  <a:cubicBezTo>
                    <a:pt x="35048" y="5242"/>
                    <a:pt x="37744" y="8238"/>
                    <a:pt x="37744" y="14379"/>
                  </a:cubicBezTo>
                  <a:cubicBezTo>
                    <a:pt x="37744" y="16326"/>
                    <a:pt x="36696" y="21418"/>
                    <a:pt x="34749" y="29656"/>
                  </a:cubicBezTo>
                  <a:lnTo>
                    <a:pt x="29656" y="49727"/>
                  </a:lnTo>
                  <a:cubicBezTo>
                    <a:pt x="28308" y="55418"/>
                    <a:pt x="22766" y="62308"/>
                    <a:pt x="16326" y="62308"/>
                  </a:cubicBezTo>
                  <a:cubicBezTo>
                    <a:pt x="13780" y="62308"/>
                    <a:pt x="11533" y="61859"/>
                    <a:pt x="9736" y="60810"/>
                  </a:cubicBezTo>
                  <a:cubicBezTo>
                    <a:pt x="12731" y="59462"/>
                    <a:pt x="15427" y="56167"/>
                    <a:pt x="15427" y="52722"/>
                  </a:cubicBezTo>
                  <a:cubicBezTo>
                    <a:pt x="15427" y="49127"/>
                    <a:pt x="12581" y="46581"/>
                    <a:pt x="8987" y="46581"/>
                  </a:cubicBezTo>
                  <a:cubicBezTo>
                    <a:pt x="3894" y="46581"/>
                    <a:pt x="0" y="51075"/>
                    <a:pt x="0" y="56167"/>
                  </a:cubicBezTo>
                  <a:cubicBezTo>
                    <a:pt x="0" y="63656"/>
                    <a:pt x="7938" y="67550"/>
                    <a:pt x="16026" y="67550"/>
                  </a:cubicBezTo>
                  <a:cubicBezTo>
                    <a:pt x="22916" y="67550"/>
                    <a:pt x="28458" y="64255"/>
                    <a:pt x="32502" y="57665"/>
                  </a:cubicBezTo>
                  <a:cubicBezTo>
                    <a:pt x="36097" y="64255"/>
                    <a:pt x="41938" y="67550"/>
                    <a:pt x="50176" y="67550"/>
                  </a:cubicBezTo>
                  <a:cubicBezTo>
                    <a:pt x="58414" y="67550"/>
                    <a:pt x="65004" y="64255"/>
                    <a:pt x="70096" y="57665"/>
                  </a:cubicBezTo>
                  <a:cubicBezTo>
                    <a:pt x="74440" y="51823"/>
                    <a:pt x="76687" y="47330"/>
                    <a:pt x="76687" y="44484"/>
                  </a:cubicBezTo>
                  <a:cubicBezTo>
                    <a:pt x="76687" y="42837"/>
                    <a:pt x="75788" y="41938"/>
                    <a:pt x="73841" y="41938"/>
                  </a:cubicBezTo>
                  <a:cubicBezTo>
                    <a:pt x="72193" y="41938"/>
                    <a:pt x="70995" y="42986"/>
                    <a:pt x="70396" y="44934"/>
                  </a:cubicBezTo>
                  <a:cubicBezTo>
                    <a:pt x="67850" y="52872"/>
                    <a:pt x="60211" y="62308"/>
                    <a:pt x="50775" y="62308"/>
                  </a:cubicBezTo>
                  <a:cubicBezTo>
                    <a:pt x="45233" y="62308"/>
                    <a:pt x="42387" y="59312"/>
                    <a:pt x="42387" y="53321"/>
                  </a:cubicBezTo>
                  <a:cubicBezTo>
                    <a:pt x="42387" y="51075"/>
                    <a:pt x="44934" y="39841"/>
                    <a:pt x="50026" y="19921"/>
                  </a:cubicBezTo>
                  <a:cubicBezTo>
                    <a:pt x="52572" y="10185"/>
                    <a:pt x="57066" y="5242"/>
                    <a:pt x="63806" y="5242"/>
                  </a:cubicBezTo>
                  <a:lnTo>
                    <a:pt x="65154" y="5392"/>
                  </a:lnTo>
                  <a:cubicBezTo>
                    <a:pt x="66951" y="5392"/>
                    <a:pt x="68748" y="5841"/>
                    <a:pt x="70396" y="6590"/>
                  </a:cubicBezTo>
                  <a:cubicBezTo>
                    <a:pt x="66652" y="8238"/>
                    <a:pt x="64854" y="10934"/>
                    <a:pt x="64854" y="14828"/>
                  </a:cubicBezTo>
                  <a:cubicBezTo>
                    <a:pt x="64854" y="18423"/>
                    <a:pt x="67700" y="20969"/>
                    <a:pt x="71295" y="20969"/>
                  </a:cubicBezTo>
                  <a:cubicBezTo>
                    <a:pt x="76387" y="20969"/>
                    <a:pt x="80132" y="16476"/>
                    <a:pt x="80132" y="1138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8" name="MathGlyph 278"/>
            <p:cNvSpPr/>
            <p:nvPr/>
          </p:nvSpPr>
          <p:spPr>
            <a:xfrm>
              <a:off x="4076097" y="3186388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79" name="MathGlyph 279"/>
            <p:cNvSpPr/>
            <p:nvPr/>
          </p:nvSpPr>
          <p:spPr>
            <a:xfrm>
              <a:off x="4145791" y="2818856"/>
              <a:ext cx="86422" cy="134501"/>
            </a:xfrm>
            <a:custGeom>
              <a:avLst/>
              <a:gdLst/>
              <a:ahLst/>
              <a:cxnLst/>
              <a:rect l="l" t="t" r="r" b="b"/>
              <a:pathLst>
                <a:path w="86422" h="134501">
                  <a:moveTo>
                    <a:pt x="54969" y="37445"/>
                  </a:moveTo>
                  <a:lnTo>
                    <a:pt x="63506" y="2546"/>
                  </a:lnTo>
                  <a:cubicBezTo>
                    <a:pt x="63506" y="899"/>
                    <a:pt x="62458" y="0"/>
                    <a:pt x="60361" y="0"/>
                  </a:cubicBezTo>
                  <a:cubicBezTo>
                    <a:pt x="57515" y="0"/>
                    <a:pt x="57665" y="1198"/>
                    <a:pt x="56916" y="3744"/>
                  </a:cubicBezTo>
                  <a:lnTo>
                    <a:pt x="48528" y="37295"/>
                  </a:lnTo>
                  <a:cubicBezTo>
                    <a:pt x="36696" y="37894"/>
                    <a:pt x="26061" y="41788"/>
                    <a:pt x="16326" y="48978"/>
                  </a:cubicBezTo>
                  <a:cubicBezTo>
                    <a:pt x="5392" y="56916"/>
                    <a:pt x="0" y="66502"/>
                    <a:pt x="0" y="77735"/>
                  </a:cubicBezTo>
                  <a:cubicBezTo>
                    <a:pt x="0" y="94510"/>
                    <a:pt x="14828" y="104995"/>
                    <a:pt x="31454" y="105894"/>
                  </a:cubicBezTo>
                  <a:lnTo>
                    <a:pt x="25912" y="128360"/>
                  </a:lnTo>
                  <a:cubicBezTo>
                    <a:pt x="25462" y="130607"/>
                    <a:pt x="25163" y="131955"/>
                    <a:pt x="25163" y="132105"/>
                  </a:cubicBezTo>
                  <a:cubicBezTo>
                    <a:pt x="25163" y="133752"/>
                    <a:pt x="26061" y="134501"/>
                    <a:pt x="28009" y="134501"/>
                  </a:cubicBezTo>
                  <a:cubicBezTo>
                    <a:pt x="28907" y="134501"/>
                    <a:pt x="29656" y="134352"/>
                    <a:pt x="30106" y="134202"/>
                  </a:cubicBezTo>
                  <a:cubicBezTo>
                    <a:pt x="31004" y="132854"/>
                    <a:pt x="31603" y="131506"/>
                    <a:pt x="31753" y="130457"/>
                  </a:cubicBezTo>
                  <a:lnTo>
                    <a:pt x="37894" y="106043"/>
                  </a:lnTo>
                  <a:cubicBezTo>
                    <a:pt x="49577" y="105444"/>
                    <a:pt x="60361" y="101550"/>
                    <a:pt x="70096" y="94361"/>
                  </a:cubicBezTo>
                  <a:cubicBezTo>
                    <a:pt x="81030" y="86273"/>
                    <a:pt x="86422" y="76687"/>
                    <a:pt x="86422" y="65453"/>
                  </a:cubicBezTo>
                  <a:cubicBezTo>
                    <a:pt x="86422" y="48828"/>
                    <a:pt x="71594" y="38343"/>
                    <a:pt x="54969" y="37445"/>
                  </a:cubicBezTo>
                  <a:close/>
                  <a:moveTo>
                    <a:pt x="39242" y="100502"/>
                  </a:moveTo>
                  <a:lnTo>
                    <a:pt x="53471" y="42837"/>
                  </a:lnTo>
                  <a:cubicBezTo>
                    <a:pt x="65603" y="43286"/>
                    <a:pt x="74440" y="50475"/>
                    <a:pt x="74440" y="62907"/>
                  </a:cubicBezTo>
                  <a:cubicBezTo>
                    <a:pt x="74440" y="83127"/>
                    <a:pt x="57815" y="98405"/>
                    <a:pt x="39242" y="100502"/>
                  </a:cubicBezTo>
                  <a:close/>
                  <a:moveTo>
                    <a:pt x="20520" y="56916"/>
                  </a:moveTo>
                  <a:cubicBezTo>
                    <a:pt x="26661" y="48828"/>
                    <a:pt x="35498" y="44185"/>
                    <a:pt x="47031" y="42837"/>
                  </a:cubicBezTo>
                  <a:lnTo>
                    <a:pt x="32802" y="100502"/>
                  </a:lnTo>
                  <a:cubicBezTo>
                    <a:pt x="20819" y="99753"/>
                    <a:pt x="11982" y="92563"/>
                    <a:pt x="11982" y="80281"/>
                  </a:cubicBezTo>
                  <a:cubicBezTo>
                    <a:pt x="11982" y="72343"/>
                    <a:pt x="14828" y="64555"/>
                    <a:pt x="20520" y="569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0" name="MathGlyph 280"/>
            <p:cNvSpPr/>
            <p:nvPr/>
          </p:nvSpPr>
          <p:spPr>
            <a:xfrm>
              <a:off x="4200931" y="3288284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1" name="MathGlyph 281"/>
            <p:cNvSpPr/>
            <p:nvPr/>
          </p:nvSpPr>
          <p:spPr>
            <a:xfrm>
              <a:off x="4246657" y="2888546"/>
              <a:ext cx="55846" cy="73605"/>
            </a:xfrm>
            <a:custGeom>
              <a:avLst/>
              <a:gdLst/>
              <a:ahLst/>
              <a:cxnLst/>
              <a:rect l="l" t="t" r="r" b="b"/>
              <a:pathLst>
                <a:path w="55846" h="73605">
                  <a:moveTo>
                    <a:pt x="55846" y="37017"/>
                  </a:moveTo>
                  <a:cubicBezTo>
                    <a:pt x="55846" y="32309"/>
                    <a:pt x="55846" y="31454"/>
                    <a:pt x="55204" y="26532"/>
                  </a:cubicBezTo>
                  <a:cubicBezTo>
                    <a:pt x="53278" y="11447"/>
                    <a:pt x="45255" y="0"/>
                    <a:pt x="27923" y="0"/>
                  </a:cubicBezTo>
                  <a:cubicBezTo>
                    <a:pt x="16690" y="0"/>
                    <a:pt x="8987" y="5028"/>
                    <a:pt x="5135" y="12303"/>
                  </a:cubicBezTo>
                  <a:cubicBezTo>
                    <a:pt x="1391" y="19364"/>
                    <a:pt x="0" y="26746"/>
                    <a:pt x="0" y="37017"/>
                  </a:cubicBezTo>
                  <a:cubicBezTo>
                    <a:pt x="0" y="40761"/>
                    <a:pt x="214" y="44185"/>
                    <a:pt x="642" y="47501"/>
                  </a:cubicBezTo>
                  <a:cubicBezTo>
                    <a:pt x="2568" y="62372"/>
                    <a:pt x="10698" y="73606"/>
                    <a:pt x="27923" y="73606"/>
                  </a:cubicBezTo>
                  <a:cubicBezTo>
                    <a:pt x="39049" y="73606"/>
                    <a:pt x="46859" y="68577"/>
                    <a:pt x="50711" y="61516"/>
                  </a:cubicBezTo>
                  <a:cubicBezTo>
                    <a:pt x="54562" y="54455"/>
                    <a:pt x="55846" y="47180"/>
                    <a:pt x="55846" y="37017"/>
                  </a:cubicBezTo>
                  <a:close/>
                  <a:moveTo>
                    <a:pt x="43008" y="15406"/>
                  </a:moveTo>
                  <a:cubicBezTo>
                    <a:pt x="43971" y="18936"/>
                    <a:pt x="44506" y="25676"/>
                    <a:pt x="44506" y="35733"/>
                  </a:cubicBezTo>
                  <a:cubicBezTo>
                    <a:pt x="44506" y="46324"/>
                    <a:pt x="43971" y="53599"/>
                    <a:pt x="42901" y="57772"/>
                  </a:cubicBezTo>
                  <a:cubicBezTo>
                    <a:pt x="41082" y="64833"/>
                    <a:pt x="35947" y="69219"/>
                    <a:pt x="27923" y="69219"/>
                  </a:cubicBezTo>
                  <a:cubicBezTo>
                    <a:pt x="25462" y="69219"/>
                    <a:pt x="22788" y="68577"/>
                    <a:pt x="20006" y="67400"/>
                  </a:cubicBezTo>
                  <a:cubicBezTo>
                    <a:pt x="16583" y="65796"/>
                    <a:pt x="14229" y="62586"/>
                    <a:pt x="12945" y="57558"/>
                  </a:cubicBezTo>
                  <a:cubicBezTo>
                    <a:pt x="11875" y="53492"/>
                    <a:pt x="11340" y="46217"/>
                    <a:pt x="11340" y="35733"/>
                  </a:cubicBezTo>
                  <a:cubicBezTo>
                    <a:pt x="11340" y="25569"/>
                    <a:pt x="11875" y="18508"/>
                    <a:pt x="13052" y="14764"/>
                  </a:cubicBezTo>
                  <a:cubicBezTo>
                    <a:pt x="15085" y="7810"/>
                    <a:pt x="20006" y="4386"/>
                    <a:pt x="27923" y="4386"/>
                  </a:cubicBezTo>
                  <a:cubicBezTo>
                    <a:pt x="35947" y="4386"/>
                    <a:pt x="40975" y="8024"/>
                    <a:pt x="43008" y="154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2" name="MathGlyph 282"/>
            <p:cNvSpPr/>
            <p:nvPr/>
          </p:nvSpPr>
          <p:spPr>
            <a:xfrm>
              <a:off x="4311956" y="3174834"/>
              <a:ext cx="49426" cy="213113"/>
            </a:xfrm>
            <a:custGeom>
              <a:avLst/>
              <a:gdLst/>
              <a:ahLst/>
              <a:cxnLst/>
              <a:rect l="l" t="t" r="r" b="b"/>
              <a:pathLst>
                <a:path w="49426" h="213113">
                  <a:moveTo>
                    <a:pt x="46431" y="213114"/>
                  </a:moveTo>
                  <a:cubicBezTo>
                    <a:pt x="48357" y="213114"/>
                    <a:pt x="49427" y="212044"/>
                    <a:pt x="49427" y="210118"/>
                  </a:cubicBezTo>
                  <a:cubicBezTo>
                    <a:pt x="49427" y="209476"/>
                    <a:pt x="48999" y="208620"/>
                    <a:pt x="48357" y="207765"/>
                  </a:cubicBezTo>
                  <a:cubicBezTo>
                    <a:pt x="37231" y="199206"/>
                    <a:pt x="28244" y="185084"/>
                    <a:pt x="21611" y="165612"/>
                  </a:cubicBezTo>
                  <a:cubicBezTo>
                    <a:pt x="15834" y="148709"/>
                    <a:pt x="12838" y="132019"/>
                    <a:pt x="12838" y="115544"/>
                  </a:cubicBezTo>
                  <a:lnTo>
                    <a:pt x="12838" y="97570"/>
                  </a:lnTo>
                  <a:cubicBezTo>
                    <a:pt x="12838" y="81094"/>
                    <a:pt x="15834" y="64405"/>
                    <a:pt x="21611" y="47501"/>
                  </a:cubicBezTo>
                  <a:cubicBezTo>
                    <a:pt x="28244" y="28030"/>
                    <a:pt x="37231" y="13908"/>
                    <a:pt x="48357" y="5349"/>
                  </a:cubicBezTo>
                  <a:cubicBezTo>
                    <a:pt x="48999" y="4707"/>
                    <a:pt x="49427" y="3851"/>
                    <a:pt x="49427" y="2996"/>
                  </a:cubicBezTo>
                  <a:cubicBezTo>
                    <a:pt x="49427" y="1070"/>
                    <a:pt x="48357" y="0"/>
                    <a:pt x="46431" y="0"/>
                  </a:cubicBezTo>
                  <a:cubicBezTo>
                    <a:pt x="46217" y="0"/>
                    <a:pt x="45576" y="214"/>
                    <a:pt x="44934" y="642"/>
                  </a:cubicBezTo>
                  <a:cubicBezTo>
                    <a:pt x="32095" y="10485"/>
                    <a:pt x="21397" y="25034"/>
                    <a:pt x="12624" y="44506"/>
                  </a:cubicBezTo>
                  <a:cubicBezTo>
                    <a:pt x="4279" y="63121"/>
                    <a:pt x="0" y="80667"/>
                    <a:pt x="0" y="97570"/>
                  </a:cubicBezTo>
                  <a:lnTo>
                    <a:pt x="0" y="115544"/>
                  </a:lnTo>
                  <a:cubicBezTo>
                    <a:pt x="0" y="132447"/>
                    <a:pt x="4279" y="149993"/>
                    <a:pt x="12624" y="168608"/>
                  </a:cubicBezTo>
                  <a:cubicBezTo>
                    <a:pt x="21397" y="188079"/>
                    <a:pt x="32095" y="202629"/>
                    <a:pt x="44934" y="212472"/>
                  </a:cubicBezTo>
                  <a:cubicBezTo>
                    <a:pt x="45576" y="212900"/>
                    <a:pt x="46217" y="213114"/>
                    <a:pt x="46431" y="2131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3" name="MathGlyph 283"/>
            <p:cNvSpPr/>
            <p:nvPr/>
          </p:nvSpPr>
          <p:spPr>
            <a:xfrm>
              <a:off x="4382999" y="3186388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4" name="MathGlyph 284"/>
            <p:cNvSpPr/>
            <p:nvPr/>
          </p:nvSpPr>
          <p:spPr>
            <a:xfrm>
              <a:off x="4383783" y="2935196"/>
              <a:ext cx="81522" cy="98212"/>
            </a:xfrm>
            <a:custGeom>
              <a:avLst/>
              <a:gdLst/>
              <a:ahLst/>
              <a:cxnLst/>
              <a:rect l="l" t="t" r="r" b="b"/>
              <a:pathLst>
                <a:path w="81522" h="98212">
                  <a:moveTo>
                    <a:pt x="46431" y="6847"/>
                  </a:moveTo>
                  <a:cubicBezTo>
                    <a:pt x="55418" y="6847"/>
                    <a:pt x="62265" y="8987"/>
                    <a:pt x="66972" y="13266"/>
                  </a:cubicBezTo>
                  <a:cubicBezTo>
                    <a:pt x="61837" y="13908"/>
                    <a:pt x="58200" y="18615"/>
                    <a:pt x="58200" y="23537"/>
                  </a:cubicBezTo>
                  <a:cubicBezTo>
                    <a:pt x="58200" y="30598"/>
                    <a:pt x="61623" y="34021"/>
                    <a:pt x="68684" y="34021"/>
                  </a:cubicBezTo>
                  <a:cubicBezTo>
                    <a:pt x="75745" y="34021"/>
                    <a:pt x="79169" y="30384"/>
                    <a:pt x="79169" y="23323"/>
                  </a:cubicBezTo>
                  <a:cubicBezTo>
                    <a:pt x="79169" y="8131"/>
                    <a:pt x="62693" y="0"/>
                    <a:pt x="46217" y="0"/>
                  </a:cubicBezTo>
                  <a:cubicBezTo>
                    <a:pt x="32951" y="0"/>
                    <a:pt x="22039" y="4707"/>
                    <a:pt x="13266" y="14550"/>
                  </a:cubicBezTo>
                  <a:cubicBezTo>
                    <a:pt x="4493" y="24393"/>
                    <a:pt x="0" y="36161"/>
                    <a:pt x="0" y="49641"/>
                  </a:cubicBezTo>
                  <a:cubicBezTo>
                    <a:pt x="0" y="62693"/>
                    <a:pt x="4493" y="74247"/>
                    <a:pt x="13266" y="83876"/>
                  </a:cubicBezTo>
                  <a:cubicBezTo>
                    <a:pt x="22039" y="93505"/>
                    <a:pt x="32737" y="98212"/>
                    <a:pt x="45789" y="98212"/>
                  </a:cubicBezTo>
                  <a:cubicBezTo>
                    <a:pt x="56488" y="98212"/>
                    <a:pt x="64833" y="95216"/>
                    <a:pt x="70824" y="89011"/>
                  </a:cubicBezTo>
                  <a:cubicBezTo>
                    <a:pt x="75745" y="84090"/>
                    <a:pt x="78955" y="79169"/>
                    <a:pt x="80667" y="74033"/>
                  </a:cubicBezTo>
                  <a:cubicBezTo>
                    <a:pt x="81308" y="72108"/>
                    <a:pt x="81522" y="70824"/>
                    <a:pt x="81522" y="69968"/>
                  </a:cubicBezTo>
                  <a:cubicBezTo>
                    <a:pt x="81522" y="68042"/>
                    <a:pt x="80239" y="67186"/>
                    <a:pt x="77885" y="67186"/>
                  </a:cubicBezTo>
                  <a:cubicBezTo>
                    <a:pt x="76173" y="67186"/>
                    <a:pt x="75103" y="68042"/>
                    <a:pt x="74461" y="69754"/>
                  </a:cubicBezTo>
                  <a:cubicBezTo>
                    <a:pt x="69968" y="84090"/>
                    <a:pt x="61195" y="91365"/>
                    <a:pt x="47715" y="91365"/>
                  </a:cubicBezTo>
                  <a:cubicBezTo>
                    <a:pt x="41510" y="91365"/>
                    <a:pt x="35519" y="88583"/>
                    <a:pt x="29528" y="82806"/>
                  </a:cubicBezTo>
                  <a:cubicBezTo>
                    <a:pt x="22467" y="76173"/>
                    <a:pt x="19043" y="65047"/>
                    <a:pt x="19043" y="49213"/>
                  </a:cubicBezTo>
                  <a:cubicBezTo>
                    <a:pt x="19043" y="27816"/>
                    <a:pt x="27174" y="6847"/>
                    <a:pt x="46431" y="68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5" name="MathGlyph 285"/>
            <p:cNvSpPr/>
            <p:nvPr/>
          </p:nvSpPr>
          <p:spPr>
            <a:xfrm>
              <a:off x="4477502" y="2935196"/>
              <a:ext cx="94788" cy="98212"/>
            </a:xfrm>
            <a:custGeom>
              <a:avLst/>
              <a:gdLst/>
              <a:ahLst/>
              <a:cxnLst/>
              <a:rect l="l" t="t" r="r" b="b"/>
              <a:pathLst>
                <a:path w="94788" h="98212">
                  <a:moveTo>
                    <a:pt x="47287" y="98212"/>
                  </a:moveTo>
                  <a:cubicBezTo>
                    <a:pt x="60553" y="98212"/>
                    <a:pt x="71680" y="93505"/>
                    <a:pt x="80881" y="84090"/>
                  </a:cubicBezTo>
                  <a:cubicBezTo>
                    <a:pt x="90081" y="74675"/>
                    <a:pt x="94789" y="63335"/>
                    <a:pt x="94789" y="50069"/>
                  </a:cubicBezTo>
                  <a:cubicBezTo>
                    <a:pt x="94789" y="36589"/>
                    <a:pt x="90295" y="24820"/>
                    <a:pt x="81308" y="14978"/>
                  </a:cubicBezTo>
                  <a:cubicBezTo>
                    <a:pt x="72322" y="5135"/>
                    <a:pt x="60981" y="0"/>
                    <a:pt x="47501" y="0"/>
                  </a:cubicBezTo>
                  <a:cubicBezTo>
                    <a:pt x="34021" y="0"/>
                    <a:pt x="22895" y="5135"/>
                    <a:pt x="13694" y="14978"/>
                  </a:cubicBezTo>
                  <a:cubicBezTo>
                    <a:pt x="4493" y="24820"/>
                    <a:pt x="0" y="36589"/>
                    <a:pt x="0" y="50069"/>
                  </a:cubicBezTo>
                  <a:cubicBezTo>
                    <a:pt x="0" y="63335"/>
                    <a:pt x="4493" y="74675"/>
                    <a:pt x="13694" y="84090"/>
                  </a:cubicBezTo>
                  <a:cubicBezTo>
                    <a:pt x="22895" y="93505"/>
                    <a:pt x="34235" y="98212"/>
                    <a:pt x="47287" y="98212"/>
                  </a:cubicBezTo>
                  <a:close/>
                  <a:moveTo>
                    <a:pt x="47501" y="91365"/>
                  </a:moveTo>
                  <a:cubicBezTo>
                    <a:pt x="37231" y="91365"/>
                    <a:pt x="29528" y="86872"/>
                    <a:pt x="24179" y="77671"/>
                  </a:cubicBezTo>
                  <a:cubicBezTo>
                    <a:pt x="20755" y="71680"/>
                    <a:pt x="19043" y="61837"/>
                    <a:pt x="19043" y="48357"/>
                  </a:cubicBezTo>
                  <a:cubicBezTo>
                    <a:pt x="19043" y="35305"/>
                    <a:pt x="20755" y="25890"/>
                    <a:pt x="23965" y="19899"/>
                  </a:cubicBezTo>
                  <a:cubicBezTo>
                    <a:pt x="29100" y="10698"/>
                    <a:pt x="36803" y="6205"/>
                    <a:pt x="47287" y="6205"/>
                  </a:cubicBezTo>
                  <a:cubicBezTo>
                    <a:pt x="57344" y="6205"/>
                    <a:pt x="65047" y="10698"/>
                    <a:pt x="70396" y="19471"/>
                  </a:cubicBezTo>
                  <a:cubicBezTo>
                    <a:pt x="74033" y="25462"/>
                    <a:pt x="75745" y="35091"/>
                    <a:pt x="75745" y="48357"/>
                  </a:cubicBezTo>
                  <a:cubicBezTo>
                    <a:pt x="75745" y="73178"/>
                    <a:pt x="68470" y="91365"/>
                    <a:pt x="47501" y="91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6" name="MathGlyph 286"/>
            <p:cNvSpPr/>
            <p:nvPr/>
          </p:nvSpPr>
          <p:spPr>
            <a:xfrm>
              <a:off x="4585557" y="2935196"/>
              <a:ext cx="69968" cy="98212"/>
            </a:xfrm>
            <a:custGeom>
              <a:avLst/>
              <a:gdLst/>
              <a:ahLst/>
              <a:cxnLst/>
              <a:rect l="l" t="t" r="r" b="b"/>
              <a:pathLst>
                <a:path w="69968" h="98212">
                  <a:moveTo>
                    <a:pt x="69968" y="68042"/>
                  </a:moveTo>
                  <a:cubicBezTo>
                    <a:pt x="69968" y="51781"/>
                    <a:pt x="58842" y="41510"/>
                    <a:pt x="36803" y="37231"/>
                  </a:cubicBezTo>
                  <a:cubicBezTo>
                    <a:pt x="26746" y="35305"/>
                    <a:pt x="20327" y="32951"/>
                    <a:pt x="16904" y="30598"/>
                  </a:cubicBezTo>
                  <a:cubicBezTo>
                    <a:pt x="13480" y="28244"/>
                    <a:pt x="11768" y="24820"/>
                    <a:pt x="11768" y="20755"/>
                  </a:cubicBezTo>
                  <a:cubicBezTo>
                    <a:pt x="11768" y="10698"/>
                    <a:pt x="19257" y="5777"/>
                    <a:pt x="34235" y="5777"/>
                  </a:cubicBezTo>
                  <a:cubicBezTo>
                    <a:pt x="48785" y="5777"/>
                    <a:pt x="56702" y="13908"/>
                    <a:pt x="57772" y="30384"/>
                  </a:cubicBezTo>
                  <a:cubicBezTo>
                    <a:pt x="57986" y="32095"/>
                    <a:pt x="59056" y="32951"/>
                    <a:pt x="61195" y="32951"/>
                  </a:cubicBezTo>
                  <a:cubicBezTo>
                    <a:pt x="63549" y="32951"/>
                    <a:pt x="64833" y="31026"/>
                    <a:pt x="64833" y="27174"/>
                  </a:cubicBezTo>
                  <a:lnTo>
                    <a:pt x="64833" y="5991"/>
                  </a:lnTo>
                  <a:cubicBezTo>
                    <a:pt x="64833" y="1926"/>
                    <a:pt x="63763" y="0"/>
                    <a:pt x="61623" y="0"/>
                  </a:cubicBezTo>
                  <a:cubicBezTo>
                    <a:pt x="59270" y="0"/>
                    <a:pt x="56060" y="3851"/>
                    <a:pt x="53920" y="5563"/>
                  </a:cubicBezTo>
                  <a:cubicBezTo>
                    <a:pt x="48571" y="1926"/>
                    <a:pt x="41938" y="0"/>
                    <a:pt x="34235" y="0"/>
                  </a:cubicBezTo>
                  <a:cubicBezTo>
                    <a:pt x="15192" y="0"/>
                    <a:pt x="0" y="8559"/>
                    <a:pt x="0" y="26746"/>
                  </a:cubicBezTo>
                  <a:cubicBezTo>
                    <a:pt x="0" y="34021"/>
                    <a:pt x="2996" y="40226"/>
                    <a:pt x="9201" y="45148"/>
                  </a:cubicBezTo>
                  <a:cubicBezTo>
                    <a:pt x="16690" y="51353"/>
                    <a:pt x="23751" y="52637"/>
                    <a:pt x="37231" y="54990"/>
                  </a:cubicBezTo>
                  <a:cubicBezTo>
                    <a:pt x="51139" y="57772"/>
                    <a:pt x="58200" y="63977"/>
                    <a:pt x="58200" y="73606"/>
                  </a:cubicBezTo>
                  <a:cubicBezTo>
                    <a:pt x="58200" y="85802"/>
                    <a:pt x="50711" y="92007"/>
                    <a:pt x="35519" y="92007"/>
                  </a:cubicBezTo>
                  <a:cubicBezTo>
                    <a:pt x="20755" y="92007"/>
                    <a:pt x="11340" y="82164"/>
                    <a:pt x="7275" y="62693"/>
                  </a:cubicBezTo>
                  <a:cubicBezTo>
                    <a:pt x="6633" y="59911"/>
                    <a:pt x="5563" y="58414"/>
                    <a:pt x="3637" y="58414"/>
                  </a:cubicBezTo>
                  <a:cubicBezTo>
                    <a:pt x="1284" y="58414"/>
                    <a:pt x="0" y="60553"/>
                    <a:pt x="0" y="64619"/>
                  </a:cubicBezTo>
                  <a:lnTo>
                    <a:pt x="0" y="92221"/>
                  </a:lnTo>
                  <a:cubicBezTo>
                    <a:pt x="0" y="96286"/>
                    <a:pt x="1070" y="98212"/>
                    <a:pt x="3210" y="98212"/>
                  </a:cubicBezTo>
                  <a:cubicBezTo>
                    <a:pt x="3851" y="98212"/>
                    <a:pt x="4921" y="97570"/>
                    <a:pt x="6633" y="96072"/>
                  </a:cubicBezTo>
                  <a:cubicBezTo>
                    <a:pt x="10485" y="92649"/>
                    <a:pt x="8773" y="93291"/>
                    <a:pt x="12624" y="89439"/>
                  </a:cubicBezTo>
                  <a:cubicBezTo>
                    <a:pt x="18829" y="95216"/>
                    <a:pt x="26532" y="98212"/>
                    <a:pt x="35519" y="98212"/>
                  </a:cubicBezTo>
                  <a:cubicBezTo>
                    <a:pt x="55846" y="98212"/>
                    <a:pt x="69968" y="87728"/>
                    <a:pt x="69968" y="6804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7" name="MathGlyph 287"/>
            <p:cNvSpPr/>
            <p:nvPr/>
          </p:nvSpPr>
          <p:spPr>
            <a:xfrm>
              <a:off x="4496876" y="3277111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8" name="MathGlyph 288"/>
            <p:cNvSpPr/>
            <p:nvPr/>
          </p:nvSpPr>
          <p:spPr>
            <a:xfrm>
              <a:off x="4671928" y="2869756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89" name="MathGlyph 289"/>
            <p:cNvSpPr/>
            <p:nvPr/>
          </p:nvSpPr>
          <p:spPr>
            <a:xfrm>
              <a:off x="4705116" y="3240308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0" name="MathGlyph 290"/>
            <p:cNvSpPr/>
            <p:nvPr/>
          </p:nvSpPr>
          <p:spPr>
            <a:xfrm>
              <a:off x="4806150" y="2882560"/>
              <a:ext cx="112120" cy="192358"/>
            </a:xfrm>
            <a:custGeom>
              <a:avLst/>
              <a:gdLst/>
              <a:ahLst/>
              <a:cxnLst/>
              <a:rect l="l" t="t" r="r" b="b"/>
              <a:pathLst>
                <a:path w="112120" h="192358">
                  <a:moveTo>
                    <a:pt x="71894" y="53278"/>
                  </a:moveTo>
                  <a:cubicBezTo>
                    <a:pt x="75959" y="36375"/>
                    <a:pt x="80239" y="19899"/>
                    <a:pt x="84090" y="2996"/>
                  </a:cubicBezTo>
                  <a:lnTo>
                    <a:pt x="84090" y="2354"/>
                  </a:lnTo>
                  <a:cubicBezTo>
                    <a:pt x="83448" y="856"/>
                    <a:pt x="82378" y="0"/>
                    <a:pt x="80667" y="0"/>
                  </a:cubicBezTo>
                  <a:cubicBezTo>
                    <a:pt x="78741" y="0"/>
                    <a:pt x="77457" y="1712"/>
                    <a:pt x="76815" y="4921"/>
                  </a:cubicBezTo>
                  <a:lnTo>
                    <a:pt x="64619" y="53278"/>
                  </a:lnTo>
                  <a:cubicBezTo>
                    <a:pt x="48571" y="53920"/>
                    <a:pt x="34021" y="59911"/>
                    <a:pt x="20969" y="71038"/>
                  </a:cubicBezTo>
                  <a:cubicBezTo>
                    <a:pt x="7061" y="82806"/>
                    <a:pt x="0" y="96500"/>
                    <a:pt x="0" y="112120"/>
                  </a:cubicBezTo>
                  <a:cubicBezTo>
                    <a:pt x="0" y="135229"/>
                    <a:pt x="17759" y="149993"/>
                    <a:pt x="40226" y="151277"/>
                  </a:cubicBezTo>
                  <a:cubicBezTo>
                    <a:pt x="36161" y="168180"/>
                    <a:pt x="33165" y="180376"/>
                    <a:pt x="31240" y="187651"/>
                  </a:cubicBezTo>
                  <a:cubicBezTo>
                    <a:pt x="31026" y="188293"/>
                    <a:pt x="31026" y="188935"/>
                    <a:pt x="31026" y="189149"/>
                  </a:cubicBezTo>
                  <a:cubicBezTo>
                    <a:pt x="31026" y="191289"/>
                    <a:pt x="32095" y="192359"/>
                    <a:pt x="34449" y="192359"/>
                  </a:cubicBezTo>
                  <a:cubicBezTo>
                    <a:pt x="36803" y="192359"/>
                    <a:pt x="37445" y="191075"/>
                    <a:pt x="38087" y="188507"/>
                  </a:cubicBezTo>
                  <a:lnTo>
                    <a:pt x="47501" y="151490"/>
                  </a:lnTo>
                  <a:cubicBezTo>
                    <a:pt x="63549" y="150849"/>
                    <a:pt x="78099" y="144857"/>
                    <a:pt x="91151" y="133731"/>
                  </a:cubicBezTo>
                  <a:cubicBezTo>
                    <a:pt x="105059" y="121749"/>
                    <a:pt x="112120" y="108055"/>
                    <a:pt x="112120" y="92435"/>
                  </a:cubicBezTo>
                  <a:cubicBezTo>
                    <a:pt x="112120" y="69540"/>
                    <a:pt x="93933" y="55204"/>
                    <a:pt x="71894" y="53278"/>
                  </a:cubicBezTo>
                  <a:close/>
                  <a:moveTo>
                    <a:pt x="70182" y="59698"/>
                  </a:moveTo>
                  <a:cubicBezTo>
                    <a:pt x="86444" y="60767"/>
                    <a:pt x="96714" y="70824"/>
                    <a:pt x="96714" y="87942"/>
                  </a:cubicBezTo>
                  <a:cubicBezTo>
                    <a:pt x="96714" y="96500"/>
                    <a:pt x="94789" y="105059"/>
                    <a:pt x="90937" y="113404"/>
                  </a:cubicBezTo>
                  <a:cubicBezTo>
                    <a:pt x="84090" y="128810"/>
                    <a:pt x="68470" y="142932"/>
                    <a:pt x="48999" y="144857"/>
                  </a:cubicBezTo>
                  <a:close/>
                  <a:moveTo>
                    <a:pt x="15406" y="116613"/>
                  </a:moveTo>
                  <a:cubicBezTo>
                    <a:pt x="15406" y="108055"/>
                    <a:pt x="17332" y="99496"/>
                    <a:pt x="21183" y="91151"/>
                  </a:cubicBezTo>
                  <a:cubicBezTo>
                    <a:pt x="28030" y="75745"/>
                    <a:pt x="43650" y="61837"/>
                    <a:pt x="62907" y="59698"/>
                  </a:cubicBezTo>
                  <a:lnTo>
                    <a:pt x="41724" y="145071"/>
                  </a:lnTo>
                  <a:cubicBezTo>
                    <a:pt x="25676" y="143788"/>
                    <a:pt x="15406" y="133731"/>
                    <a:pt x="15406" y="11661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1" name="MathGlyph 291"/>
            <p:cNvSpPr/>
            <p:nvPr/>
          </p:nvSpPr>
          <p:spPr>
            <a:xfrm>
              <a:off x="4833494" y="3174834"/>
              <a:ext cx="49426" cy="213113"/>
            </a:xfrm>
            <a:custGeom>
              <a:avLst/>
              <a:gdLst/>
              <a:ahLst/>
              <a:cxnLst/>
              <a:rect l="l" t="t" r="r" b="b"/>
              <a:pathLst>
                <a:path w="49426" h="213113">
                  <a:moveTo>
                    <a:pt x="4493" y="212472"/>
                  </a:moveTo>
                  <a:cubicBezTo>
                    <a:pt x="17332" y="202629"/>
                    <a:pt x="28030" y="188079"/>
                    <a:pt x="36803" y="168608"/>
                  </a:cubicBezTo>
                  <a:cubicBezTo>
                    <a:pt x="45148" y="149993"/>
                    <a:pt x="49427" y="132447"/>
                    <a:pt x="49427" y="115544"/>
                  </a:cubicBezTo>
                  <a:lnTo>
                    <a:pt x="49427" y="97570"/>
                  </a:lnTo>
                  <a:cubicBezTo>
                    <a:pt x="49427" y="80667"/>
                    <a:pt x="45148" y="63121"/>
                    <a:pt x="36803" y="44506"/>
                  </a:cubicBezTo>
                  <a:cubicBezTo>
                    <a:pt x="28030" y="25034"/>
                    <a:pt x="17332" y="10485"/>
                    <a:pt x="4493" y="642"/>
                  </a:cubicBezTo>
                  <a:cubicBezTo>
                    <a:pt x="3851" y="214"/>
                    <a:pt x="3210" y="0"/>
                    <a:pt x="2996" y="0"/>
                  </a:cubicBezTo>
                  <a:cubicBezTo>
                    <a:pt x="1070" y="0"/>
                    <a:pt x="0" y="1070"/>
                    <a:pt x="0" y="2996"/>
                  </a:cubicBezTo>
                  <a:cubicBezTo>
                    <a:pt x="0" y="3851"/>
                    <a:pt x="428" y="4707"/>
                    <a:pt x="1070" y="5349"/>
                  </a:cubicBezTo>
                  <a:cubicBezTo>
                    <a:pt x="12196" y="13908"/>
                    <a:pt x="21183" y="28030"/>
                    <a:pt x="27816" y="47501"/>
                  </a:cubicBezTo>
                  <a:cubicBezTo>
                    <a:pt x="33593" y="64405"/>
                    <a:pt x="36589" y="81094"/>
                    <a:pt x="36589" y="97570"/>
                  </a:cubicBezTo>
                  <a:lnTo>
                    <a:pt x="36589" y="115544"/>
                  </a:lnTo>
                  <a:cubicBezTo>
                    <a:pt x="36589" y="132019"/>
                    <a:pt x="33593" y="148709"/>
                    <a:pt x="27816" y="165612"/>
                  </a:cubicBezTo>
                  <a:cubicBezTo>
                    <a:pt x="21183" y="185084"/>
                    <a:pt x="12196" y="199206"/>
                    <a:pt x="1070" y="207765"/>
                  </a:cubicBezTo>
                  <a:cubicBezTo>
                    <a:pt x="428" y="208620"/>
                    <a:pt x="0" y="209476"/>
                    <a:pt x="0" y="210118"/>
                  </a:cubicBezTo>
                  <a:cubicBezTo>
                    <a:pt x="0" y="212044"/>
                    <a:pt x="1070" y="213114"/>
                    <a:pt x="2996" y="213114"/>
                  </a:cubicBezTo>
                  <a:cubicBezTo>
                    <a:pt x="3210" y="213114"/>
                    <a:pt x="3851" y="212900"/>
                    <a:pt x="4493" y="2124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2" name="MathGlyph 292"/>
            <p:cNvSpPr/>
            <p:nvPr/>
          </p:nvSpPr>
          <p:spPr>
            <a:xfrm>
              <a:off x="4910741" y="3240308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3" name="MathGlyph 293"/>
            <p:cNvSpPr/>
            <p:nvPr/>
          </p:nvSpPr>
          <p:spPr>
            <a:xfrm>
              <a:off x="4930975" y="2984446"/>
              <a:ext cx="69497" cy="102448"/>
            </a:xfrm>
            <a:custGeom>
              <a:avLst/>
              <a:gdLst/>
              <a:ahLst/>
              <a:cxnLst/>
              <a:rect l="l" t="t" r="r" b="b"/>
              <a:pathLst>
                <a:path w="69497" h="102448">
                  <a:moveTo>
                    <a:pt x="69497" y="51674"/>
                  </a:moveTo>
                  <a:cubicBezTo>
                    <a:pt x="69497" y="34749"/>
                    <a:pt x="66502" y="21868"/>
                    <a:pt x="60660" y="13031"/>
                  </a:cubicBezTo>
                  <a:cubicBezTo>
                    <a:pt x="55867" y="5542"/>
                    <a:pt x="46282" y="0"/>
                    <a:pt x="34749" y="0"/>
                  </a:cubicBezTo>
                  <a:cubicBezTo>
                    <a:pt x="29956" y="0"/>
                    <a:pt x="25612" y="749"/>
                    <a:pt x="21868" y="2396"/>
                  </a:cubicBezTo>
                  <a:cubicBezTo>
                    <a:pt x="5392" y="9286"/>
                    <a:pt x="0" y="28458"/>
                    <a:pt x="0" y="51674"/>
                  </a:cubicBezTo>
                  <a:cubicBezTo>
                    <a:pt x="0" y="56766"/>
                    <a:pt x="300" y="61559"/>
                    <a:pt x="749" y="66202"/>
                  </a:cubicBezTo>
                  <a:cubicBezTo>
                    <a:pt x="3295" y="85823"/>
                    <a:pt x="12432" y="102449"/>
                    <a:pt x="34749" y="102449"/>
                  </a:cubicBezTo>
                  <a:cubicBezTo>
                    <a:pt x="39542" y="102449"/>
                    <a:pt x="43885" y="101700"/>
                    <a:pt x="47630" y="100052"/>
                  </a:cubicBezTo>
                  <a:cubicBezTo>
                    <a:pt x="64105" y="93312"/>
                    <a:pt x="69497" y="74590"/>
                    <a:pt x="69497" y="51674"/>
                  </a:cubicBezTo>
                  <a:close/>
                  <a:moveTo>
                    <a:pt x="52423" y="18423"/>
                  </a:moveTo>
                  <a:cubicBezTo>
                    <a:pt x="54070" y="23965"/>
                    <a:pt x="54969" y="34299"/>
                    <a:pt x="54969" y="49727"/>
                  </a:cubicBezTo>
                  <a:cubicBezTo>
                    <a:pt x="54969" y="64405"/>
                    <a:pt x="54370" y="74740"/>
                    <a:pt x="53022" y="80881"/>
                  </a:cubicBezTo>
                  <a:cubicBezTo>
                    <a:pt x="51224" y="89717"/>
                    <a:pt x="44934" y="97057"/>
                    <a:pt x="34749" y="97057"/>
                  </a:cubicBezTo>
                  <a:cubicBezTo>
                    <a:pt x="31004" y="97057"/>
                    <a:pt x="27260" y="95858"/>
                    <a:pt x="23815" y="93312"/>
                  </a:cubicBezTo>
                  <a:cubicBezTo>
                    <a:pt x="19172" y="89867"/>
                    <a:pt x="16326" y="83127"/>
                    <a:pt x="15128" y="72792"/>
                  </a:cubicBezTo>
                  <a:cubicBezTo>
                    <a:pt x="14678" y="69348"/>
                    <a:pt x="14529" y="61709"/>
                    <a:pt x="14529" y="49727"/>
                  </a:cubicBezTo>
                  <a:cubicBezTo>
                    <a:pt x="14529" y="35198"/>
                    <a:pt x="15277" y="25163"/>
                    <a:pt x="16775" y="19771"/>
                  </a:cubicBezTo>
                  <a:cubicBezTo>
                    <a:pt x="19321" y="10185"/>
                    <a:pt x="25313" y="5392"/>
                    <a:pt x="34749" y="5392"/>
                  </a:cubicBezTo>
                  <a:cubicBezTo>
                    <a:pt x="43735" y="5392"/>
                    <a:pt x="50326" y="11233"/>
                    <a:pt x="52423" y="1842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4" name="MathGlyph 294"/>
            <p:cNvSpPr/>
            <p:nvPr/>
          </p:nvSpPr>
          <p:spPr>
            <a:xfrm>
              <a:off x="5053778" y="2823076"/>
              <a:ext cx="65260" cy="308972"/>
            </a:xfrm>
            <a:custGeom>
              <a:avLst/>
              <a:gdLst/>
              <a:ahLst/>
              <a:cxnLst/>
              <a:rect l="l" t="t" r="r" b="b"/>
              <a:pathLst>
                <a:path w="65260" h="308972">
                  <a:moveTo>
                    <a:pt x="61623" y="308972"/>
                  </a:moveTo>
                  <a:cubicBezTo>
                    <a:pt x="63977" y="308972"/>
                    <a:pt x="65261" y="307688"/>
                    <a:pt x="65261" y="305335"/>
                  </a:cubicBezTo>
                  <a:cubicBezTo>
                    <a:pt x="65261" y="304051"/>
                    <a:pt x="64833" y="303195"/>
                    <a:pt x="63763" y="302553"/>
                  </a:cubicBezTo>
                  <a:cubicBezTo>
                    <a:pt x="48357" y="290785"/>
                    <a:pt x="36161" y="270886"/>
                    <a:pt x="26960" y="243069"/>
                  </a:cubicBezTo>
                  <a:cubicBezTo>
                    <a:pt x="19043" y="219319"/>
                    <a:pt x="14978" y="195782"/>
                    <a:pt x="14978" y="172887"/>
                  </a:cubicBezTo>
                  <a:lnTo>
                    <a:pt x="14978" y="136085"/>
                  </a:lnTo>
                  <a:cubicBezTo>
                    <a:pt x="14978" y="113190"/>
                    <a:pt x="19043" y="89867"/>
                    <a:pt x="26960" y="65903"/>
                  </a:cubicBezTo>
                  <a:cubicBezTo>
                    <a:pt x="36161" y="38301"/>
                    <a:pt x="48357" y="18401"/>
                    <a:pt x="63763" y="6419"/>
                  </a:cubicBezTo>
                  <a:cubicBezTo>
                    <a:pt x="64833" y="5777"/>
                    <a:pt x="65261" y="4921"/>
                    <a:pt x="65261" y="3637"/>
                  </a:cubicBezTo>
                  <a:cubicBezTo>
                    <a:pt x="65261" y="1284"/>
                    <a:pt x="63977" y="0"/>
                    <a:pt x="61623" y="0"/>
                  </a:cubicBezTo>
                  <a:cubicBezTo>
                    <a:pt x="60767" y="0"/>
                    <a:pt x="60125" y="214"/>
                    <a:pt x="59484" y="856"/>
                  </a:cubicBezTo>
                  <a:cubicBezTo>
                    <a:pt x="42152" y="14336"/>
                    <a:pt x="27602" y="34877"/>
                    <a:pt x="16262" y="62265"/>
                  </a:cubicBezTo>
                  <a:cubicBezTo>
                    <a:pt x="5349" y="88155"/>
                    <a:pt x="0" y="112762"/>
                    <a:pt x="0" y="136085"/>
                  </a:cubicBezTo>
                  <a:lnTo>
                    <a:pt x="0" y="172887"/>
                  </a:lnTo>
                  <a:cubicBezTo>
                    <a:pt x="0" y="196210"/>
                    <a:pt x="5349" y="220817"/>
                    <a:pt x="16262" y="246707"/>
                  </a:cubicBezTo>
                  <a:cubicBezTo>
                    <a:pt x="27602" y="274309"/>
                    <a:pt x="42152" y="294636"/>
                    <a:pt x="59484" y="308116"/>
                  </a:cubicBezTo>
                  <a:cubicBezTo>
                    <a:pt x="60125" y="308758"/>
                    <a:pt x="60767" y="308972"/>
                    <a:pt x="61623" y="3089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5" name="MathGlyph 295"/>
            <p:cNvSpPr/>
            <p:nvPr/>
          </p:nvSpPr>
          <p:spPr>
            <a:xfrm>
              <a:off x="5170027" y="2847296"/>
              <a:ext cx="54519" cy="99453"/>
            </a:xfrm>
            <a:custGeom>
              <a:avLst/>
              <a:gdLst/>
              <a:ahLst/>
              <a:cxnLst/>
              <a:rect l="l" t="t" r="r" b="b"/>
              <a:pathLst>
                <a:path w="54519" h="99453">
                  <a:moveTo>
                    <a:pt x="29057" y="0"/>
                  </a:moveTo>
                  <a:cubicBezTo>
                    <a:pt x="22617" y="6291"/>
                    <a:pt x="13031" y="9436"/>
                    <a:pt x="0" y="9436"/>
                  </a:cubicBezTo>
                  <a:lnTo>
                    <a:pt x="0" y="16026"/>
                  </a:lnTo>
                  <a:cubicBezTo>
                    <a:pt x="8837" y="16026"/>
                    <a:pt x="15877" y="14678"/>
                    <a:pt x="21269" y="12132"/>
                  </a:cubicBezTo>
                  <a:lnTo>
                    <a:pt x="21269" y="86722"/>
                  </a:lnTo>
                  <a:cubicBezTo>
                    <a:pt x="21269" y="88669"/>
                    <a:pt x="21119" y="89867"/>
                    <a:pt x="20669" y="90466"/>
                  </a:cubicBezTo>
                  <a:cubicBezTo>
                    <a:pt x="19921" y="92114"/>
                    <a:pt x="15427" y="93013"/>
                    <a:pt x="7189" y="93013"/>
                  </a:cubicBezTo>
                  <a:lnTo>
                    <a:pt x="1048" y="93013"/>
                  </a:lnTo>
                  <a:lnTo>
                    <a:pt x="1048" y="99453"/>
                  </a:lnTo>
                  <a:lnTo>
                    <a:pt x="27709" y="98854"/>
                  </a:lnTo>
                  <a:lnTo>
                    <a:pt x="54519" y="99453"/>
                  </a:lnTo>
                  <a:lnTo>
                    <a:pt x="54519" y="93013"/>
                  </a:lnTo>
                  <a:lnTo>
                    <a:pt x="48379" y="93013"/>
                  </a:lnTo>
                  <a:cubicBezTo>
                    <a:pt x="40141" y="93013"/>
                    <a:pt x="35647" y="92114"/>
                    <a:pt x="34749" y="90466"/>
                  </a:cubicBezTo>
                  <a:cubicBezTo>
                    <a:pt x="34449" y="89867"/>
                    <a:pt x="34299" y="88669"/>
                    <a:pt x="34299" y="86722"/>
                  </a:cubicBezTo>
                  <a:lnTo>
                    <a:pt x="34299" y="4793"/>
                  </a:lnTo>
                  <a:cubicBezTo>
                    <a:pt x="34299" y="749"/>
                    <a:pt x="33700" y="0"/>
                    <a:pt x="29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6" name="MathGlyph 296"/>
            <p:cNvSpPr/>
            <p:nvPr/>
          </p:nvSpPr>
          <p:spPr>
            <a:xfrm>
              <a:off x="5161789" y="3005420"/>
              <a:ext cx="68898" cy="102448"/>
            </a:xfrm>
            <a:custGeom>
              <a:avLst/>
              <a:gdLst/>
              <a:ahLst/>
              <a:cxnLst/>
              <a:rect l="l" t="t" r="r" b="b"/>
              <a:pathLst>
                <a:path w="68898" h="102448">
                  <a:moveTo>
                    <a:pt x="44784" y="46581"/>
                  </a:moveTo>
                  <a:cubicBezTo>
                    <a:pt x="54819" y="42537"/>
                    <a:pt x="64405" y="33700"/>
                    <a:pt x="64405" y="20969"/>
                  </a:cubicBezTo>
                  <a:cubicBezTo>
                    <a:pt x="64405" y="14229"/>
                    <a:pt x="60810" y="8837"/>
                    <a:pt x="53771" y="4943"/>
                  </a:cubicBezTo>
                  <a:cubicBezTo>
                    <a:pt x="47929" y="1648"/>
                    <a:pt x="41339" y="0"/>
                    <a:pt x="34000" y="0"/>
                  </a:cubicBezTo>
                  <a:cubicBezTo>
                    <a:pt x="26661" y="0"/>
                    <a:pt x="20220" y="1498"/>
                    <a:pt x="14678" y="4643"/>
                  </a:cubicBezTo>
                  <a:cubicBezTo>
                    <a:pt x="7938" y="8388"/>
                    <a:pt x="4493" y="13630"/>
                    <a:pt x="4493" y="20370"/>
                  </a:cubicBezTo>
                  <a:cubicBezTo>
                    <a:pt x="4493" y="26061"/>
                    <a:pt x="7339" y="28907"/>
                    <a:pt x="12881" y="28907"/>
                  </a:cubicBezTo>
                  <a:cubicBezTo>
                    <a:pt x="17524" y="28907"/>
                    <a:pt x="20969" y="25313"/>
                    <a:pt x="20969" y="20669"/>
                  </a:cubicBezTo>
                  <a:cubicBezTo>
                    <a:pt x="20969" y="16026"/>
                    <a:pt x="18573" y="13330"/>
                    <a:pt x="13929" y="12581"/>
                  </a:cubicBezTo>
                  <a:cubicBezTo>
                    <a:pt x="18273" y="7938"/>
                    <a:pt x="24713" y="5542"/>
                    <a:pt x="33550" y="5542"/>
                  </a:cubicBezTo>
                  <a:cubicBezTo>
                    <a:pt x="43286" y="5542"/>
                    <a:pt x="48828" y="11383"/>
                    <a:pt x="48828" y="20969"/>
                  </a:cubicBezTo>
                  <a:cubicBezTo>
                    <a:pt x="48828" y="28009"/>
                    <a:pt x="46881" y="33700"/>
                    <a:pt x="43136" y="38194"/>
                  </a:cubicBezTo>
                  <a:cubicBezTo>
                    <a:pt x="38942" y="43136"/>
                    <a:pt x="35947" y="43885"/>
                    <a:pt x="27260" y="44484"/>
                  </a:cubicBezTo>
                  <a:cubicBezTo>
                    <a:pt x="23216" y="44784"/>
                    <a:pt x="20520" y="44335"/>
                    <a:pt x="20520" y="47330"/>
                  </a:cubicBezTo>
                  <a:cubicBezTo>
                    <a:pt x="20520" y="49127"/>
                    <a:pt x="22017" y="50026"/>
                    <a:pt x="24863" y="50026"/>
                  </a:cubicBezTo>
                  <a:lnTo>
                    <a:pt x="32802" y="50026"/>
                  </a:lnTo>
                  <a:cubicBezTo>
                    <a:pt x="45683" y="50026"/>
                    <a:pt x="51973" y="59762"/>
                    <a:pt x="51973" y="73242"/>
                  </a:cubicBezTo>
                  <a:cubicBezTo>
                    <a:pt x="51973" y="86422"/>
                    <a:pt x="45982" y="96457"/>
                    <a:pt x="33401" y="96457"/>
                  </a:cubicBezTo>
                  <a:cubicBezTo>
                    <a:pt x="22467" y="96457"/>
                    <a:pt x="14529" y="93462"/>
                    <a:pt x="9586" y="87321"/>
                  </a:cubicBezTo>
                  <a:cubicBezTo>
                    <a:pt x="14828" y="86722"/>
                    <a:pt x="17524" y="83726"/>
                    <a:pt x="17524" y="78484"/>
                  </a:cubicBezTo>
                  <a:cubicBezTo>
                    <a:pt x="17524" y="73541"/>
                    <a:pt x="13780" y="69797"/>
                    <a:pt x="8837" y="69797"/>
                  </a:cubicBezTo>
                  <a:cubicBezTo>
                    <a:pt x="2996" y="69797"/>
                    <a:pt x="0" y="72792"/>
                    <a:pt x="0" y="78933"/>
                  </a:cubicBezTo>
                  <a:cubicBezTo>
                    <a:pt x="0" y="86572"/>
                    <a:pt x="3894" y="92713"/>
                    <a:pt x="11533" y="97057"/>
                  </a:cubicBezTo>
                  <a:cubicBezTo>
                    <a:pt x="17973" y="100651"/>
                    <a:pt x="25313" y="102449"/>
                    <a:pt x="33700" y="102449"/>
                  </a:cubicBezTo>
                  <a:cubicBezTo>
                    <a:pt x="42837" y="102449"/>
                    <a:pt x="50775" y="99902"/>
                    <a:pt x="57665" y="94810"/>
                  </a:cubicBezTo>
                  <a:cubicBezTo>
                    <a:pt x="65154" y="89268"/>
                    <a:pt x="68898" y="82079"/>
                    <a:pt x="68898" y="73242"/>
                  </a:cubicBezTo>
                  <a:cubicBezTo>
                    <a:pt x="68898" y="59312"/>
                    <a:pt x="56766" y="49727"/>
                    <a:pt x="44784" y="465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7" name="MathGlyph 297"/>
            <p:cNvSpPr/>
            <p:nvPr/>
          </p:nvSpPr>
          <p:spPr>
            <a:xfrm>
              <a:off x="5266529" y="2936480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8" name="MathGlyph 298"/>
            <p:cNvSpPr/>
            <p:nvPr/>
          </p:nvSpPr>
          <p:spPr>
            <a:xfrm>
              <a:off x="5390798" y="2869756"/>
              <a:ext cx="68898" cy="102448"/>
            </a:xfrm>
            <a:custGeom>
              <a:avLst/>
              <a:gdLst/>
              <a:ahLst/>
              <a:cxnLst/>
              <a:rect l="l" t="t" r="r" b="b"/>
              <a:pathLst>
                <a:path w="68898" h="102448">
                  <a:moveTo>
                    <a:pt x="44784" y="46581"/>
                  </a:moveTo>
                  <a:cubicBezTo>
                    <a:pt x="54819" y="42537"/>
                    <a:pt x="64405" y="33700"/>
                    <a:pt x="64405" y="20969"/>
                  </a:cubicBezTo>
                  <a:cubicBezTo>
                    <a:pt x="64405" y="14229"/>
                    <a:pt x="60810" y="8837"/>
                    <a:pt x="53771" y="4943"/>
                  </a:cubicBezTo>
                  <a:cubicBezTo>
                    <a:pt x="47929" y="1648"/>
                    <a:pt x="41339" y="0"/>
                    <a:pt x="34000" y="0"/>
                  </a:cubicBezTo>
                  <a:cubicBezTo>
                    <a:pt x="26661" y="0"/>
                    <a:pt x="20220" y="1498"/>
                    <a:pt x="14678" y="4643"/>
                  </a:cubicBezTo>
                  <a:cubicBezTo>
                    <a:pt x="7938" y="8388"/>
                    <a:pt x="4493" y="13630"/>
                    <a:pt x="4493" y="20370"/>
                  </a:cubicBezTo>
                  <a:cubicBezTo>
                    <a:pt x="4493" y="26061"/>
                    <a:pt x="7339" y="28907"/>
                    <a:pt x="12881" y="28907"/>
                  </a:cubicBezTo>
                  <a:cubicBezTo>
                    <a:pt x="17524" y="28907"/>
                    <a:pt x="20969" y="25313"/>
                    <a:pt x="20969" y="20669"/>
                  </a:cubicBezTo>
                  <a:cubicBezTo>
                    <a:pt x="20969" y="16026"/>
                    <a:pt x="18573" y="13330"/>
                    <a:pt x="13929" y="12581"/>
                  </a:cubicBezTo>
                  <a:cubicBezTo>
                    <a:pt x="18273" y="7938"/>
                    <a:pt x="24713" y="5542"/>
                    <a:pt x="33550" y="5542"/>
                  </a:cubicBezTo>
                  <a:cubicBezTo>
                    <a:pt x="43286" y="5542"/>
                    <a:pt x="48828" y="11383"/>
                    <a:pt x="48828" y="20969"/>
                  </a:cubicBezTo>
                  <a:cubicBezTo>
                    <a:pt x="48828" y="28009"/>
                    <a:pt x="46881" y="33700"/>
                    <a:pt x="43136" y="38194"/>
                  </a:cubicBezTo>
                  <a:cubicBezTo>
                    <a:pt x="38942" y="43136"/>
                    <a:pt x="35947" y="43885"/>
                    <a:pt x="27260" y="44484"/>
                  </a:cubicBezTo>
                  <a:cubicBezTo>
                    <a:pt x="23216" y="44784"/>
                    <a:pt x="20520" y="44335"/>
                    <a:pt x="20520" y="47330"/>
                  </a:cubicBezTo>
                  <a:cubicBezTo>
                    <a:pt x="20520" y="49127"/>
                    <a:pt x="22017" y="50026"/>
                    <a:pt x="24863" y="50026"/>
                  </a:cubicBezTo>
                  <a:lnTo>
                    <a:pt x="32802" y="50026"/>
                  </a:lnTo>
                  <a:cubicBezTo>
                    <a:pt x="45683" y="50026"/>
                    <a:pt x="51973" y="59762"/>
                    <a:pt x="51973" y="73242"/>
                  </a:cubicBezTo>
                  <a:cubicBezTo>
                    <a:pt x="51973" y="86422"/>
                    <a:pt x="45982" y="96457"/>
                    <a:pt x="33401" y="96457"/>
                  </a:cubicBezTo>
                  <a:cubicBezTo>
                    <a:pt x="22467" y="96457"/>
                    <a:pt x="14529" y="93462"/>
                    <a:pt x="9586" y="87321"/>
                  </a:cubicBezTo>
                  <a:cubicBezTo>
                    <a:pt x="14828" y="86722"/>
                    <a:pt x="17524" y="83726"/>
                    <a:pt x="17524" y="78484"/>
                  </a:cubicBezTo>
                  <a:cubicBezTo>
                    <a:pt x="17524" y="73541"/>
                    <a:pt x="13780" y="69797"/>
                    <a:pt x="8837" y="69797"/>
                  </a:cubicBezTo>
                  <a:cubicBezTo>
                    <a:pt x="2996" y="69797"/>
                    <a:pt x="0" y="72792"/>
                    <a:pt x="0" y="78933"/>
                  </a:cubicBezTo>
                  <a:cubicBezTo>
                    <a:pt x="0" y="86572"/>
                    <a:pt x="3894" y="92713"/>
                    <a:pt x="11533" y="97057"/>
                  </a:cubicBezTo>
                  <a:cubicBezTo>
                    <a:pt x="17973" y="100651"/>
                    <a:pt x="25313" y="102449"/>
                    <a:pt x="33700" y="102449"/>
                  </a:cubicBezTo>
                  <a:cubicBezTo>
                    <a:pt x="42837" y="102449"/>
                    <a:pt x="50775" y="99902"/>
                    <a:pt x="57665" y="94810"/>
                  </a:cubicBezTo>
                  <a:cubicBezTo>
                    <a:pt x="65154" y="89268"/>
                    <a:pt x="68898" y="82079"/>
                    <a:pt x="68898" y="73242"/>
                  </a:cubicBezTo>
                  <a:cubicBezTo>
                    <a:pt x="68898" y="59312"/>
                    <a:pt x="56766" y="49727"/>
                    <a:pt x="44784" y="4658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99" name="MathGlyph 299"/>
            <p:cNvSpPr/>
            <p:nvPr/>
          </p:nvSpPr>
          <p:spPr>
            <a:xfrm>
              <a:off x="5539444" y="2973283"/>
              <a:ext cx="142503" cy="9525"/>
            </a:xfrm>
            <a:custGeom>
              <a:avLst/>
              <a:gdLst/>
              <a:ahLst/>
              <a:cxnLst/>
              <a:rect l="l" t="t" r="r" b="b"/>
              <a:pathLst>
                <a:path w="142503" h="9525">
                  <a:moveTo>
                    <a:pt x="137368" y="0"/>
                  </a:moveTo>
                  <a:lnTo>
                    <a:pt x="5135" y="0"/>
                  </a:lnTo>
                  <a:cubicBezTo>
                    <a:pt x="1712" y="0"/>
                    <a:pt x="0" y="1498"/>
                    <a:pt x="0" y="4279"/>
                  </a:cubicBezTo>
                  <a:cubicBezTo>
                    <a:pt x="0" y="7061"/>
                    <a:pt x="1712" y="8559"/>
                    <a:pt x="5135" y="8559"/>
                  </a:cubicBezTo>
                  <a:lnTo>
                    <a:pt x="137368" y="8559"/>
                  </a:lnTo>
                  <a:cubicBezTo>
                    <a:pt x="140792" y="8559"/>
                    <a:pt x="142504" y="7061"/>
                    <a:pt x="142504" y="4279"/>
                  </a:cubicBezTo>
                  <a:cubicBezTo>
                    <a:pt x="142504" y="1712"/>
                    <a:pt x="139936" y="0"/>
                    <a:pt x="137368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0" name="MathGlyph 300"/>
            <p:cNvSpPr/>
            <p:nvPr/>
          </p:nvSpPr>
          <p:spPr>
            <a:xfrm>
              <a:off x="5779208" y="2847296"/>
              <a:ext cx="54519" cy="99453"/>
            </a:xfrm>
            <a:custGeom>
              <a:avLst/>
              <a:gdLst/>
              <a:ahLst/>
              <a:cxnLst/>
              <a:rect l="l" t="t" r="r" b="b"/>
              <a:pathLst>
                <a:path w="54519" h="99453">
                  <a:moveTo>
                    <a:pt x="29057" y="0"/>
                  </a:moveTo>
                  <a:cubicBezTo>
                    <a:pt x="22617" y="6291"/>
                    <a:pt x="13031" y="9436"/>
                    <a:pt x="0" y="9436"/>
                  </a:cubicBezTo>
                  <a:lnTo>
                    <a:pt x="0" y="16026"/>
                  </a:lnTo>
                  <a:cubicBezTo>
                    <a:pt x="8837" y="16026"/>
                    <a:pt x="15877" y="14678"/>
                    <a:pt x="21269" y="12132"/>
                  </a:cubicBezTo>
                  <a:lnTo>
                    <a:pt x="21269" y="86722"/>
                  </a:lnTo>
                  <a:cubicBezTo>
                    <a:pt x="21269" y="88669"/>
                    <a:pt x="21119" y="89867"/>
                    <a:pt x="20669" y="90466"/>
                  </a:cubicBezTo>
                  <a:cubicBezTo>
                    <a:pt x="19921" y="92114"/>
                    <a:pt x="15427" y="93013"/>
                    <a:pt x="7189" y="93013"/>
                  </a:cubicBezTo>
                  <a:lnTo>
                    <a:pt x="1048" y="93013"/>
                  </a:lnTo>
                  <a:lnTo>
                    <a:pt x="1048" y="99453"/>
                  </a:lnTo>
                  <a:lnTo>
                    <a:pt x="27709" y="98854"/>
                  </a:lnTo>
                  <a:lnTo>
                    <a:pt x="54519" y="99453"/>
                  </a:lnTo>
                  <a:lnTo>
                    <a:pt x="54519" y="93013"/>
                  </a:lnTo>
                  <a:lnTo>
                    <a:pt x="48379" y="93013"/>
                  </a:lnTo>
                  <a:cubicBezTo>
                    <a:pt x="40141" y="93013"/>
                    <a:pt x="35647" y="92114"/>
                    <a:pt x="34749" y="90466"/>
                  </a:cubicBezTo>
                  <a:cubicBezTo>
                    <a:pt x="34449" y="89867"/>
                    <a:pt x="34299" y="88669"/>
                    <a:pt x="34299" y="86722"/>
                  </a:cubicBezTo>
                  <a:lnTo>
                    <a:pt x="34299" y="4793"/>
                  </a:lnTo>
                  <a:cubicBezTo>
                    <a:pt x="34299" y="749"/>
                    <a:pt x="33700" y="0"/>
                    <a:pt x="29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1" name="MathGlyph 301"/>
            <p:cNvSpPr/>
            <p:nvPr/>
          </p:nvSpPr>
          <p:spPr>
            <a:xfrm>
              <a:off x="5772018" y="3005420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2" name="MathGlyph 302"/>
            <p:cNvSpPr/>
            <p:nvPr/>
          </p:nvSpPr>
          <p:spPr>
            <a:xfrm>
              <a:off x="5878919" y="2882560"/>
              <a:ext cx="45789" cy="150848"/>
            </a:xfrm>
            <a:custGeom>
              <a:avLst/>
              <a:gdLst/>
              <a:ahLst/>
              <a:cxnLst/>
              <a:rect l="l" t="t" r="r" b="b"/>
              <a:pathLst>
                <a:path w="45789" h="150848">
                  <a:moveTo>
                    <a:pt x="27602" y="13266"/>
                  </a:moveTo>
                  <a:lnTo>
                    <a:pt x="1070" y="123033"/>
                  </a:lnTo>
                  <a:cubicBezTo>
                    <a:pt x="428" y="126028"/>
                    <a:pt x="0" y="128596"/>
                    <a:pt x="0" y="130521"/>
                  </a:cubicBezTo>
                  <a:cubicBezTo>
                    <a:pt x="0" y="141862"/>
                    <a:pt x="8345" y="150849"/>
                    <a:pt x="19685" y="150849"/>
                  </a:cubicBezTo>
                  <a:cubicBezTo>
                    <a:pt x="30170" y="150849"/>
                    <a:pt x="37659" y="139722"/>
                    <a:pt x="42152" y="117469"/>
                  </a:cubicBezTo>
                  <a:cubicBezTo>
                    <a:pt x="42152" y="115544"/>
                    <a:pt x="41082" y="114474"/>
                    <a:pt x="38729" y="114474"/>
                  </a:cubicBezTo>
                  <a:cubicBezTo>
                    <a:pt x="37017" y="114474"/>
                    <a:pt x="35733" y="115972"/>
                    <a:pt x="35091" y="118967"/>
                  </a:cubicBezTo>
                  <a:cubicBezTo>
                    <a:pt x="30812" y="135871"/>
                    <a:pt x="25890" y="144429"/>
                    <a:pt x="20113" y="144429"/>
                  </a:cubicBezTo>
                  <a:cubicBezTo>
                    <a:pt x="16476" y="144429"/>
                    <a:pt x="14764" y="141434"/>
                    <a:pt x="14764" y="135657"/>
                  </a:cubicBezTo>
                  <a:cubicBezTo>
                    <a:pt x="14764" y="132447"/>
                    <a:pt x="15192" y="129024"/>
                    <a:pt x="16048" y="125600"/>
                  </a:cubicBezTo>
                  <a:lnTo>
                    <a:pt x="45789" y="3210"/>
                  </a:lnTo>
                  <a:lnTo>
                    <a:pt x="45789" y="2354"/>
                  </a:lnTo>
                  <a:cubicBezTo>
                    <a:pt x="45148" y="856"/>
                    <a:pt x="43864" y="0"/>
                    <a:pt x="42366" y="0"/>
                  </a:cubicBezTo>
                  <a:cubicBezTo>
                    <a:pt x="35519" y="0"/>
                    <a:pt x="19685" y="1926"/>
                    <a:pt x="17118" y="2140"/>
                  </a:cubicBezTo>
                  <a:cubicBezTo>
                    <a:pt x="13908" y="2568"/>
                    <a:pt x="12410" y="4279"/>
                    <a:pt x="12410" y="7489"/>
                  </a:cubicBezTo>
                  <a:cubicBezTo>
                    <a:pt x="12410" y="9415"/>
                    <a:pt x="14336" y="10485"/>
                    <a:pt x="18401" y="10485"/>
                  </a:cubicBezTo>
                  <a:cubicBezTo>
                    <a:pt x="22039" y="10485"/>
                    <a:pt x="27602" y="10485"/>
                    <a:pt x="27602" y="132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3" name="MathGlyph 303"/>
            <p:cNvSpPr/>
            <p:nvPr/>
          </p:nvSpPr>
          <p:spPr>
            <a:xfrm>
              <a:off x="5939470" y="2936480"/>
              <a:ext cx="106556" cy="96928"/>
            </a:xfrm>
            <a:custGeom>
              <a:avLst/>
              <a:gdLst/>
              <a:ahLst/>
              <a:cxnLst/>
              <a:rect l="l" t="t" r="r" b="b"/>
              <a:pathLst>
                <a:path w="106556" h="96928">
                  <a:moveTo>
                    <a:pt x="106557" y="14764"/>
                  </a:moveTo>
                  <a:cubicBezTo>
                    <a:pt x="106557" y="4921"/>
                    <a:pt x="96928" y="0"/>
                    <a:pt x="86230" y="0"/>
                  </a:cubicBezTo>
                  <a:cubicBezTo>
                    <a:pt x="77029" y="0"/>
                    <a:pt x="69754" y="4921"/>
                    <a:pt x="64191" y="14764"/>
                  </a:cubicBezTo>
                  <a:cubicBezTo>
                    <a:pt x="59698" y="4921"/>
                    <a:pt x="52209" y="0"/>
                    <a:pt x="41296" y="0"/>
                  </a:cubicBezTo>
                  <a:cubicBezTo>
                    <a:pt x="30812" y="0"/>
                    <a:pt x="22253" y="4921"/>
                    <a:pt x="15406" y="14550"/>
                  </a:cubicBezTo>
                  <a:cubicBezTo>
                    <a:pt x="9629" y="22895"/>
                    <a:pt x="6633" y="29100"/>
                    <a:pt x="6633" y="33165"/>
                  </a:cubicBezTo>
                  <a:cubicBezTo>
                    <a:pt x="6633" y="35091"/>
                    <a:pt x="7703" y="36161"/>
                    <a:pt x="9843" y="36161"/>
                  </a:cubicBezTo>
                  <a:cubicBezTo>
                    <a:pt x="11768" y="36161"/>
                    <a:pt x="13052" y="35091"/>
                    <a:pt x="13480" y="33165"/>
                  </a:cubicBezTo>
                  <a:cubicBezTo>
                    <a:pt x="17546" y="20755"/>
                    <a:pt x="26532" y="6205"/>
                    <a:pt x="40868" y="6205"/>
                  </a:cubicBezTo>
                  <a:cubicBezTo>
                    <a:pt x="47929" y="6205"/>
                    <a:pt x="51353" y="10698"/>
                    <a:pt x="51353" y="19471"/>
                  </a:cubicBezTo>
                  <a:cubicBezTo>
                    <a:pt x="51353" y="23965"/>
                    <a:pt x="47501" y="40654"/>
                    <a:pt x="40012" y="69326"/>
                  </a:cubicBezTo>
                  <a:cubicBezTo>
                    <a:pt x="36375" y="83662"/>
                    <a:pt x="29956" y="90723"/>
                    <a:pt x="20755" y="90723"/>
                  </a:cubicBezTo>
                  <a:cubicBezTo>
                    <a:pt x="17759" y="90723"/>
                    <a:pt x="14978" y="90081"/>
                    <a:pt x="12624" y="89011"/>
                  </a:cubicBezTo>
                  <a:cubicBezTo>
                    <a:pt x="18187" y="86872"/>
                    <a:pt x="20969" y="83020"/>
                    <a:pt x="20969" y="77457"/>
                  </a:cubicBezTo>
                  <a:cubicBezTo>
                    <a:pt x="20969" y="71894"/>
                    <a:pt x="18187" y="69112"/>
                    <a:pt x="12410" y="69112"/>
                  </a:cubicBezTo>
                  <a:cubicBezTo>
                    <a:pt x="5349" y="69112"/>
                    <a:pt x="0" y="75103"/>
                    <a:pt x="0" y="82164"/>
                  </a:cubicBezTo>
                  <a:cubicBezTo>
                    <a:pt x="0" y="92007"/>
                    <a:pt x="10057" y="96928"/>
                    <a:pt x="20541" y="96928"/>
                  </a:cubicBezTo>
                  <a:cubicBezTo>
                    <a:pt x="29528" y="96928"/>
                    <a:pt x="36803" y="92007"/>
                    <a:pt x="42580" y="82164"/>
                  </a:cubicBezTo>
                  <a:cubicBezTo>
                    <a:pt x="46645" y="92007"/>
                    <a:pt x="54348" y="96928"/>
                    <a:pt x="65475" y="96928"/>
                  </a:cubicBezTo>
                  <a:cubicBezTo>
                    <a:pt x="75745" y="96928"/>
                    <a:pt x="84304" y="92007"/>
                    <a:pt x="91151" y="82378"/>
                  </a:cubicBezTo>
                  <a:cubicBezTo>
                    <a:pt x="96928" y="74033"/>
                    <a:pt x="99924" y="67828"/>
                    <a:pt x="99924" y="63763"/>
                  </a:cubicBezTo>
                  <a:cubicBezTo>
                    <a:pt x="99924" y="61837"/>
                    <a:pt x="98854" y="60767"/>
                    <a:pt x="96714" y="60767"/>
                  </a:cubicBezTo>
                  <a:cubicBezTo>
                    <a:pt x="94789" y="60767"/>
                    <a:pt x="93719" y="61837"/>
                    <a:pt x="93077" y="63763"/>
                  </a:cubicBezTo>
                  <a:cubicBezTo>
                    <a:pt x="89439" y="75959"/>
                    <a:pt x="79811" y="90723"/>
                    <a:pt x="65903" y="90723"/>
                  </a:cubicBezTo>
                  <a:cubicBezTo>
                    <a:pt x="58842" y="90723"/>
                    <a:pt x="55204" y="86444"/>
                    <a:pt x="55204" y="77671"/>
                  </a:cubicBezTo>
                  <a:cubicBezTo>
                    <a:pt x="55204" y="74889"/>
                    <a:pt x="56274" y="68898"/>
                    <a:pt x="58628" y="59270"/>
                  </a:cubicBezTo>
                  <a:lnTo>
                    <a:pt x="65903" y="30384"/>
                  </a:lnTo>
                  <a:cubicBezTo>
                    <a:pt x="69968" y="14336"/>
                    <a:pt x="76601" y="6205"/>
                    <a:pt x="86016" y="6205"/>
                  </a:cubicBezTo>
                  <a:cubicBezTo>
                    <a:pt x="89011" y="6205"/>
                    <a:pt x="91793" y="6847"/>
                    <a:pt x="94147" y="7917"/>
                  </a:cubicBezTo>
                  <a:cubicBezTo>
                    <a:pt x="88369" y="9843"/>
                    <a:pt x="85588" y="13694"/>
                    <a:pt x="85588" y="19471"/>
                  </a:cubicBezTo>
                  <a:cubicBezTo>
                    <a:pt x="85588" y="25034"/>
                    <a:pt x="88583" y="27816"/>
                    <a:pt x="94361" y="27816"/>
                  </a:cubicBezTo>
                  <a:cubicBezTo>
                    <a:pt x="101208" y="27816"/>
                    <a:pt x="106557" y="21611"/>
                    <a:pt x="106557" y="147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4" name="MathGlyph 304"/>
            <p:cNvSpPr/>
            <p:nvPr/>
          </p:nvSpPr>
          <p:spPr>
            <a:xfrm>
              <a:off x="6064788" y="2869756"/>
              <a:ext cx="66651" cy="99453"/>
            </a:xfrm>
            <a:custGeom>
              <a:avLst/>
              <a:gdLst/>
              <a:ahLst/>
              <a:cxnLst/>
              <a:rect l="l" t="t" r="r" b="b"/>
              <a:pathLst>
                <a:path w="66651" h="99453">
                  <a:moveTo>
                    <a:pt x="8687" y="35947"/>
                  </a:moveTo>
                  <a:cubicBezTo>
                    <a:pt x="13480" y="35947"/>
                    <a:pt x="17075" y="32352"/>
                    <a:pt x="17075" y="27559"/>
                  </a:cubicBezTo>
                  <a:cubicBezTo>
                    <a:pt x="17075" y="22167"/>
                    <a:pt x="14229" y="19321"/>
                    <a:pt x="8687" y="19172"/>
                  </a:cubicBezTo>
                  <a:cubicBezTo>
                    <a:pt x="11982" y="12132"/>
                    <a:pt x="19471" y="6440"/>
                    <a:pt x="29207" y="6440"/>
                  </a:cubicBezTo>
                  <a:cubicBezTo>
                    <a:pt x="42387" y="6440"/>
                    <a:pt x="51075" y="16326"/>
                    <a:pt x="51075" y="29506"/>
                  </a:cubicBezTo>
                  <a:cubicBezTo>
                    <a:pt x="51075" y="36696"/>
                    <a:pt x="48528" y="43586"/>
                    <a:pt x="43286" y="50326"/>
                  </a:cubicBezTo>
                  <a:cubicBezTo>
                    <a:pt x="40740" y="53771"/>
                    <a:pt x="38793" y="56167"/>
                    <a:pt x="37445" y="57515"/>
                  </a:cubicBezTo>
                  <a:lnTo>
                    <a:pt x="1947" y="92713"/>
                  </a:lnTo>
                  <a:cubicBezTo>
                    <a:pt x="0" y="94510"/>
                    <a:pt x="300" y="94960"/>
                    <a:pt x="300" y="99453"/>
                  </a:cubicBezTo>
                  <a:lnTo>
                    <a:pt x="62008" y="99453"/>
                  </a:lnTo>
                  <a:lnTo>
                    <a:pt x="66652" y="71295"/>
                  </a:lnTo>
                  <a:lnTo>
                    <a:pt x="60361" y="71295"/>
                  </a:lnTo>
                  <a:cubicBezTo>
                    <a:pt x="59312" y="79233"/>
                    <a:pt x="58114" y="83876"/>
                    <a:pt x="56766" y="84925"/>
                  </a:cubicBezTo>
                  <a:cubicBezTo>
                    <a:pt x="56017" y="85374"/>
                    <a:pt x="51374" y="85673"/>
                    <a:pt x="42537" y="85673"/>
                  </a:cubicBezTo>
                  <a:lnTo>
                    <a:pt x="17075" y="85673"/>
                  </a:lnTo>
                  <a:cubicBezTo>
                    <a:pt x="27110" y="76836"/>
                    <a:pt x="36396" y="68898"/>
                    <a:pt x="45233" y="61859"/>
                  </a:cubicBezTo>
                  <a:cubicBezTo>
                    <a:pt x="51973" y="56616"/>
                    <a:pt x="56766" y="51973"/>
                    <a:pt x="59762" y="47929"/>
                  </a:cubicBezTo>
                  <a:cubicBezTo>
                    <a:pt x="64255" y="42088"/>
                    <a:pt x="66502" y="35947"/>
                    <a:pt x="66502" y="29506"/>
                  </a:cubicBezTo>
                  <a:cubicBezTo>
                    <a:pt x="66502" y="20220"/>
                    <a:pt x="62907" y="12881"/>
                    <a:pt x="55568" y="7489"/>
                  </a:cubicBezTo>
                  <a:cubicBezTo>
                    <a:pt x="49127" y="2546"/>
                    <a:pt x="41039" y="0"/>
                    <a:pt x="31454" y="0"/>
                  </a:cubicBezTo>
                  <a:cubicBezTo>
                    <a:pt x="23216" y="0"/>
                    <a:pt x="16176" y="2396"/>
                    <a:pt x="10035" y="7189"/>
                  </a:cubicBezTo>
                  <a:cubicBezTo>
                    <a:pt x="3595" y="12432"/>
                    <a:pt x="300" y="19022"/>
                    <a:pt x="300" y="27110"/>
                  </a:cubicBezTo>
                  <a:cubicBezTo>
                    <a:pt x="300" y="32202"/>
                    <a:pt x="4044" y="35947"/>
                    <a:pt x="8687" y="35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5" name="MathGlyph 305"/>
            <p:cNvSpPr/>
            <p:nvPr/>
          </p:nvSpPr>
          <p:spPr>
            <a:xfrm>
              <a:off x="6212395" y="2906310"/>
              <a:ext cx="142503" cy="142503"/>
            </a:xfrm>
            <a:custGeom>
              <a:avLst/>
              <a:gdLst/>
              <a:ahLst/>
              <a:cxnLst/>
              <a:rect l="l" t="t" r="r" b="b"/>
              <a:pathLst>
                <a:path w="142503" h="142503">
                  <a:moveTo>
                    <a:pt x="137368" y="66117"/>
                  </a:moveTo>
                  <a:lnTo>
                    <a:pt x="76387" y="66117"/>
                  </a:lnTo>
                  <a:lnTo>
                    <a:pt x="76387" y="5135"/>
                  </a:lnTo>
                  <a:cubicBezTo>
                    <a:pt x="76387" y="1712"/>
                    <a:pt x="74675" y="0"/>
                    <a:pt x="71252" y="0"/>
                  </a:cubicBezTo>
                  <a:cubicBezTo>
                    <a:pt x="67828" y="0"/>
                    <a:pt x="66117" y="1712"/>
                    <a:pt x="66117" y="5135"/>
                  </a:cubicBezTo>
                  <a:lnTo>
                    <a:pt x="66117" y="66117"/>
                  </a:lnTo>
                  <a:lnTo>
                    <a:pt x="5135" y="66117"/>
                  </a:lnTo>
                  <a:cubicBezTo>
                    <a:pt x="1712" y="66117"/>
                    <a:pt x="0" y="67828"/>
                    <a:pt x="0" y="71252"/>
                  </a:cubicBezTo>
                  <a:cubicBezTo>
                    <a:pt x="0" y="74675"/>
                    <a:pt x="1712" y="76387"/>
                    <a:pt x="5135" y="76387"/>
                  </a:cubicBezTo>
                  <a:lnTo>
                    <a:pt x="66117" y="76387"/>
                  </a:lnTo>
                  <a:lnTo>
                    <a:pt x="66117" y="137368"/>
                  </a:lnTo>
                  <a:cubicBezTo>
                    <a:pt x="66117" y="140792"/>
                    <a:pt x="67828" y="142504"/>
                    <a:pt x="71252" y="142504"/>
                  </a:cubicBezTo>
                  <a:cubicBezTo>
                    <a:pt x="74675" y="142504"/>
                    <a:pt x="76387" y="140792"/>
                    <a:pt x="76387" y="137368"/>
                  </a:cubicBezTo>
                  <a:lnTo>
                    <a:pt x="76387" y="76387"/>
                  </a:lnTo>
                  <a:lnTo>
                    <a:pt x="137368" y="76387"/>
                  </a:lnTo>
                  <a:cubicBezTo>
                    <a:pt x="140792" y="76387"/>
                    <a:pt x="142504" y="74675"/>
                    <a:pt x="142504" y="71252"/>
                  </a:cubicBezTo>
                  <a:cubicBezTo>
                    <a:pt x="142504" y="68470"/>
                    <a:pt x="140150" y="66117"/>
                    <a:pt x="137368" y="661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6" name="MathGlyph 306"/>
            <p:cNvSpPr/>
            <p:nvPr/>
          </p:nvSpPr>
          <p:spPr>
            <a:xfrm>
              <a:off x="6445109" y="2842802"/>
              <a:ext cx="33550" cy="105444"/>
            </a:xfrm>
            <a:custGeom>
              <a:avLst/>
              <a:gdLst/>
              <a:ahLst/>
              <a:cxnLst/>
              <a:rect l="l" t="t" r="r" b="b"/>
              <a:pathLst>
                <a:path w="33550" h="105444">
                  <a:moveTo>
                    <a:pt x="19022" y="9736"/>
                  </a:moveTo>
                  <a:cubicBezTo>
                    <a:pt x="19022" y="10185"/>
                    <a:pt x="18872" y="11233"/>
                    <a:pt x="18573" y="12881"/>
                  </a:cubicBezTo>
                  <a:lnTo>
                    <a:pt x="599" y="85973"/>
                  </a:lnTo>
                  <a:cubicBezTo>
                    <a:pt x="150" y="87621"/>
                    <a:pt x="0" y="89268"/>
                    <a:pt x="0" y="90766"/>
                  </a:cubicBezTo>
                  <a:cubicBezTo>
                    <a:pt x="0" y="99453"/>
                    <a:pt x="7040" y="105444"/>
                    <a:pt x="15727" y="105444"/>
                  </a:cubicBezTo>
                  <a:cubicBezTo>
                    <a:pt x="22167" y="105444"/>
                    <a:pt x="26960" y="100651"/>
                    <a:pt x="30405" y="91065"/>
                  </a:cubicBezTo>
                  <a:cubicBezTo>
                    <a:pt x="32053" y="86572"/>
                    <a:pt x="32951" y="83577"/>
                    <a:pt x="32951" y="82229"/>
                  </a:cubicBezTo>
                  <a:cubicBezTo>
                    <a:pt x="32951" y="80581"/>
                    <a:pt x="32053" y="79682"/>
                    <a:pt x="30106" y="79682"/>
                  </a:cubicBezTo>
                  <a:cubicBezTo>
                    <a:pt x="28458" y="79682"/>
                    <a:pt x="27260" y="81030"/>
                    <a:pt x="26661" y="83876"/>
                  </a:cubicBezTo>
                  <a:cubicBezTo>
                    <a:pt x="26061" y="86722"/>
                    <a:pt x="25163" y="89268"/>
                    <a:pt x="24414" y="91515"/>
                  </a:cubicBezTo>
                  <a:cubicBezTo>
                    <a:pt x="22317" y="97206"/>
                    <a:pt x="19621" y="100052"/>
                    <a:pt x="16326" y="100052"/>
                  </a:cubicBezTo>
                  <a:cubicBezTo>
                    <a:pt x="13480" y="100052"/>
                    <a:pt x="11982" y="97806"/>
                    <a:pt x="11982" y="93462"/>
                  </a:cubicBezTo>
                  <a:cubicBezTo>
                    <a:pt x="11982" y="91814"/>
                    <a:pt x="12282" y="89867"/>
                    <a:pt x="12881" y="87471"/>
                  </a:cubicBezTo>
                  <a:lnTo>
                    <a:pt x="32951" y="5242"/>
                  </a:lnTo>
                  <a:cubicBezTo>
                    <a:pt x="33101" y="4943"/>
                    <a:pt x="33251" y="4044"/>
                    <a:pt x="33550" y="2696"/>
                  </a:cubicBezTo>
                  <a:cubicBezTo>
                    <a:pt x="33550" y="899"/>
                    <a:pt x="32652" y="0"/>
                    <a:pt x="30705" y="0"/>
                  </a:cubicBezTo>
                  <a:cubicBezTo>
                    <a:pt x="29057" y="0"/>
                    <a:pt x="22916" y="449"/>
                    <a:pt x="12132" y="1498"/>
                  </a:cubicBezTo>
                  <a:cubicBezTo>
                    <a:pt x="9736" y="1648"/>
                    <a:pt x="8537" y="2996"/>
                    <a:pt x="8537" y="5542"/>
                  </a:cubicBezTo>
                  <a:cubicBezTo>
                    <a:pt x="8537" y="7189"/>
                    <a:pt x="9885" y="8088"/>
                    <a:pt x="12731" y="8088"/>
                  </a:cubicBezTo>
                  <a:cubicBezTo>
                    <a:pt x="15277" y="8088"/>
                    <a:pt x="19022" y="8088"/>
                    <a:pt x="19022" y="973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7" name="MathGlyph 307"/>
            <p:cNvSpPr/>
            <p:nvPr/>
          </p:nvSpPr>
          <p:spPr>
            <a:xfrm>
              <a:off x="6468952" y="3005420"/>
              <a:ext cx="68898" cy="102448"/>
            </a:xfrm>
            <a:custGeom>
              <a:avLst/>
              <a:gdLst/>
              <a:ahLst/>
              <a:cxnLst/>
              <a:rect l="l" t="t" r="r" b="b"/>
              <a:pathLst>
                <a:path w="68898" h="102448">
                  <a:moveTo>
                    <a:pt x="43436" y="0"/>
                  </a:moveTo>
                  <a:cubicBezTo>
                    <a:pt x="30405" y="0"/>
                    <a:pt x="19621" y="5542"/>
                    <a:pt x="11383" y="16625"/>
                  </a:cubicBezTo>
                  <a:cubicBezTo>
                    <a:pt x="3744" y="26661"/>
                    <a:pt x="0" y="38493"/>
                    <a:pt x="0" y="51973"/>
                  </a:cubicBezTo>
                  <a:cubicBezTo>
                    <a:pt x="0" y="70546"/>
                    <a:pt x="3744" y="83876"/>
                    <a:pt x="11233" y="91814"/>
                  </a:cubicBezTo>
                  <a:cubicBezTo>
                    <a:pt x="17973" y="98854"/>
                    <a:pt x="25762" y="102449"/>
                    <a:pt x="34749" y="102449"/>
                  </a:cubicBezTo>
                  <a:cubicBezTo>
                    <a:pt x="44335" y="102449"/>
                    <a:pt x="52423" y="99154"/>
                    <a:pt x="59013" y="92713"/>
                  </a:cubicBezTo>
                  <a:cubicBezTo>
                    <a:pt x="65603" y="86273"/>
                    <a:pt x="68898" y="78184"/>
                    <a:pt x="68898" y="68748"/>
                  </a:cubicBezTo>
                  <a:cubicBezTo>
                    <a:pt x="68898" y="59462"/>
                    <a:pt x="65753" y="51524"/>
                    <a:pt x="59462" y="45083"/>
                  </a:cubicBezTo>
                  <a:cubicBezTo>
                    <a:pt x="53171" y="38643"/>
                    <a:pt x="45383" y="35348"/>
                    <a:pt x="36246" y="35348"/>
                  </a:cubicBezTo>
                  <a:cubicBezTo>
                    <a:pt x="27110" y="35348"/>
                    <a:pt x="20220" y="39542"/>
                    <a:pt x="15277" y="48079"/>
                  </a:cubicBezTo>
                  <a:cubicBezTo>
                    <a:pt x="15577" y="35048"/>
                    <a:pt x="17824" y="25313"/>
                    <a:pt x="21868" y="18722"/>
                  </a:cubicBezTo>
                  <a:cubicBezTo>
                    <a:pt x="27410" y="9885"/>
                    <a:pt x="34599" y="5542"/>
                    <a:pt x="43735" y="5542"/>
                  </a:cubicBezTo>
                  <a:cubicBezTo>
                    <a:pt x="49277" y="5542"/>
                    <a:pt x="53321" y="6890"/>
                    <a:pt x="55867" y="9586"/>
                  </a:cubicBezTo>
                  <a:cubicBezTo>
                    <a:pt x="51674" y="10485"/>
                    <a:pt x="49577" y="13031"/>
                    <a:pt x="49577" y="17225"/>
                  </a:cubicBezTo>
                  <a:cubicBezTo>
                    <a:pt x="49577" y="22167"/>
                    <a:pt x="52123" y="24713"/>
                    <a:pt x="57066" y="24713"/>
                  </a:cubicBezTo>
                  <a:cubicBezTo>
                    <a:pt x="62158" y="24713"/>
                    <a:pt x="64704" y="22167"/>
                    <a:pt x="64704" y="16925"/>
                  </a:cubicBezTo>
                  <a:cubicBezTo>
                    <a:pt x="64704" y="5542"/>
                    <a:pt x="55418" y="0"/>
                    <a:pt x="43436" y="0"/>
                  </a:cubicBezTo>
                  <a:close/>
                  <a:moveTo>
                    <a:pt x="15727" y="65603"/>
                  </a:moveTo>
                  <a:cubicBezTo>
                    <a:pt x="15727" y="52722"/>
                    <a:pt x="23365" y="40740"/>
                    <a:pt x="35498" y="40740"/>
                  </a:cubicBezTo>
                  <a:cubicBezTo>
                    <a:pt x="40141" y="40740"/>
                    <a:pt x="44035" y="42238"/>
                    <a:pt x="47180" y="45233"/>
                  </a:cubicBezTo>
                  <a:cubicBezTo>
                    <a:pt x="52872" y="50625"/>
                    <a:pt x="53621" y="57365"/>
                    <a:pt x="53621" y="68748"/>
                  </a:cubicBezTo>
                  <a:cubicBezTo>
                    <a:pt x="53621" y="78334"/>
                    <a:pt x="52273" y="85074"/>
                    <a:pt x="49727" y="88819"/>
                  </a:cubicBezTo>
                  <a:cubicBezTo>
                    <a:pt x="46132" y="93911"/>
                    <a:pt x="41189" y="96457"/>
                    <a:pt x="34749" y="96457"/>
                  </a:cubicBezTo>
                  <a:cubicBezTo>
                    <a:pt x="20220" y="96457"/>
                    <a:pt x="15727" y="82828"/>
                    <a:pt x="15727" y="6560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8" name="MathGlyph 308"/>
            <p:cNvSpPr/>
            <p:nvPr/>
          </p:nvSpPr>
          <p:spPr>
            <a:xfrm>
              <a:off x="6498455" y="2832206"/>
              <a:ext cx="55632" cy="73605"/>
            </a:xfrm>
            <a:custGeom>
              <a:avLst/>
              <a:gdLst/>
              <a:ahLst/>
              <a:cxnLst/>
              <a:rect l="l" t="t" r="r" b="b"/>
              <a:pathLst>
                <a:path w="55632" h="73605">
                  <a:moveTo>
                    <a:pt x="37017" y="33593"/>
                  </a:moveTo>
                  <a:cubicBezTo>
                    <a:pt x="46966" y="29849"/>
                    <a:pt x="51995" y="23858"/>
                    <a:pt x="51995" y="15513"/>
                  </a:cubicBezTo>
                  <a:cubicBezTo>
                    <a:pt x="51995" y="10378"/>
                    <a:pt x="48999" y="6312"/>
                    <a:pt x="43115" y="3424"/>
                  </a:cubicBezTo>
                  <a:cubicBezTo>
                    <a:pt x="38408" y="1177"/>
                    <a:pt x="33165" y="0"/>
                    <a:pt x="27495" y="0"/>
                  </a:cubicBezTo>
                  <a:cubicBezTo>
                    <a:pt x="21611" y="0"/>
                    <a:pt x="16476" y="1070"/>
                    <a:pt x="12089" y="3210"/>
                  </a:cubicBezTo>
                  <a:cubicBezTo>
                    <a:pt x="6419" y="5991"/>
                    <a:pt x="3637" y="10057"/>
                    <a:pt x="3637" y="15406"/>
                  </a:cubicBezTo>
                  <a:cubicBezTo>
                    <a:pt x="3637" y="19257"/>
                    <a:pt x="6312" y="22146"/>
                    <a:pt x="10164" y="22146"/>
                  </a:cubicBezTo>
                  <a:cubicBezTo>
                    <a:pt x="13801" y="22146"/>
                    <a:pt x="16583" y="19257"/>
                    <a:pt x="16583" y="15620"/>
                  </a:cubicBezTo>
                  <a:cubicBezTo>
                    <a:pt x="16583" y="12303"/>
                    <a:pt x="14978" y="10164"/>
                    <a:pt x="11875" y="9415"/>
                  </a:cubicBezTo>
                  <a:cubicBezTo>
                    <a:pt x="15085" y="6312"/>
                    <a:pt x="20220" y="4814"/>
                    <a:pt x="27174" y="4814"/>
                  </a:cubicBezTo>
                  <a:cubicBezTo>
                    <a:pt x="34449" y="4814"/>
                    <a:pt x="39905" y="8559"/>
                    <a:pt x="39905" y="15513"/>
                  </a:cubicBezTo>
                  <a:cubicBezTo>
                    <a:pt x="39905" y="24286"/>
                    <a:pt x="33593" y="31026"/>
                    <a:pt x="25248" y="31561"/>
                  </a:cubicBezTo>
                  <a:cubicBezTo>
                    <a:pt x="21611" y="31774"/>
                    <a:pt x="19578" y="31881"/>
                    <a:pt x="19150" y="31881"/>
                  </a:cubicBezTo>
                  <a:cubicBezTo>
                    <a:pt x="17332" y="31988"/>
                    <a:pt x="16476" y="32737"/>
                    <a:pt x="16476" y="34021"/>
                  </a:cubicBezTo>
                  <a:cubicBezTo>
                    <a:pt x="16476" y="36268"/>
                    <a:pt x="17546" y="36268"/>
                    <a:pt x="19792" y="36268"/>
                  </a:cubicBezTo>
                  <a:lnTo>
                    <a:pt x="26746" y="36268"/>
                  </a:lnTo>
                  <a:cubicBezTo>
                    <a:pt x="36589" y="36268"/>
                    <a:pt x="42473" y="42473"/>
                    <a:pt x="42473" y="52316"/>
                  </a:cubicBezTo>
                  <a:cubicBezTo>
                    <a:pt x="42473" y="62265"/>
                    <a:pt x="36696" y="68470"/>
                    <a:pt x="26853" y="68470"/>
                  </a:cubicBezTo>
                  <a:cubicBezTo>
                    <a:pt x="18401" y="68470"/>
                    <a:pt x="12303" y="66866"/>
                    <a:pt x="8666" y="63656"/>
                  </a:cubicBezTo>
                  <a:cubicBezTo>
                    <a:pt x="12089" y="62800"/>
                    <a:pt x="13801" y="60553"/>
                    <a:pt x="13801" y="56916"/>
                  </a:cubicBezTo>
                  <a:cubicBezTo>
                    <a:pt x="13801" y="52957"/>
                    <a:pt x="10805" y="50069"/>
                    <a:pt x="6954" y="50069"/>
                  </a:cubicBezTo>
                  <a:cubicBezTo>
                    <a:pt x="2782" y="50069"/>
                    <a:pt x="0" y="52957"/>
                    <a:pt x="0" y="57130"/>
                  </a:cubicBezTo>
                  <a:cubicBezTo>
                    <a:pt x="0" y="63014"/>
                    <a:pt x="3210" y="67507"/>
                    <a:pt x="9736" y="70396"/>
                  </a:cubicBezTo>
                  <a:cubicBezTo>
                    <a:pt x="14550" y="72536"/>
                    <a:pt x="20327" y="73606"/>
                    <a:pt x="27174" y="73606"/>
                  </a:cubicBezTo>
                  <a:cubicBezTo>
                    <a:pt x="34128" y="73606"/>
                    <a:pt x="40440" y="71894"/>
                    <a:pt x="46003" y="68470"/>
                  </a:cubicBezTo>
                  <a:cubicBezTo>
                    <a:pt x="52423" y="64405"/>
                    <a:pt x="55632" y="59056"/>
                    <a:pt x="55632" y="52423"/>
                  </a:cubicBezTo>
                  <a:cubicBezTo>
                    <a:pt x="55632" y="42366"/>
                    <a:pt x="46110" y="35840"/>
                    <a:pt x="37017" y="3359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309" name="MathGlyph 309"/>
            <p:cNvSpPr/>
            <p:nvPr/>
          </p:nvSpPr>
          <p:spPr>
            <a:xfrm>
              <a:off x="6605804" y="2823076"/>
              <a:ext cx="65260" cy="308972"/>
            </a:xfrm>
            <a:custGeom>
              <a:avLst/>
              <a:gdLst/>
              <a:ahLst/>
              <a:cxnLst/>
              <a:rect l="l" t="t" r="r" b="b"/>
              <a:pathLst>
                <a:path w="65260" h="308972">
                  <a:moveTo>
                    <a:pt x="5777" y="308116"/>
                  </a:moveTo>
                  <a:cubicBezTo>
                    <a:pt x="23109" y="294636"/>
                    <a:pt x="37659" y="274309"/>
                    <a:pt x="48999" y="246707"/>
                  </a:cubicBezTo>
                  <a:cubicBezTo>
                    <a:pt x="59911" y="220817"/>
                    <a:pt x="65261" y="196210"/>
                    <a:pt x="65261" y="172887"/>
                  </a:cubicBezTo>
                  <a:lnTo>
                    <a:pt x="65261" y="136085"/>
                  </a:lnTo>
                  <a:cubicBezTo>
                    <a:pt x="65261" y="112762"/>
                    <a:pt x="59911" y="88155"/>
                    <a:pt x="48999" y="62265"/>
                  </a:cubicBezTo>
                  <a:cubicBezTo>
                    <a:pt x="37659" y="34663"/>
                    <a:pt x="23109" y="14336"/>
                    <a:pt x="5777" y="856"/>
                  </a:cubicBezTo>
                  <a:cubicBezTo>
                    <a:pt x="4921" y="214"/>
                    <a:pt x="4279" y="0"/>
                    <a:pt x="3637" y="0"/>
                  </a:cubicBezTo>
                  <a:cubicBezTo>
                    <a:pt x="1284" y="0"/>
                    <a:pt x="0" y="1284"/>
                    <a:pt x="0" y="3637"/>
                  </a:cubicBezTo>
                  <a:cubicBezTo>
                    <a:pt x="0" y="4707"/>
                    <a:pt x="428" y="5777"/>
                    <a:pt x="1284" y="6419"/>
                  </a:cubicBezTo>
                  <a:cubicBezTo>
                    <a:pt x="16690" y="18187"/>
                    <a:pt x="29100" y="37873"/>
                    <a:pt x="38301" y="65903"/>
                  </a:cubicBezTo>
                  <a:cubicBezTo>
                    <a:pt x="46217" y="89867"/>
                    <a:pt x="50283" y="113190"/>
                    <a:pt x="50283" y="136085"/>
                  </a:cubicBezTo>
                  <a:lnTo>
                    <a:pt x="50283" y="172887"/>
                  </a:lnTo>
                  <a:cubicBezTo>
                    <a:pt x="50283" y="195782"/>
                    <a:pt x="46217" y="219105"/>
                    <a:pt x="38301" y="243069"/>
                  </a:cubicBezTo>
                  <a:cubicBezTo>
                    <a:pt x="29100" y="271100"/>
                    <a:pt x="16690" y="290785"/>
                    <a:pt x="1284" y="302553"/>
                  </a:cubicBezTo>
                  <a:cubicBezTo>
                    <a:pt x="428" y="303195"/>
                    <a:pt x="0" y="304265"/>
                    <a:pt x="0" y="305335"/>
                  </a:cubicBezTo>
                  <a:cubicBezTo>
                    <a:pt x="0" y="307688"/>
                    <a:pt x="1284" y="308972"/>
                    <a:pt x="3637" y="308972"/>
                  </a:cubicBezTo>
                  <a:cubicBezTo>
                    <a:pt x="4279" y="308972"/>
                    <a:pt x="5135" y="308758"/>
                    <a:pt x="5777" y="3081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575176"/>
            <a:ext cx="6641731" cy="1745095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7716396" cy="19050"/>
          </a:xfrm>
          <a:custGeom>
            <a:avLst/>
            <a:gdLst/>
            <a:ahLst/>
            <a:cxnLst/>
            <a:rect l="l" t="t" r="r" b="b"/>
            <a:pathLst>
              <a:path w="7716396" h="19050">
                <a:moveTo>
                  <a:pt x="0" y="0"/>
                </a:moveTo>
                <a:lnTo>
                  <a:pt x="0" y="19050"/>
                </a:lnTo>
                <a:lnTo>
                  <a:pt x="7716396" y="19050"/>
                </a:lnTo>
                <a:lnTo>
                  <a:pt x="7716396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7716393" y="4491637"/>
            <a:ext cx="302603" cy="19050"/>
          </a:xfrm>
          <a:custGeom>
            <a:avLst/>
            <a:gdLst/>
            <a:ahLst/>
            <a:cxnLst/>
            <a:rect l="l" t="t" r="r" b="b"/>
            <a:pathLst>
              <a:path w="302603" h="19050">
                <a:moveTo>
                  <a:pt x="0" y="0"/>
                </a:moveTo>
                <a:lnTo>
                  <a:pt x="0" y="19050"/>
                </a:lnTo>
                <a:lnTo>
                  <a:pt x="302604" y="19050"/>
                </a:lnTo>
                <a:lnTo>
                  <a:pt x="302604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78308" y="87816"/>
            <a:ext cx="2557570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Truncated Conical Tank (2/2)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51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74446"/>
          </a:xfrm>
          <a:custGeom>
            <a:avLst/>
            <a:gdLst/>
            <a:ahLst/>
            <a:cxnLst/>
            <a:rect l="l" t="t" r="r" b="b"/>
            <a:pathLst>
              <a:path w="8019000" h="374446">
                <a:moveTo>
                  <a:pt x="0" y="0"/>
                </a:moveTo>
                <a:lnTo>
                  <a:pt x="0" y="374447"/>
                </a:lnTo>
                <a:lnTo>
                  <a:pt x="8019000" y="374447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1848611"/>
            <a:ext cx="3970989" cy="1854150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0" y="4491637"/>
            <a:ext cx="7867698" cy="19050"/>
          </a:xfrm>
          <a:custGeom>
            <a:avLst/>
            <a:gdLst/>
            <a:ahLst/>
            <a:cxnLst/>
            <a:rect l="l" t="t" r="r" b="b"/>
            <a:pathLst>
              <a:path w="7867698" h="19050">
                <a:moveTo>
                  <a:pt x="0" y="0"/>
                </a:moveTo>
                <a:lnTo>
                  <a:pt x="0" y="19050"/>
                </a:lnTo>
                <a:lnTo>
                  <a:pt x="7867698" y="19050"/>
                </a:lnTo>
                <a:lnTo>
                  <a:pt x="7867698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4" name="Freeform 104"/>
          <p:cNvSpPr/>
          <p:nvPr/>
        </p:nvSpPr>
        <p:spPr>
          <a:xfrm>
            <a:off x="7867697" y="4491637"/>
            <a:ext cx="151301" cy="19050"/>
          </a:xfrm>
          <a:custGeom>
            <a:avLst/>
            <a:gdLst/>
            <a:ahLst/>
            <a:cxnLst/>
            <a:rect l="l" t="t" r="r" b="b"/>
            <a:pathLst>
              <a:path w="151301" h="19050">
                <a:moveTo>
                  <a:pt x="0" y="0"/>
                </a:moveTo>
                <a:lnTo>
                  <a:pt x="0" y="19050"/>
                </a:lnTo>
                <a:lnTo>
                  <a:pt x="151302" y="19050"/>
                </a:lnTo>
                <a:lnTo>
                  <a:pt x="151302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5" name="TextBox 104"/>
          <p:cNvSpPr txBox="1"/>
          <p:nvPr/>
        </p:nvSpPr>
        <p:spPr>
          <a:xfrm>
            <a:off x="178308" y="87816"/>
            <a:ext cx="2281772" cy="21396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671">
                <a:solidFill>
                  <a:srgbClr val="F6F3F3"/>
                </a:solidFill>
                <a:latin typeface="Arial"/>
              </a:rPr>
              <a:t>Equivalent Spherical Shell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56616" y="1057245"/>
            <a:ext cx="6779753" cy="1337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44">
                <a:solidFill>
                  <a:srgbClr val="040E2D"/>
                </a:solidFill>
                <a:latin typeface="Arial"/>
              </a:rPr>
              <a:t>•</a:t>
            </a:r>
            <a:r>
              <a:rPr b="0" i="0" sz="1044">
                <a:solidFill>
                  <a:srgbClr val="040E2D"/>
                </a:solidFill>
                <a:latin typeface="Arial"/>
              </a:rPr>
              <a:t> Flexural stresses and displacements caused by edge disturbances are of local nature and, if the angle </a:t>
            </a:r>
            <a:r>
              <a:rPr b="0" i="0" sz="1044">
                <a:solidFill>
                  <a:srgbClr val="040E2D"/>
                </a:solidFill>
                <a:latin typeface="Arial"/>
              </a:rPr>
              <a:t>φ0 </a:t>
            </a:r>
            <a:r>
              <a:rPr b="0" i="0" sz="1044">
                <a:solidFill>
                  <a:srgbClr val="040E2D"/>
                </a:solidFill>
                <a:latin typeface="Arial"/>
              </a:rPr>
              <a:t>is not small, attain 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70420" y="1232171"/>
            <a:ext cx="2676759" cy="133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44">
                <a:solidFill>
                  <a:srgbClr val="040E2D"/>
                </a:solidFill>
                <a:latin typeface="Arial"/>
              </a:rPr>
              <a:t>negligible values at small distance from the edge.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356616" y="1407088"/>
            <a:ext cx="7276180" cy="133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44">
                <a:solidFill>
                  <a:srgbClr val="040E2D"/>
                </a:solidFill>
                <a:latin typeface="Arial"/>
              </a:rPr>
              <a:t>•</a:t>
            </a:r>
            <a:r>
              <a:rPr b="0" i="0" sz="1044">
                <a:solidFill>
                  <a:srgbClr val="040E2D"/>
                </a:solidFill>
                <a:latin typeface="Arial"/>
              </a:rPr>
              <a:t> For rotationally symmetric shells of arbitrary shape, including circular conical shells, the effects of the edge disturbances can hence 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70420" y="1582015"/>
            <a:ext cx="6754763" cy="133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44">
                <a:solidFill>
                  <a:srgbClr val="040E2D"/>
                </a:solidFill>
                <a:latin typeface="Arial"/>
              </a:rPr>
              <a:t>be conveniently approximated using the concept of equivalent spherical shell, that is the spherical shell tangent at the edge.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64955" y="4326160"/>
            <a:ext cx="382709" cy="1426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14">
                <a:solidFill>
                  <a:srgbClr val="040E2D"/>
                </a:solidFill>
                <a:latin typeface="Arial"/>
              </a:rPr>
              <a:t>52 / </a:t>
            </a:r>
            <a:r>
              <a:rPr b="0" i="0" sz="1114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0835"/>
          </a:xfrm>
          <a:custGeom>
            <a:avLst/>
            <a:gdLst/>
            <a:ahLst/>
            <a:cxnLst/>
            <a:rect l="l" t="t" r="r" b="b"/>
            <a:pathLst>
              <a:path w="8019000" h="280835">
                <a:moveTo>
                  <a:pt x="0" y="0"/>
                </a:moveTo>
                <a:lnTo>
                  <a:pt x="0" y="280835"/>
                </a:lnTo>
                <a:lnTo>
                  <a:pt x="8019000" y="280835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0" y="4491637"/>
            <a:ext cx="8019000" cy="19050"/>
          </a:xfrm>
          <a:custGeom>
            <a:avLst/>
            <a:gdLst/>
            <a:ahLst/>
            <a:cxnLst/>
            <a:rect l="l" t="t" r="r" b="b"/>
            <a:pathLst>
              <a:path w="8019000" h="19050">
                <a:moveTo>
                  <a:pt x="0" y="0"/>
                </a:moveTo>
                <a:lnTo>
                  <a:pt x="0" y="19050"/>
                </a:lnTo>
                <a:lnTo>
                  <a:pt x="8019000" y="19050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3" name="Freeform 103"/>
          <p:cNvSpPr/>
          <p:nvPr/>
        </p:nvSpPr>
        <p:spPr>
          <a:xfrm>
            <a:off x="8019002" y="4491637"/>
            <a:ext cx="9525" cy="19050"/>
          </a:xfrm>
          <a:custGeom>
            <a:avLst/>
            <a:gdLst/>
            <a:ahLst/>
            <a:cxnLst/>
            <a:rect l="l" t="t" r="r" b="b"/>
            <a:pathLst>
              <a:path w="9525" h="19050">
                <a:moveTo>
                  <a:pt x="0" y="0"/>
                </a:moveTo>
                <a:lnTo>
                  <a:pt x="0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4" name="TextBox 103"/>
          <p:cNvSpPr txBox="1"/>
          <p:nvPr/>
        </p:nvSpPr>
        <p:spPr>
          <a:xfrm>
            <a:off x="133731" y="65859"/>
            <a:ext cx="759378" cy="160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53">
                <a:solidFill>
                  <a:srgbClr val="F6F3F3"/>
                </a:solidFill>
                <a:latin typeface="Arial"/>
              </a:rPr>
              <a:t>Next lesson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67462" y="2292647"/>
            <a:ext cx="2999190" cy="13373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1" i="1" sz="1044">
                <a:solidFill>
                  <a:srgbClr val="1E3782"/>
                </a:solidFill>
                <a:latin typeface="Arial"/>
              </a:rPr>
              <a:t>Design of Discontinuity Regions in RC Structures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7678464" y="4372292"/>
            <a:ext cx="287034" cy="10698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35">
                <a:solidFill>
                  <a:srgbClr val="040E2D"/>
                </a:solidFill>
                <a:latin typeface="Arial"/>
              </a:rPr>
              <a:t>53 / </a:t>
            </a:r>
            <a:r>
              <a:rPr b="0" i="0" sz="835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320040"/>
          </a:xfrm>
          <a:custGeom>
            <a:avLst/>
            <a:gdLst/>
            <a:ahLst/>
            <a:cxnLst/>
            <a:rect l="l" t="t" r="r" b="b"/>
            <a:pathLst>
              <a:path w="8019000" h="320040">
                <a:moveTo>
                  <a:pt x="0" y="0"/>
                </a:moveTo>
                <a:lnTo>
                  <a:pt x="0" y="320040"/>
                </a:lnTo>
                <a:lnTo>
                  <a:pt x="8019000" y="320040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0" y="4491637"/>
            <a:ext cx="756509" cy="19050"/>
          </a:xfrm>
          <a:custGeom>
            <a:avLst/>
            <a:gdLst/>
            <a:ahLst/>
            <a:cxnLst/>
            <a:rect l="l" t="t" r="r" b="b"/>
            <a:pathLst>
              <a:path w="756509" h="19050">
                <a:moveTo>
                  <a:pt x="0" y="0"/>
                </a:moveTo>
                <a:lnTo>
                  <a:pt x="0" y="19050"/>
                </a:lnTo>
                <a:lnTo>
                  <a:pt x="756509" y="19050"/>
                </a:lnTo>
                <a:lnTo>
                  <a:pt x="756509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3" name="Freeform 103"/>
          <p:cNvSpPr/>
          <p:nvPr/>
        </p:nvSpPr>
        <p:spPr>
          <a:xfrm>
            <a:off x="756513" y="4491637"/>
            <a:ext cx="7262490" cy="19050"/>
          </a:xfrm>
          <a:custGeom>
            <a:avLst/>
            <a:gdLst/>
            <a:ahLst/>
            <a:cxnLst/>
            <a:rect l="l" t="t" r="r" b="b"/>
            <a:pathLst>
              <a:path w="7262490" h="19050">
                <a:moveTo>
                  <a:pt x="0" y="0"/>
                </a:moveTo>
                <a:lnTo>
                  <a:pt x="0" y="19050"/>
                </a:lnTo>
                <a:lnTo>
                  <a:pt x="7262491" y="19050"/>
                </a:lnTo>
                <a:lnTo>
                  <a:pt x="7262491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4" name="TextBox 103"/>
          <p:cNvSpPr txBox="1"/>
          <p:nvPr/>
        </p:nvSpPr>
        <p:spPr>
          <a:xfrm>
            <a:off x="152400" y="75055"/>
            <a:ext cx="2632008" cy="18287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428">
                <a:solidFill>
                  <a:srgbClr val="F6F3F3"/>
                </a:solidFill>
                <a:latin typeface="Arial"/>
              </a:rPr>
              <a:t>Membrane vs Flexural Stress States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04800" y="1333453"/>
            <a:ext cx="7377430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It can be shown that a membrane stress state in thin shells corresponds to the minimum of strain energy stored by a shell during its 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04800" y="1512857"/>
            <a:ext cx="6248043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straining. The following conditions are necessary and sufficient for an existence of a momentless state of stress: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4800" y="1767698"/>
            <a:ext cx="7336134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1.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The boundaries of the shell are free from transverse shear forces and moments. Loads applied to the shell boundaries must lie in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67334" y="1947102"/>
            <a:ext cx="2982538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planes that are tangent to the midsurface of the shell.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04800" y="2126505"/>
            <a:ext cx="6898868" cy="1371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2.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The normal displacements and rotations at the shell edges are unconstrained: that is, the edges can displace freely in the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67334" y="2305908"/>
            <a:ext cx="2336240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direction of the normal to the midsurface.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04800" y="2485321"/>
            <a:ext cx="7277298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3.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The shell must have smoothly varying and continuous bounding surfaces, or midsurface and thickness continuous functions of 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67334" y="2664725"/>
            <a:ext cx="892505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the coordinates.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304800" y="2844128"/>
            <a:ext cx="6473825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4.</a:t>
            </a:r>
            <a:r>
              <a:rPr b="0" i="0" sz="1071">
                <a:solidFill>
                  <a:srgbClr val="040E2D"/>
                </a:solidFill>
                <a:latin typeface="Arial"/>
              </a:rPr>
              <a:t> The components of the surface and edge loads must be also smooth and continuous functions of the coordinates.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04800" y="3098979"/>
            <a:ext cx="7233138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If these conditions are violated, fully or partially, flexural stresses occur and the solutions given by the membrane theory must be 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04800" y="3278382"/>
            <a:ext cx="7245625" cy="137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071">
                <a:solidFill>
                  <a:srgbClr val="040E2D"/>
                </a:solidFill>
                <a:latin typeface="Arial"/>
              </a:rPr>
              <a:t>supplemented by a solution of the equations of the bending momeht theory in those parts where bending proves to be important.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7687617" y="4352971"/>
            <a:ext cx="270405" cy="121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952">
                <a:solidFill>
                  <a:srgbClr val="040E2D"/>
                </a:solidFill>
                <a:latin typeface="Arial"/>
              </a:rPr>
              <a:t>5 / </a:t>
            </a:r>
            <a:r>
              <a:rPr b="0" i="0" sz="952">
                <a:solidFill>
                  <a:srgbClr val="040E2D"/>
                </a:solidFill>
                <a:latin typeface="Arial"/>
              </a:rPr>
              <a:t>53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2" name="Freeform 102"/>
          <p:cNvSpPr/>
          <p:nvPr/>
        </p:nvSpPr>
        <p:spPr>
          <a:xfrm>
            <a:off x="274320" y="411479"/>
            <a:ext cx="3361662" cy="3893467"/>
          </a:xfrm>
          <a:custGeom>
            <a:avLst/>
            <a:gdLst/>
            <a:ahLst/>
            <a:cxnLst/>
            <a:rect l="l" t="t" r="r" b="b"/>
            <a:pathLst>
              <a:path w="3361662" h="3893467">
                <a:moveTo>
                  <a:pt x="0" y="0"/>
                </a:moveTo>
                <a:moveTo>
                  <a:pt x="0" y="0"/>
                </a:moveTo>
                <a:lnTo>
                  <a:pt x="3361662" y="0"/>
                </a:lnTo>
                <a:lnTo>
                  <a:pt x="3361662" y="3893468"/>
                </a:lnTo>
                <a:lnTo>
                  <a:pt x="0" y="3893468"/>
                </a:lnTo>
                <a:close/>
              </a:path>
            </a:pathLst>
          </a:custGeom>
          <a:noFill/>
        </p:spPr>
      </p:sp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9987"/>
            <a:ext cx="3361662" cy="4456447"/>
          </a:xfrm>
          <a:prstGeom prst="rect">
            <a:avLst/>
          </a:prstGeom>
        </p:spPr>
      </p:pic>
      <p:pic>
        <p:nvPicPr>
          <p:cNvPr id="104" name="Picture 10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026" y="710841"/>
            <a:ext cx="2801385" cy="3294739"/>
          </a:xfrm>
          <a:prstGeom prst="rect">
            <a:avLst/>
          </a:prstGeom>
        </p:spPr>
      </p:pic>
      <p:sp>
        <p:nvSpPr>
          <p:cNvPr id="105" name="Freeform 105"/>
          <p:cNvSpPr/>
          <p:nvPr/>
        </p:nvSpPr>
        <p:spPr>
          <a:xfrm>
            <a:off x="0" y="4491637"/>
            <a:ext cx="907811" cy="19050"/>
          </a:xfrm>
          <a:custGeom>
            <a:avLst/>
            <a:gdLst/>
            <a:ahLst/>
            <a:cxnLst/>
            <a:rect l="l" t="t" r="r" b="b"/>
            <a:pathLst>
              <a:path w="907811" h="19050">
                <a:moveTo>
                  <a:pt x="0" y="0"/>
                </a:moveTo>
                <a:lnTo>
                  <a:pt x="0" y="19050"/>
                </a:lnTo>
                <a:lnTo>
                  <a:pt x="907811" y="19050"/>
                </a:lnTo>
                <a:lnTo>
                  <a:pt x="907811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6" name="Freeform 106"/>
          <p:cNvSpPr/>
          <p:nvPr/>
        </p:nvSpPr>
        <p:spPr>
          <a:xfrm>
            <a:off x="907808" y="4491637"/>
            <a:ext cx="7111188" cy="19050"/>
          </a:xfrm>
          <a:custGeom>
            <a:avLst/>
            <a:gdLst/>
            <a:ahLst/>
            <a:cxnLst/>
            <a:rect l="l" t="t" r="r" b="b"/>
            <a:pathLst>
              <a:path w="7111188" h="19050">
                <a:moveTo>
                  <a:pt x="0" y="0"/>
                </a:moveTo>
                <a:lnTo>
                  <a:pt x="0" y="19050"/>
                </a:lnTo>
                <a:lnTo>
                  <a:pt x="7111189" y="19050"/>
                </a:lnTo>
                <a:lnTo>
                  <a:pt x="7111189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7" name="TextBox 106"/>
          <p:cNvSpPr txBox="1"/>
          <p:nvPr/>
        </p:nvSpPr>
        <p:spPr>
          <a:xfrm>
            <a:off x="137160" y="67547"/>
            <a:ext cx="2687800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Rotationally Symmetric Spherical Shells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74320" y="389159"/>
            <a:ext cx="1145876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0074D9"/>
                </a:solidFill>
                <a:latin typeface="Arial"/>
              </a:rPr>
              <a:t>External loads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913824" y="391023"/>
            <a:ext cx="1840373" cy="15087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1178">
                <a:solidFill>
                  <a:srgbClr val="FF4136"/>
                </a:solidFill>
                <a:latin typeface="Arial"/>
              </a:rPr>
              <a:t>Internal stress resultants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74320" y="3396630"/>
            <a:ext cx="1071981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2ECC40"/>
                </a:solidFill>
                <a:latin typeface="Arial"/>
              </a:rPr>
              <a:t>Displacements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720755" y="4368743"/>
            <a:ext cx="243370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6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6" name="MathFormula 326"/>
          <p:cNvGrpSpPr/>
          <p:nvPr/>
        </p:nvGrpSpPr>
        <p:grpSpPr>
          <a:xfrm>
            <a:off x="6752008" y="623160"/>
            <a:ext cx="986967" cy="1872368"/>
            <a:chOff x="6752008" y="623160"/>
            <a:chExt cx="986967" cy="1872368"/>
          </a:xfrm>
        </p:grpSpPr>
        <p:sp>
          <p:nvSpPr>
            <p:cNvPr id="212" name="MathGlyph 212"/>
            <p:cNvSpPr/>
            <p:nvPr/>
          </p:nvSpPr>
          <p:spPr>
            <a:xfrm>
              <a:off x="6844629" y="632967"/>
              <a:ext cx="151177" cy="103048"/>
            </a:xfrm>
            <a:custGeom>
              <a:avLst/>
              <a:gdLst/>
              <a:ahLst/>
              <a:cxnLst/>
              <a:rect l="l" t="t" r="r" b="b"/>
              <a:pathLst>
                <a:path w="151177" h="103048">
                  <a:moveTo>
                    <a:pt x="83284" y="100634"/>
                  </a:moveTo>
                  <a:cubicBezTo>
                    <a:pt x="83284" y="102294"/>
                    <a:pt x="84189" y="103048"/>
                    <a:pt x="86150" y="103048"/>
                  </a:cubicBezTo>
                  <a:lnTo>
                    <a:pt x="104708" y="102596"/>
                  </a:lnTo>
                  <a:cubicBezTo>
                    <a:pt x="108178" y="102445"/>
                    <a:pt x="120399" y="103048"/>
                    <a:pt x="123266" y="103048"/>
                  </a:cubicBezTo>
                  <a:cubicBezTo>
                    <a:pt x="125529" y="103048"/>
                    <a:pt x="126736" y="101841"/>
                    <a:pt x="126736" y="99427"/>
                  </a:cubicBezTo>
                  <a:cubicBezTo>
                    <a:pt x="126736" y="97919"/>
                    <a:pt x="125227" y="97164"/>
                    <a:pt x="122059" y="97164"/>
                  </a:cubicBezTo>
                  <a:cubicBezTo>
                    <a:pt x="115873" y="97164"/>
                    <a:pt x="112855" y="96561"/>
                    <a:pt x="112855" y="95203"/>
                  </a:cubicBezTo>
                  <a:cubicBezTo>
                    <a:pt x="112855" y="94750"/>
                    <a:pt x="113157" y="93694"/>
                    <a:pt x="113610" y="91733"/>
                  </a:cubicBezTo>
                  <a:lnTo>
                    <a:pt x="133525" y="12221"/>
                  </a:lnTo>
                  <a:cubicBezTo>
                    <a:pt x="134280" y="9053"/>
                    <a:pt x="135788" y="7091"/>
                    <a:pt x="137750" y="6337"/>
                  </a:cubicBezTo>
                  <a:cubicBezTo>
                    <a:pt x="138655" y="6035"/>
                    <a:pt x="141371" y="5884"/>
                    <a:pt x="145746" y="5884"/>
                  </a:cubicBezTo>
                  <a:cubicBezTo>
                    <a:pt x="149518" y="5884"/>
                    <a:pt x="151178" y="5733"/>
                    <a:pt x="151178" y="2263"/>
                  </a:cubicBezTo>
                  <a:cubicBezTo>
                    <a:pt x="151178" y="754"/>
                    <a:pt x="149669" y="0"/>
                    <a:pt x="146501" y="0"/>
                  </a:cubicBezTo>
                  <a:lnTo>
                    <a:pt x="126736" y="0"/>
                  </a:lnTo>
                  <a:cubicBezTo>
                    <a:pt x="122360" y="0"/>
                    <a:pt x="122360" y="302"/>
                    <a:pt x="120399" y="3168"/>
                  </a:cubicBezTo>
                  <a:lnTo>
                    <a:pt x="66687" y="86754"/>
                  </a:lnTo>
                  <a:lnTo>
                    <a:pt x="55221" y="3923"/>
                  </a:lnTo>
                  <a:cubicBezTo>
                    <a:pt x="54617" y="151"/>
                    <a:pt x="54315" y="0"/>
                    <a:pt x="49940" y="0"/>
                  </a:cubicBezTo>
                  <a:lnTo>
                    <a:pt x="29421" y="0"/>
                  </a:lnTo>
                  <a:cubicBezTo>
                    <a:pt x="26102" y="0"/>
                    <a:pt x="24442" y="151"/>
                    <a:pt x="24442" y="3470"/>
                  </a:cubicBezTo>
                  <a:cubicBezTo>
                    <a:pt x="24442" y="5130"/>
                    <a:pt x="26102" y="5884"/>
                    <a:pt x="29270" y="5884"/>
                  </a:cubicBezTo>
                  <a:cubicBezTo>
                    <a:pt x="32287" y="5884"/>
                    <a:pt x="38473" y="5432"/>
                    <a:pt x="38473" y="7846"/>
                  </a:cubicBezTo>
                  <a:cubicBezTo>
                    <a:pt x="38473" y="8147"/>
                    <a:pt x="38323" y="9053"/>
                    <a:pt x="37870" y="10561"/>
                  </a:cubicBezTo>
                  <a:lnTo>
                    <a:pt x="18859" y="86452"/>
                  </a:lnTo>
                  <a:cubicBezTo>
                    <a:pt x="17502" y="92185"/>
                    <a:pt x="14031" y="95655"/>
                    <a:pt x="8751" y="96712"/>
                  </a:cubicBezTo>
                  <a:cubicBezTo>
                    <a:pt x="4979" y="97164"/>
                    <a:pt x="0" y="96561"/>
                    <a:pt x="0" y="100634"/>
                  </a:cubicBezTo>
                  <a:cubicBezTo>
                    <a:pt x="0" y="102294"/>
                    <a:pt x="905" y="103048"/>
                    <a:pt x="2716" y="103048"/>
                  </a:cubicBezTo>
                  <a:cubicBezTo>
                    <a:pt x="5432" y="103048"/>
                    <a:pt x="14937" y="102596"/>
                    <a:pt x="17652" y="102596"/>
                  </a:cubicBezTo>
                  <a:cubicBezTo>
                    <a:pt x="20519" y="102596"/>
                    <a:pt x="30175" y="103048"/>
                    <a:pt x="33042" y="103048"/>
                  </a:cubicBezTo>
                  <a:cubicBezTo>
                    <a:pt x="35305" y="103048"/>
                    <a:pt x="36361" y="101841"/>
                    <a:pt x="36361" y="99427"/>
                  </a:cubicBezTo>
                  <a:cubicBezTo>
                    <a:pt x="36361" y="98069"/>
                    <a:pt x="35305" y="97315"/>
                    <a:pt x="33042" y="97164"/>
                  </a:cubicBezTo>
                  <a:cubicBezTo>
                    <a:pt x="26705" y="97164"/>
                    <a:pt x="23537" y="95203"/>
                    <a:pt x="23537" y="91280"/>
                  </a:cubicBezTo>
                  <a:cubicBezTo>
                    <a:pt x="23537" y="90676"/>
                    <a:pt x="23688" y="89620"/>
                    <a:pt x="24140" y="87961"/>
                  </a:cubicBezTo>
                  <a:lnTo>
                    <a:pt x="43754" y="9354"/>
                  </a:lnTo>
                  <a:lnTo>
                    <a:pt x="56277" y="99126"/>
                  </a:lnTo>
                  <a:cubicBezTo>
                    <a:pt x="56729" y="101690"/>
                    <a:pt x="57635" y="103048"/>
                    <a:pt x="59143" y="103048"/>
                  </a:cubicBezTo>
                  <a:cubicBezTo>
                    <a:pt x="60350" y="103048"/>
                    <a:pt x="61557" y="101992"/>
                    <a:pt x="62915" y="100031"/>
                  </a:cubicBezTo>
                  <a:lnTo>
                    <a:pt x="121606" y="8449"/>
                  </a:lnTo>
                  <a:lnTo>
                    <a:pt x="101087" y="90676"/>
                  </a:lnTo>
                  <a:cubicBezTo>
                    <a:pt x="100182" y="93996"/>
                    <a:pt x="98673" y="95957"/>
                    <a:pt x="96410" y="96712"/>
                  </a:cubicBezTo>
                  <a:cubicBezTo>
                    <a:pt x="95505" y="97013"/>
                    <a:pt x="92638" y="97164"/>
                    <a:pt x="87961" y="97164"/>
                  </a:cubicBezTo>
                  <a:cubicBezTo>
                    <a:pt x="84792" y="97164"/>
                    <a:pt x="83284" y="97466"/>
                    <a:pt x="83284" y="1006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6992037" y="701153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7129634" y="680644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7286808" y="632967"/>
              <a:ext cx="151177" cy="103048"/>
            </a:xfrm>
            <a:custGeom>
              <a:avLst/>
              <a:gdLst/>
              <a:ahLst/>
              <a:cxnLst/>
              <a:rect l="l" t="t" r="r" b="b"/>
              <a:pathLst>
                <a:path w="151177" h="103048">
                  <a:moveTo>
                    <a:pt x="83284" y="100634"/>
                  </a:moveTo>
                  <a:cubicBezTo>
                    <a:pt x="83284" y="102294"/>
                    <a:pt x="84189" y="103048"/>
                    <a:pt x="86150" y="103048"/>
                  </a:cubicBezTo>
                  <a:lnTo>
                    <a:pt x="104708" y="102596"/>
                  </a:lnTo>
                  <a:cubicBezTo>
                    <a:pt x="108178" y="102445"/>
                    <a:pt x="120399" y="103048"/>
                    <a:pt x="123266" y="103048"/>
                  </a:cubicBezTo>
                  <a:cubicBezTo>
                    <a:pt x="125529" y="103048"/>
                    <a:pt x="126736" y="101841"/>
                    <a:pt x="126736" y="99427"/>
                  </a:cubicBezTo>
                  <a:cubicBezTo>
                    <a:pt x="126736" y="97919"/>
                    <a:pt x="125227" y="97164"/>
                    <a:pt x="122059" y="97164"/>
                  </a:cubicBezTo>
                  <a:cubicBezTo>
                    <a:pt x="115873" y="97164"/>
                    <a:pt x="112855" y="96561"/>
                    <a:pt x="112855" y="95203"/>
                  </a:cubicBezTo>
                  <a:cubicBezTo>
                    <a:pt x="112855" y="94750"/>
                    <a:pt x="113157" y="93694"/>
                    <a:pt x="113610" y="91733"/>
                  </a:cubicBezTo>
                  <a:lnTo>
                    <a:pt x="133525" y="12221"/>
                  </a:lnTo>
                  <a:cubicBezTo>
                    <a:pt x="134280" y="9053"/>
                    <a:pt x="135788" y="7091"/>
                    <a:pt x="137750" y="6337"/>
                  </a:cubicBezTo>
                  <a:cubicBezTo>
                    <a:pt x="138655" y="6035"/>
                    <a:pt x="141371" y="5884"/>
                    <a:pt x="145746" y="5884"/>
                  </a:cubicBezTo>
                  <a:cubicBezTo>
                    <a:pt x="149518" y="5884"/>
                    <a:pt x="151178" y="5733"/>
                    <a:pt x="151178" y="2263"/>
                  </a:cubicBezTo>
                  <a:cubicBezTo>
                    <a:pt x="151178" y="754"/>
                    <a:pt x="149669" y="0"/>
                    <a:pt x="146501" y="0"/>
                  </a:cubicBezTo>
                  <a:lnTo>
                    <a:pt x="126736" y="0"/>
                  </a:lnTo>
                  <a:cubicBezTo>
                    <a:pt x="122360" y="0"/>
                    <a:pt x="122360" y="302"/>
                    <a:pt x="120399" y="3168"/>
                  </a:cubicBezTo>
                  <a:lnTo>
                    <a:pt x="66687" y="86754"/>
                  </a:lnTo>
                  <a:lnTo>
                    <a:pt x="55221" y="3923"/>
                  </a:lnTo>
                  <a:cubicBezTo>
                    <a:pt x="54617" y="151"/>
                    <a:pt x="54315" y="0"/>
                    <a:pt x="49940" y="0"/>
                  </a:cubicBezTo>
                  <a:lnTo>
                    <a:pt x="29421" y="0"/>
                  </a:lnTo>
                  <a:cubicBezTo>
                    <a:pt x="26102" y="0"/>
                    <a:pt x="24442" y="151"/>
                    <a:pt x="24442" y="3470"/>
                  </a:cubicBezTo>
                  <a:cubicBezTo>
                    <a:pt x="24442" y="5130"/>
                    <a:pt x="26102" y="5884"/>
                    <a:pt x="29270" y="5884"/>
                  </a:cubicBezTo>
                  <a:cubicBezTo>
                    <a:pt x="32287" y="5884"/>
                    <a:pt x="38473" y="5432"/>
                    <a:pt x="38473" y="7846"/>
                  </a:cubicBezTo>
                  <a:cubicBezTo>
                    <a:pt x="38473" y="8147"/>
                    <a:pt x="38323" y="9053"/>
                    <a:pt x="37870" y="10561"/>
                  </a:cubicBezTo>
                  <a:lnTo>
                    <a:pt x="18859" y="86452"/>
                  </a:lnTo>
                  <a:cubicBezTo>
                    <a:pt x="17502" y="92185"/>
                    <a:pt x="14031" y="95655"/>
                    <a:pt x="8751" y="96712"/>
                  </a:cubicBezTo>
                  <a:cubicBezTo>
                    <a:pt x="4979" y="97164"/>
                    <a:pt x="0" y="96561"/>
                    <a:pt x="0" y="100634"/>
                  </a:cubicBezTo>
                  <a:cubicBezTo>
                    <a:pt x="0" y="102294"/>
                    <a:pt x="905" y="103048"/>
                    <a:pt x="2716" y="103048"/>
                  </a:cubicBezTo>
                  <a:cubicBezTo>
                    <a:pt x="5432" y="103048"/>
                    <a:pt x="14937" y="102596"/>
                    <a:pt x="17652" y="102596"/>
                  </a:cubicBezTo>
                  <a:cubicBezTo>
                    <a:pt x="20519" y="102596"/>
                    <a:pt x="30175" y="103048"/>
                    <a:pt x="33042" y="103048"/>
                  </a:cubicBezTo>
                  <a:cubicBezTo>
                    <a:pt x="35305" y="103048"/>
                    <a:pt x="36361" y="101841"/>
                    <a:pt x="36361" y="99427"/>
                  </a:cubicBezTo>
                  <a:cubicBezTo>
                    <a:pt x="36361" y="98069"/>
                    <a:pt x="35305" y="97315"/>
                    <a:pt x="33042" y="97164"/>
                  </a:cubicBezTo>
                  <a:cubicBezTo>
                    <a:pt x="26705" y="97164"/>
                    <a:pt x="23537" y="95203"/>
                    <a:pt x="23537" y="91280"/>
                  </a:cubicBezTo>
                  <a:cubicBezTo>
                    <a:pt x="23537" y="90676"/>
                    <a:pt x="23688" y="89620"/>
                    <a:pt x="24140" y="87961"/>
                  </a:cubicBezTo>
                  <a:lnTo>
                    <a:pt x="43754" y="9354"/>
                  </a:lnTo>
                  <a:lnTo>
                    <a:pt x="56277" y="99126"/>
                  </a:lnTo>
                  <a:cubicBezTo>
                    <a:pt x="56729" y="101690"/>
                    <a:pt x="57635" y="103048"/>
                    <a:pt x="59143" y="103048"/>
                  </a:cubicBezTo>
                  <a:cubicBezTo>
                    <a:pt x="60350" y="103048"/>
                    <a:pt x="61557" y="101992"/>
                    <a:pt x="62915" y="100031"/>
                  </a:cubicBezTo>
                  <a:lnTo>
                    <a:pt x="121606" y="8449"/>
                  </a:lnTo>
                  <a:lnTo>
                    <a:pt x="101087" y="90676"/>
                  </a:lnTo>
                  <a:cubicBezTo>
                    <a:pt x="100182" y="93996"/>
                    <a:pt x="98673" y="95957"/>
                    <a:pt x="96410" y="96712"/>
                  </a:cubicBezTo>
                  <a:cubicBezTo>
                    <a:pt x="95505" y="97013"/>
                    <a:pt x="92638" y="97164"/>
                    <a:pt x="87961" y="97164"/>
                  </a:cubicBezTo>
                  <a:cubicBezTo>
                    <a:pt x="84792" y="97164"/>
                    <a:pt x="83284" y="97466"/>
                    <a:pt x="83284" y="1006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7434216" y="701153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7536692" y="623160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2740" y="150272"/>
                  </a:moveTo>
                  <a:cubicBezTo>
                    <a:pt x="34098" y="150272"/>
                    <a:pt x="34852" y="149518"/>
                    <a:pt x="34852" y="148160"/>
                  </a:cubicBezTo>
                  <a:cubicBezTo>
                    <a:pt x="34852" y="147708"/>
                    <a:pt x="34551" y="147104"/>
                    <a:pt x="34098" y="146501"/>
                  </a:cubicBezTo>
                  <a:cubicBezTo>
                    <a:pt x="26252" y="140466"/>
                    <a:pt x="19916" y="130508"/>
                    <a:pt x="15238" y="116778"/>
                  </a:cubicBezTo>
                  <a:cubicBezTo>
                    <a:pt x="11165" y="104859"/>
                    <a:pt x="9053" y="93090"/>
                    <a:pt x="9053" y="81473"/>
                  </a:cubicBezTo>
                  <a:lnTo>
                    <a:pt x="9053" y="68799"/>
                  </a:lnTo>
                  <a:cubicBezTo>
                    <a:pt x="9053" y="57182"/>
                    <a:pt x="11165" y="45414"/>
                    <a:pt x="15238" y="33494"/>
                  </a:cubicBezTo>
                  <a:cubicBezTo>
                    <a:pt x="19916" y="19765"/>
                    <a:pt x="26252" y="9807"/>
                    <a:pt x="34098" y="3772"/>
                  </a:cubicBezTo>
                  <a:cubicBezTo>
                    <a:pt x="34551" y="3319"/>
                    <a:pt x="34852" y="2716"/>
                    <a:pt x="34852" y="2112"/>
                  </a:cubicBezTo>
                  <a:cubicBezTo>
                    <a:pt x="34852" y="754"/>
                    <a:pt x="34098" y="0"/>
                    <a:pt x="32740" y="0"/>
                  </a:cubicBezTo>
                  <a:cubicBezTo>
                    <a:pt x="32589" y="0"/>
                    <a:pt x="32137" y="151"/>
                    <a:pt x="31684" y="453"/>
                  </a:cubicBezTo>
                  <a:cubicBezTo>
                    <a:pt x="22631" y="7393"/>
                    <a:pt x="15088" y="17652"/>
                    <a:pt x="8902" y="31382"/>
                  </a:cubicBezTo>
                  <a:cubicBezTo>
                    <a:pt x="3018" y="44508"/>
                    <a:pt x="0" y="56880"/>
                    <a:pt x="0" y="68799"/>
                  </a:cubicBezTo>
                  <a:lnTo>
                    <a:pt x="0" y="81473"/>
                  </a:lnTo>
                  <a:cubicBezTo>
                    <a:pt x="0" y="93392"/>
                    <a:pt x="3018" y="105764"/>
                    <a:pt x="8902" y="118890"/>
                  </a:cubicBezTo>
                  <a:cubicBezTo>
                    <a:pt x="15088" y="132620"/>
                    <a:pt x="22631" y="142880"/>
                    <a:pt x="31684" y="149820"/>
                  </a:cubicBezTo>
                  <a:cubicBezTo>
                    <a:pt x="32137" y="150122"/>
                    <a:pt x="32589" y="150272"/>
                    <a:pt x="32740" y="1502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7588596" y="632967"/>
              <a:ext cx="91883" cy="103048"/>
            </a:xfrm>
            <a:custGeom>
              <a:avLst/>
              <a:gdLst/>
              <a:ahLst/>
              <a:cxnLst/>
              <a:rect l="l" t="t" r="r" b="b"/>
              <a:pathLst>
                <a:path w="91883" h="103048">
                  <a:moveTo>
                    <a:pt x="52203" y="82831"/>
                  </a:moveTo>
                  <a:cubicBezTo>
                    <a:pt x="62010" y="82077"/>
                    <a:pt x="70610" y="79059"/>
                    <a:pt x="78305" y="74080"/>
                  </a:cubicBezTo>
                  <a:cubicBezTo>
                    <a:pt x="87357" y="68045"/>
                    <a:pt x="91883" y="60501"/>
                    <a:pt x="91883" y="51600"/>
                  </a:cubicBezTo>
                  <a:cubicBezTo>
                    <a:pt x="91883" y="42698"/>
                    <a:pt x="87357" y="35154"/>
                    <a:pt x="78305" y="29119"/>
                  </a:cubicBezTo>
                  <a:cubicBezTo>
                    <a:pt x="70610" y="23989"/>
                    <a:pt x="62010" y="20972"/>
                    <a:pt x="52203" y="20217"/>
                  </a:cubicBezTo>
                  <a:lnTo>
                    <a:pt x="52203" y="12372"/>
                  </a:lnTo>
                  <a:cubicBezTo>
                    <a:pt x="52203" y="10410"/>
                    <a:pt x="52354" y="9203"/>
                    <a:pt x="52807" y="8449"/>
                  </a:cubicBezTo>
                  <a:cubicBezTo>
                    <a:pt x="53561" y="6789"/>
                    <a:pt x="57786" y="5884"/>
                    <a:pt x="65782" y="5884"/>
                  </a:cubicBezTo>
                  <a:lnTo>
                    <a:pt x="71364" y="5884"/>
                  </a:lnTo>
                  <a:lnTo>
                    <a:pt x="71364" y="0"/>
                  </a:lnTo>
                  <a:cubicBezTo>
                    <a:pt x="67291" y="302"/>
                    <a:pt x="58691" y="453"/>
                    <a:pt x="45565" y="453"/>
                  </a:cubicBezTo>
                  <a:cubicBezTo>
                    <a:pt x="32287" y="453"/>
                    <a:pt x="23688" y="302"/>
                    <a:pt x="19614" y="0"/>
                  </a:cubicBezTo>
                  <a:lnTo>
                    <a:pt x="19614" y="5884"/>
                  </a:lnTo>
                  <a:lnTo>
                    <a:pt x="25196" y="5884"/>
                  </a:lnTo>
                  <a:cubicBezTo>
                    <a:pt x="33193" y="5884"/>
                    <a:pt x="37568" y="6639"/>
                    <a:pt x="38323" y="8298"/>
                  </a:cubicBezTo>
                  <a:cubicBezTo>
                    <a:pt x="38624" y="9053"/>
                    <a:pt x="38775" y="10410"/>
                    <a:pt x="38775" y="12372"/>
                  </a:cubicBezTo>
                  <a:lnTo>
                    <a:pt x="38775" y="20217"/>
                  </a:lnTo>
                  <a:cubicBezTo>
                    <a:pt x="29119" y="21274"/>
                    <a:pt x="20670" y="24291"/>
                    <a:pt x="13277" y="29270"/>
                  </a:cubicBezTo>
                  <a:cubicBezTo>
                    <a:pt x="4375" y="35154"/>
                    <a:pt x="0" y="42547"/>
                    <a:pt x="0" y="51449"/>
                  </a:cubicBezTo>
                  <a:cubicBezTo>
                    <a:pt x="0" y="60350"/>
                    <a:pt x="4375" y="67743"/>
                    <a:pt x="13126" y="73778"/>
                  </a:cubicBezTo>
                  <a:cubicBezTo>
                    <a:pt x="20519" y="78757"/>
                    <a:pt x="29119" y="81775"/>
                    <a:pt x="38775" y="82831"/>
                  </a:cubicBezTo>
                  <a:lnTo>
                    <a:pt x="38775" y="90676"/>
                  </a:lnTo>
                  <a:cubicBezTo>
                    <a:pt x="38775" y="92638"/>
                    <a:pt x="38624" y="93845"/>
                    <a:pt x="38323" y="94599"/>
                  </a:cubicBezTo>
                  <a:cubicBezTo>
                    <a:pt x="37568" y="96259"/>
                    <a:pt x="33193" y="97164"/>
                    <a:pt x="25196" y="97164"/>
                  </a:cubicBezTo>
                  <a:lnTo>
                    <a:pt x="19614" y="97164"/>
                  </a:lnTo>
                  <a:lnTo>
                    <a:pt x="19614" y="103048"/>
                  </a:lnTo>
                  <a:cubicBezTo>
                    <a:pt x="23688" y="102747"/>
                    <a:pt x="32287" y="102596"/>
                    <a:pt x="45414" y="102596"/>
                  </a:cubicBezTo>
                  <a:cubicBezTo>
                    <a:pt x="58691" y="102596"/>
                    <a:pt x="67291" y="102747"/>
                    <a:pt x="71364" y="103048"/>
                  </a:cubicBezTo>
                  <a:lnTo>
                    <a:pt x="71364" y="97164"/>
                  </a:lnTo>
                  <a:lnTo>
                    <a:pt x="65782" y="97164"/>
                  </a:lnTo>
                  <a:cubicBezTo>
                    <a:pt x="57786" y="97164"/>
                    <a:pt x="53561" y="96410"/>
                    <a:pt x="52807" y="94750"/>
                  </a:cubicBezTo>
                  <a:cubicBezTo>
                    <a:pt x="52354" y="93996"/>
                    <a:pt x="52203" y="92638"/>
                    <a:pt x="52203" y="90676"/>
                  </a:cubicBezTo>
                  <a:close/>
                  <a:moveTo>
                    <a:pt x="52203" y="24744"/>
                  </a:moveTo>
                  <a:cubicBezTo>
                    <a:pt x="67894" y="26705"/>
                    <a:pt x="75740" y="35607"/>
                    <a:pt x="75740" y="51449"/>
                  </a:cubicBezTo>
                  <a:cubicBezTo>
                    <a:pt x="75740" y="67291"/>
                    <a:pt x="67894" y="76192"/>
                    <a:pt x="52203" y="78305"/>
                  </a:cubicBezTo>
                  <a:close/>
                  <a:moveTo>
                    <a:pt x="38775" y="24895"/>
                  </a:moveTo>
                  <a:lnTo>
                    <a:pt x="38775" y="78154"/>
                  </a:lnTo>
                  <a:cubicBezTo>
                    <a:pt x="23688" y="75891"/>
                    <a:pt x="16144" y="67140"/>
                    <a:pt x="16144" y="51600"/>
                  </a:cubicBezTo>
                  <a:cubicBezTo>
                    <a:pt x="16144" y="36059"/>
                    <a:pt x="23688" y="27158"/>
                    <a:pt x="387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7697675" y="623160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168" y="149820"/>
                  </a:moveTo>
                  <a:cubicBezTo>
                    <a:pt x="12221" y="142880"/>
                    <a:pt x="19765" y="132620"/>
                    <a:pt x="25951" y="118890"/>
                  </a:cubicBezTo>
                  <a:cubicBezTo>
                    <a:pt x="31835" y="105764"/>
                    <a:pt x="34852" y="93392"/>
                    <a:pt x="34852" y="81473"/>
                  </a:cubicBezTo>
                  <a:lnTo>
                    <a:pt x="34852" y="68799"/>
                  </a:lnTo>
                  <a:cubicBezTo>
                    <a:pt x="34852" y="56880"/>
                    <a:pt x="31835" y="44508"/>
                    <a:pt x="25951" y="31382"/>
                  </a:cubicBezTo>
                  <a:cubicBezTo>
                    <a:pt x="19765" y="17652"/>
                    <a:pt x="12221" y="7393"/>
                    <a:pt x="3168" y="453"/>
                  </a:cubicBezTo>
                  <a:cubicBezTo>
                    <a:pt x="2716" y="151"/>
                    <a:pt x="2263" y="0"/>
                    <a:pt x="2112" y="0"/>
                  </a:cubicBezTo>
                  <a:cubicBezTo>
                    <a:pt x="754" y="0"/>
                    <a:pt x="0" y="754"/>
                    <a:pt x="0" y="2112"/>
                  </a:cubicBezTo>
                  <a:cubicBezTo>
                    <a:pt x="0" y="2716"/>
                    <a:pt x="302" y="3319"/>
                    <a:pt x="754" y="3772"/>
                  </a:cubicBezTo>
                  <a:cubicBezTo>
                    <a:pt x="8600" y="9807"/>
                    <a:pt x="14937" y="19765"/>
                    <a:pt x="19614" y="33494"/>
                  </a:cubicBezTo>
                  <a:cubicBezTo>
                    <a:pt x="23688" y="45414"/>
                    <a:pt x="25800" y="57182"/>
                    <a:pt x="25800" y="68799"/>
                  </a:cubicBezTo>
                  <a:lnTo>
                    <a:pt x="25800" y="81473"/>
                  </a:lnTo>
                  <a:cubicBezTo>
                    <a:pt x="25800" y="93090"/>
                    <a:pt x="23688" y="104859"/>
                    <a:pt x="19614" y="116778"/>
                  </a:cubicBezTo>
                  <a:cubicBezTo>
                    <a:pt x="14937" y="130508"/>
                    <a:pt x="8600" y="140466"/>
                    <a:pt x="754" y="146501"/>
                  </a:cubicBezTo>
                  <a:cubicBezTo>
                    <a:pt x="302" y="147104"/>
                    <a:pt x="0" y="147708"/>
                    <a:pt x="0" y="148160"/>
                  </a:cubicBezTo>
                  <a:cubicBezTo>
                    <a:pt x="0" y="149518"/>
                    <a:pt x="754" y="150272"/>
                    <a:pt x="2112" y="150272"/>
                  </a:cubicBezTo>
                  <a:cubicBezTo>
                    <a:pt x="2263" y="150272"/>
                    <a:pt x="2716" y="150122"/>
                    <a:pt x="3168" y="1498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838190" y="881303"/>
              <a:ext cx="151177" cy="103048"/>
            </a:xfrm>
            <a:custGeom>
              <a:avLst/>
              <a:gdLst/>
              <a:ahLst/>
              <a:cxnLst/>
              <a:rect l="l" t="t" r="r" b="b"/>
              <a:pathLst>
                <a:path w="151177" h="103048">
                  <a:moveTo>
                    <a:pt x="83284" y="100634"/>
                  </a:moveTo>
                  <a:cubicBezTo>
                    <a:pt x="83284" y="102294"/>
                    <a:pt x="84189" y="103048"/>
                    <a:pt x="86150" y="103048"/>
                  </a:cubicBezTo>
                  <a:lnTo>
                    <a:pt x="104708" y="102596"/>
                  </a:lnTo>
                  <a:cubicBezTo>
                    <a:pt x="108178" y="102445"/>
                    <a:pt x="120399" y="103048"/>
                    <a:pt x="123266" y="103048"/>
                  </a:cubicBezTo>
                  <a:cubicBezTo>
                    <a:pt x="125529" y="103048"/>
                    <a:pt x="126736" y="101841"/>
                    <a:pt x="126736" y="99427"/>
                  </a:cubicBezTo>
                  <a:cubicBezTo>
                    <a:pt x="126736" y="97919"/>
                    <a:pt x="125227" y="97164"/>
                    <a:pt x="122059" y="97164"/>
                  </a:cubicBezTo>
                  <a:cubicBezTo>
                    <a:pt x="115873" y="97164"/>
                    <a:pt x="112855" y="96561"/>
                    <a:pt x="112855" y="95203"/>
                  </a:cubicBezTo>
                  <a:cubicBezTo>
                    <a:pt x="112855" y="94750"/>
                    <a:pt x="113157" y="93694"/>
                    <a:pt x="113610" y="91733"/>
                  </a:cubicBezTo>
                  <a:lnTo>
                    <a:pt x="133525" y="12221"/>
                  </a:lnTo>
                  <a:cubicBezTo>
                    <a:pt x="134280" y="9053"/>
                    <a:pt x="135788" y="7091"/>
                    <a:pt x="137750" y="6337"/>
                  </a:cubicBezTo>
                  <a:cubicBezTo>
                    <a:pt x="138655" y="6035"/>
                    <a:pt x="141371" y="5884"/>
                    <a:pt x="145746" y="5884"/>
                  </a:cubicBezTo>
                  <a:cubicBezTo>
                    <a:pt x="149518" y="5884"/>
                    <a:pt x="151178" y="5733"/>
                    <a:pt x="151178" y="2263"/>
                  </a:cubicBezTo>
                  <a:cubicBezTo>
                    <a:pt x="151178" y="754"/>
                    <a:pt x="149669" y="0"/>
                    <a:pt x="146501" y="0"/>
                  </a:cubicBezTo>
                  <a:lnTo>
                    <a:pt x="126736" y="0"/>
                  </a:lnTo>
                  <a:cubicBezTo>
                    <a:pt x="122360" y="0"/>
                    <a:pt x="122360" y="302"/>
                    <a:pt x="120399" y="3168"/>
                  </a:cubicBezTo>
                  <a:lnTo>
                    <a:pt x="66687" y="86754"/>
                  </a:lnTo>
                  <a:lnTo>
                    <a:pt x="55221" y="3923"/>
                  </a:lnTo>
                  <a:cubicBezTo>
                    <a:pt x="54617" y="151"/>
                    <a:pt x="54315" y="0"/>
                    <a:pt x="49940" y="0"/>
                  </a:cubicBezTo>
                  <a:lnTo>
                    <a:pt x="29421" y="0"/>
                  </a:lnTo>
                  <a:cubicBezTo>
                    <a:pt x="26102" y="0"/>
                    <a:pt x="24442" y="151"/>
                    <a:pt x="24442" y="3470"/>
                  </a:cubicBezTo>
                  <a:cubicBezTo>
                    <a:pt x="24442" y="5130"/>
                    <a:pt x="26102" y="5884"/>
                    <a:pt x="29270" y="5884"/>
                  </a:cubicBezTo>
                  <a:cubicBezTo>
                    <a:pt x="32287" y="5884"/>
                    <a:pt x="38473" y="5432"/>
                    <a:pt x="38473" y="7846"/>
                  </a:cubicBezTo>
                  <a:cubicBezTo>
                    <a:pt x="38473" y="8147"/>
                    <a:pt x="38323" y="9053"/>
                    <a:pt x="37870" y="10561"/>
                  </a:cubicBezTo>
                  <a:lnTo>
                    <a:pt x="18859" y="86452"/>
                  </a:lnTo>
                  <a:cubicBezTo>
                    <a:pt x="17502" y="92185"/>
                    <a:pt x="14031" y="95655"/>
                    <a:pt x="8751" y="96712"/>
                  </a:cubicBezTo>
                  <a:cubicBezTo>
                    <a:pt x="4979" y="97164"/>
                    <a:pt x="0" y="96561"/>
                    <a:pt x="0" y="100634"/>
                  </a:cubicBezTo>
                  <a:cubicBezTo>
                    <a:pt x="0" y="102294"/>
                    <a:pt x="905" y="103048"/>
                    <a:pt x="2716" y="103048"/>
                  </a:cubicBezTo>
                  <a:cubicBezTo>
                    <a:pt x="5432" y="103048"/>
                    <a:pt x="14937" y="102596"/>
                    <a:pt x="17652" y="102596"/>
                  </a:cubicBezTo>
                  <a:cubicBezTo>
                    <a:pt x="20519" y="102596"/>
                    <a:pt x="30175" y="103048"/>
                    <a:pt x="33042" y="103048"/>
                  </a:cubicBezTo>
                  <a:cubicBezTo>
                    <a:pt x="35305" y="103048"/>
                    <a:pt x="36361" y="101841"/>
                    <a:pt x="36361" y="99427"/>
                  </a:cubicBezTo>
                  <a:cubicBezTo>
                    <a:pt x="36361" y="98069"/>
                    <a:pt x="35305" y="97315"/>
                    <a:pt x="33042" y="97164"/>
                  </a:cubicBezTo>
                  <a:cubicBezTo>
                    <a:pt x="26705" y="97164"/>
                    <a:pt x="23537" y="95203"/>
                    <a:pt x="23537" y="91280"/>
                  </a:cubicBezTo>
                  <a:cubicBezTo>
                    <a:pt x="23537" y="90676"/>
                    <a:pt x="23688" y="89620"/>
                    <a:pt x="24140" y="87961"/>
                  </a:cubicBezTo>
                  <a:lnTo>
                    <a:pt x="43754" y="9354"/>
                  </a:lnTo>
                  <a:lnTo>
                    <a:pt x="56277" y="99126"/>
                  </a:lnTo>
                  <a:cubicBezTo>
                    <a:pt x="56729" y="101690"/>
                    <a:pt x="57635" y="103048"/>
                    <a:pt x="59143" y="103048"/>
                  </a:cubicBezTo>
                  <a:cubicBezTo>
                    <a:pt x="60350" y="103048"/>
                    <a:pt x="61557" y="101992"/>
                    <a:pt x="62915" y="100031"/>
                  </a:cubicBezTo>
                  <a:lnTo>
                    <a:pt x="121606" y="8449"/>
                  </a:lnTo>
                  <a:lnTo>
                    <a:pt x="101087" y="90676"/>
                  </a:lnTo>
                  <a:cubicBezTo>
                    <a:pt x="100182" y="93996"/>
                    <a:pt x="98673" y="95957"/>
                    <a:pt x="96410" y="96712"/>
                  </a:cubicBezTo>
                  <a:cubicBezTo>
                    <a:pt x="95505" y="97013"/>
                    <a:pt x="92638" y="97164"/>
                    <a:pt x="87961" y="97164"/>
                  </a:cubicBezTo>
                  <a:cubicBezTo>
                    <a:pt x="84792" y="97164"/>
                    <a:pt x="83284" y="97466"/>
                    <a:pt x="83284" y="1006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985598" y="947376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7129634" y="928980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7286808" y="881303"/>
              <a:ext cx="151177" cy="103048"/>
            </a:xfrm>
            <a:custGeom>
              <a:avLst/>
              <a:gdLst/>
              <a:ahLst/>
              <a:cxnLst/>
              <a:rect l="l" t="t" r="r" b="b"/>
              <a:pathLst>
                <a:path w="151177" h="103048">
                  <a:moveTo>
                    <a:pt x="83284" y="100634"/>
                  </a:moveTo>
                  <a:cubicBezTo>
                    <a:pt x="83284" y="102294"/>
                    <a:pt x="84189" y="103048"/>
                    <a:pt x="86150" y="103048"/>
                  </a:cubicBezTo>
                  <a:lnTo>
                    <a:pt x="104708" y="102596"/>
                  </a:lnTo>
                  <a:cubicBezTo>
                    <a:pt x="108178" y="102445"/>
                    <a:pt x="120399" y="103048"/>
                    <a:pt x="123266" y="103048"/>
                  </a:cubicBezTo>
                  <a:cubicBezTo>
                    <a:pt x="125529" y="103048"/>
                    <a:pt x="126736" y="101841"/>
                    <a:pt x="126736" y="99427"/>
                  </a:cubicBezTo>
                  <a:cubicBezTo>
                    <a:pt x="126736" y="97919"/>
                    <a:pt x="125227" y="97164"/>
                    <a:pt x="122059" y="97164"/>
                  </a:cubicBezTo>
                  <a:cubicBezTo>
                    <a:pt x="115873" y="97164"/>
                    <a:pt x="112855" y="96561"/>
                    <a:pt x="112855" y="95203"/>
                  </a:cubicBezTo>
                  <a:cubicBezTo>
                    <a:pt x="112855" y="94750"/>
                    <a:pt x="113157" y="93694"/>
                    <a:pt x="113610" y="91733"/>
                  </a:cubicBezTo>
                  <a:lnTo>
                    <a:pt x="133525" y="12221"/>
                  </a:lnTo>
                  <a:cubicBezTo>
                    <a:pt x="134280" y="9053"/>
                    <a:pt x="135788" y="7091"/>
                    <a:pt x="137750" y="6337"/>
                  </a:cubicBezTo>
                  <a:cubicBezTo>
                    <a:pt x="138655" y="6035"/>
                    <a:pt x="141371" y="5884"/>
                    <a:pt x="145746" y="5884"/>
                  </a:cubicBezTo>
                  <a:cubicBezTo>
                    <a:pt x="149518" y="5884"/>
                    <a:pt x="151178" y="5733"/>
                    <a:pt x="151178" y="2263"/>
                  </a:cubicBezTo>
                  <a:cubicBezTo>
                    <a:pt x="151178" y="754"/>
                    <a:pt x="149669" y="0"/>
                    <a:pt x="146501" y="0"/>
                  </a:cubicBezTo>
                  <a:lnTo>
                    <a:pt x="126736" y="0"/>
                  </a:lnTo>
                  <a:cubicBezTo>
                    <a:pt x="122360" y="0"/>
                    <a:pt x="122360" y="302"/>
                    <a:pt x="120399" y="3168"/>
                  </a:cubicBezTo>
                  <a:lnTo>
                    <a:pt x="66687" y="86754"/>
                  </a:lnTo>
                  <a:lnTo>
                    <a:pt x="55221" y="3923"/>
                  </a:lnTo>
                  <a:cubicBezTo>
                    <a:pt x="54617" y="151"/>
                    <a:pt x="54315" y="0"/>
                    <a:pt x="49940" y="0"/>
                  </a:cubicBezTo>
                  <a:lnTo>
                    <a:pt x="29421" y="0"/>
                  </a:lnTo>
                  <a:cubicBezTo>
                    <a:pt x="26102" y="0"/>
                    <a:pt x="24442" y="151"/>
                    <a:pt x="24442" y="3470"/>
                  </a:cubicBezTo>
                  <a:cubicBezTo>
                    <a:pt x="24442" y="5130"/>
                    <a:pt x="26102" y="5884"/>
                    <a:pt x="29270" y="5884"/>
                  </a:cubicBezTo>
                  <a:cubicBezTo>
                    <a:pt x="32287" y="5884"/>
                    <a:pt x="38473" y="5432"/>
                    <a:pt x="38473" y="7846"/>
                  </a:cubicBezTo>
                  <a:cubicBezTo>
                    <a:pt x="38473" y="8147"/>
                    <a:pt x="38323" y="9053"/>
                    <a:pt x="37870" y="10561"/>
                  </a:cubicBezTo>
                  <a:lnTo>
                    <a:pt x="18859" y="86452"/>
                  </a:lnTo>
                  <a:cubicBezTo>
                    <a:pt x="17502" y="92185"/>
                    <a:pt x="14031" y="95655"/>
                    <a:pt x="8751" y="96712"/>
                  </a:cubicBezTo>
                  <a:cubicBezTo>
                    <a:pt x="4979" y="97164"/>
                    <a:pt x="0" y="96561"/>
                    <a:pt x="0" y="100634"/>
                  </a:cubicBezTo>
                  <a:cubicBezTo>
                    <a:pt x="0" y="102294"/>
                    <a:pt x="905" y="103048"/>
                    <a:pt x="2716" y="103048"/>
                  </a:cubicBezTo>
                  <a:cubicBezTo>
                    <a:pt x="5432" y="103048"/>
                    <a:pt x="14937" y="102596"/>
                    <a:pt x="17652" y="102596"/>
                  </a:cubicBezTo>
                  <a:cubicBezTo>
                    <a:pt x="20519" y="102596"/>
                    <a:pt x="30175" y="103048"/>
                    <a:pt x="33042" y="103048"/>
                  </a:cubicBezTo>
                  <a:cubicBezTo>
                    <a:pt x="35305" y="103048"/>
                    <a:pt x="36361" y="101841"/>
                    <a:pt x="36361" y="99427"/>
                  </a:cubicBezTo>
                  <a:cubicBezTo>
                    <a:pt x="36361" y="98069"/>
                    <a:pt x="35305" y="97315"/>
                    <a:pt x="33042" y="97164"/>
                  </a:cubicBezTo>
                  <a:cubicBezTo>
                    <a:pt x="26705" y="97164"/>
                    <a:pt x="23537" y="95203"/>
                    <a:pt x="23537" y="91280"/>
                  </a:cubicBezTo>
                  <a:cubicBezTo>
                    <a:pt x="23537" y="90676"/>
                    <a:pt x="23688" y="89620"/>
                    <a:pt x="24140" y="87961"/>
                  </a:cubicBezTo>
                  <a:lnTo>
                    <a:pt x="43754" y="9354"/>
                  </a:lnTo>
                  <a:lnTo>
                    <a:pt x="56277" y="99126"/>
                  </a:lnTo>
                  <a:cubicBezTo>
                    <a:pt x="56729" y="101690"/>
                    <a:pt x="57635" y="103048"/>
                    <a:pt x="59143" y="103048"/>
                  </a:cubicBezTo>
                  <a:cubicBezTo>
                    <a:pt x="60350" y="103048"/>
                    <a:pt x="61557" y="101992"/>
                    <a:pt x="62915" y="100031"/>
                  </a:cubicBezTo>
                  <a:lnTo>
                    <a:pt x="121606" y="8449"/>
                  </a:lnTo>
                  <a:lnTo>
                    <a:pt x="101087" y="90676"/>
                  </a:lnTo>
                  <a:cubicBezTo>
                    <a:pt x="100182" y="93996"/>
                    <a:pt x="98673" y="95957"/>
                    <a:pt x="96410" y="96712"/>
                  </a:cubicBezTo>
                  <a:cubicBezTo>
                    <a:pt x="95505" y="97013"/>
                    <a:pt x="92638" y="97164"/>
                    <a:pt x="87961" y="97164"/>
                  </a:cubicBezTo>
                  <a:cubicBezTo>
                    <a:pt x="84792" y="97164"/>
                    <a:pt x="83284" y="97466"/>
                    <a:pt x="83284" y="1006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7434216" y="947376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7543131" y="871496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2740" y="150272"/>
                  </a:moveTo>
                  <a:cubicBezTo>
                    <a:pt x="34098" y="150272"/>
                    <a:pt x="34852" y="149518"/>
                    <a:pt x="34852" y="148160"/>
                  </a:cubicBezTo>
                  <a:cubicBezTo>
                    <a:pt x="34852" y="147708"/>
                    <a:pt x="34551" y="147104"/>
                    <a:pt x="34098" y="146501"/>
                  </a:cubicBezTo>
                  <a:cubicBezTo>
                    <a:pt x="26252" y="140466"/>
                    <a:pt x="19916" y="130508"/>
                    <a:pt x="15238" y="116778"/>
                  </a:cubicBezTo>
                  <a:cubicBezTo>
                    <a:pt x="11165" y="104859"/>
                    <a:pt x="9053" y="93090"/>
                    <a:pt x="9053" y="81473"/>
                  </a:cubicBezTo>
                  <a:lnTo>
                    <a:pt x="9053" y="68799"/>
                  </a:lnTo>
                  <a:cubicBezTo>
                    <a:pt x="9053" y="57182"/>
                    <a:pt x="11165" y="45414"/>
                    <a:pt x="15238" y="33494"/>
                  </a:cubicBezTo>
                  <a:cubicBezTo>
                    <a:pt x="19916" y="19765"/>
                    <a:pt x="26252" y="9807"/>
                    <a:pt x="34098" y="3772"/>
                  </a:cubicBezTo>
                  <a:cubicBezTo>
                    <a:pt x="34551" y="3319"/>
                    <a:pt x="34852" y="2716"/>
                    <a:pt x="34852" y="2112"/>
                  </a:cubicBezTo>
                  <a:cubicBezTo>
                    <a:pt x="34852" y="754"/>
                    <a:pt x="34098" y="0"/>
                    <a:pt x="32740" y="0"/>
                  </a:cubicBezTo>
                  <a:cubicBezTo>
                    <a:pt x="32589" y="0"/>
                    <a:pt x="32137" y="151"/>
                    <a:pt x="31684" y="453"/>
                  </a:cubicBezTo>
                  <a:cubicBezTo>
                    <a:pt x="22631" y="7393"/>
                    <a:pt x="15088" y="17652"/>
                    <a:pt x="8902" y="31382"/>
                  </a:cubicBezTo>
                  <a:cubicBezTo>
                    <a:pt x="3018" y="44508"/>
                    <a:pt x="0" y="56880"/>
                    <a:pt x="0" y="68799"/>
                  </a:cubicBezTo>
                  <a:lnTo>
                    <a:pt x="0" y="81473"/>
                  </a:lnTo>
                  <a:cubicBezTo>
                    <a:pt x="0" y="93392"/>
                    <a:pt x="3018" y="105764"/>
                    <a:pt x="8902" y="118890"/>
                  </a:cubicBezTo>
                  <a:cubicBezTo>
                    <a:pt x="15088" y="132620"/>
                    <a:pt x="22631" y="142880"/>
                    <a:pt x="31684" y="149820"/>
                  </a:cubicBezTo>
                  <a:cubicBezTo>
                    <a:pt x="32137" y="150122"/>
                    <a:pt x="32589" y="150272"/>
                    <a:pt x="32740" y="1502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7595035" y="881303"/>
              <a:ext cx="91883" cy="103048"/>
            </a:xfrm>
            <a:custGeom>
              <a:avLst/>
              <a:gdLst/>
              <a:ahLst/>
              <a:cxnLst/>
              <a:rect l="l" t="t" r="r" b="b"/>
              <a:pathLst>
                <a:path w="91883" h="103048">
                  <a:moveTo>
                    <a:pt x="52203" y="82831"/>
                  </a:moveTo>
                  <a:cubicBezTo>
                    <a:pt x="62010" y="82077"/>
                    <a:pt x="70610" y="79059"/>
                    <a:pt x="78305" y="74080"/>
                  </a:cubicBezTo>
                  <a:cubicBezTo>
                    <a:pt x="87357" y="68045"/>
                    <a:pt x="91883" y="60501"/>
                    <a:pt x="91883" y="51600"/>
                  </a:cubicBezTo>
                  <a:cubicBezTo>
                    <a:pt x="91883" y="42698"/>
                    <a:pt x="87357" y="35154"/>
                    <a:pt x="78305" y="29119"/>
                  </a:cubicBezTo>
                  <a:cubicBezTo>
                    <a:pt x="70610" y="23989"/>
                    <a:pt x="62010" y="20972"/>
                    <a:pt x="52203" y="20217"/>
                  </a:cubicBezTo>
                  <a:lnTo>
                    <a:pt x="52203" y="12372"/>
                  </a:lnTo>
                  <a:cubicBezTo>
                    <a:pt x="52203" y="10410"/>
                    <a:pt x="52354" y="9203"/>
                    <a:pt x="52807" y="8449"/>
                  </a:cubicBezTo>
                  <a:cubicBezTo>
                    <a:pt x="53561" y="6789"/>
                    <a:pt x="57786" y="5884"/>
                    <a:pt x="65782" y="5884"/>
                  </a:cubicBezTo>
                  <a:lnTo>
                    <a:pt x="71364" y="5884"/>
                  </a:lnTo>
                  <a:lnTo>
                    <a:pt x="71364" y="0"/>
                  </a:lnTo>
                  <a:cubicBezTo>
                    <a:pt x="67291" y="302"/>
                    <a:pt x="58691" y="453"/>
                    <a:pt x="45565" y="453"/>
                  </a:cubicBezTo>
                  <a:cubicBezTo>
                    <a:pt x="32287" y="453"/>
                    <a:pt x="23688" y="302"/>
                    <a:pt x="19614" y="0"/>
                  </a:cubicBezTo>
                  <a:lnTo>
                    <a:pt x="19614" y="5884"/>
                  </a:lnTo>
                  <a:lnTo>
                    <a:pt x="25196" y="5884"/>
                  </a:lnTo>
                  <a:cubicBezTo>
                    <a:pt x="33193" y="5884"/>
                    <a:pt x="37568" y="6639"/>
                    <a:pt x="38323" y="8298"/>
                  </a:cubicBezTo>
                  <a:cubicBezTo>
                    <a:pt x="38624" y="9053"/>
                    <a:pt x="38775" y="10410"/>
                    <a:pt x="38775" y="12372"/>
                  </a:cubicBezTo>
                  <a:lnTo>
                    <a:pt x="38775" y="20217"/>
                  </a:lnTo>
                  <a:cubicBezTo>
                    <a:pt x="29119" y="21274"/>
                    <a:pt x="20670" y="24291"/>
                    <a:pt x="13277" y="29270"/>
                  </a:cubicBezTo>
                  <a:cubicBezTo>
                    <a:pt x="4375" y="35154"/>
                    <a:pt x="0" y="42547"/>
                    <a:pt x="0" y="51449"/>
                  </a:cubicBezTo>
                  <a:cubicBezTo>
                    <a:pt x="0" y="60350"/>
                    <a:pt x="4375" y="67743"/>
                    <a:pt x="13126" y="73778"/>
                  </a:cubicBezTo>
                  <a:cubicBezTo>
                    <a:pt x="20519" y="78757"/>
                    <a:pt x="29119" y="81775"/>
                    <a:pt x="38775" y="82831"/>
                  </a:cubicBezTo>
                  <a:lnTo>
                    <a:pt x="38775" y="90676"/>
                  </a:lnTo>
                  <a:cubicBezTo>
                    <a:pt x="38775" y="92638"/>
                    <a:pt x="38624" y="93845"/>
                    <a:pt x="38323" y="94599"/>
                  </a:cubicBezTo>
                  <a:cubicBezTo>
                    <a:pt x="37568" y="96259"/>
                    <a:pt x="33193" y="97164"/>
                    <a:pt x="25196" y="97164"/>
                  </a:cubicBezTo>
                  <a:lnTo>
                    <a:pt x="19614" y="97164"/>
                  </a:lnTo>
                  <a:lnTo>
                    <a:pt x="19614" y="103048"/>
                  </a:lnTo>
                  <a:cubicBezTo>
                    <a:pt x="23688" y="102747"/>
                    <a:pt x="32287" y="102596"/>
                    <a:pt x="45414" y="102596"/>
                  </a:cubicBezTo>
                  <a:cubicBezTo>
                    <a:pt x="58691" y="102596"/>
                    <a:pt x="67291" y="102747"/>
                    <a:pt x="71364" y="103048"/>
                  </a:cubicBezTo>
                  <a:lnTo>
                    <a:pt x="71364" y="97164"/>
                  </a:lnTo>
                  <a:lnTo>
                    <a:pt x="65782" y="97164"/>
                  </a:lnTo>
                  <a:cubicBezTo>
                    <a:pt x="57786" y="97164"/>
                    <a:pt x="53561" y="96410"/>
                    <a:pt x="52807" y="94750"/>
                  </a:cubicBezTo>
                  <a:cubicBezTo>
                    <a:pt x="52354" y="93996"/>
                    <a:pt x="52203" y="92638"/>
                    <a:pt x="52203" y="90676"/>
                  </a:cubicBezTo>
                  <a:close/>
                  <a:moveTo>
                    <a:pt x="52203" y="24744"/>
                  </a:moveTo>
                  <a:cubicBezTo>
                    <a:pt x="67894" y="26705"/>
                    <a:pt x="75740" y="35607"/>
                    <a:pt x="75740" y="51449"/>
                  </a:cubicBezTo>
                  <a:cubicBezTo>
                    <a:pt x="75740" y="67291"/>
                    <a:pt x="67894" y="76192"/>
                    <a:pt x="52203" y="78305"/>
                  </a:cubicBezTo>
                  <a:close/>
                  <a:moveTo>
                    <a:pt x="38775" y="24895"/>
                  </a:moveTo>
                  <a:lnTo>
                    <a:pt x="38775" y="78154"/>
                  </a:lnTo>
                  <a:cubicBezTo>
                    <a:pt x="23688" y="75891"/>
                    <a:pt x="16144" y="67140"/>
                    <a:pt x="16144" y="51600"/>
                  </a:cubicBezTo>
                  <a:cubicBezTo>
                    <a:pt x="16144" y="36059"/>
                    <a:pt x="23688" y="27158"/>
                    <a:pt x="387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7704123" y="871496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168" y="149820"/>
                  </a:moveTo>
                  <a:cubicBezTo>
                    <a:pt x="12221" y="142880"/>
                    <a:pt x="19765" y="132620"/>
                    <a:pt x="25951" y="118890"/>
                  </a:cubicBezTo>
                  <a:cubicBezTo>
                    <a:pt x="31835" y="105764"/>
                    <a:pt x="34852" y="93392"/>
                    <a:pt x="34852" y="81473"/>
                  </a:cubicBezTo>
                  <a:lnTo>
                    <a:pt x="34852" y="68799"/>
                  </a:lnTo>
                  <a:cubicBezTo>
                    <a:pt x="34852" y="56880"/>
                    <a:pt x="31835" y="44508"/>
                    <a:pt x="25951" y="31382"/>
                  </a:cubicBezTo>
                  <a:cubicBezTo>
                    <a:pt x="19765" y="17652"/>
                    <a:pt x="12221" y="7393"/>
                    <a:pt x="3168" y="453"/>
                  </a:cubicBezTo>
                  <a:cubicBezTo>
                    <a:pt x="2716" y="151"/>
                    <a:pt x="2263" y="0"/>
                    <a:pt x="2112" y="0"/>
                  </a:cubicBezTo>
                  <a:cubicBezTo>
                    <a:pt x="754" y="0"/>
                    <a:pt x="0" y="754"/>
                    <a:pt x="0" y="2112"/>
                  </a:cubicBezTo>
                  <a:cubicBezTo>
                    <a:pt x="0" y="2716"/>
                    <a:pt x="302" y="3319"/>
                    <a:pt x="754" y="3772"/>
                  </a:cubicBezTo>
                  <a:cubicBezTo>
                    <a:pt x="8600" y="9807"/>
                    <a:pt x="14937" y="19765"/>
                    <a:pt x="19614" y="33494"/>
                  </a:cubicBezTo>
                  <a:cubicBezTo>
                    <a:pt x="23688" y="45414"/>
                    <a:pt x="25800" y="57182"/>
                    <a:pt x="25800" y="68799"/>
                  </a:cubicBezTo>
                  <a:lnTo>
                    <a:pt x="25800" y="81473"/>
                  </a:lnTo>
                  <a:cubicBezTo>
                    <a:pt x="25800" y="93090"/>
                    <a:pt x="23688" y="104859"/>
                    <a:pt x="19614" y="116778"/>
                  </a:cubicBezTo>
                  <a:cubicBezTo>
                    <a:pt x="14937" y="130508"/>
                    <a:pt x="8600" y="140466"/>
                    <a:pt x="754" y="146501"/>
                  </a:cubicBezTo>
                  <a:cubicBezTo>
                    <a:pt x="302" y="147104"/>
                    <a:pt x="0" y="147708"/>
                    <a:pt x="0" y="148160"/>
                  </a:cubicBezTo>
                  <a:cubicBezTo>
                    <a:pt x="0" y="149518"/>
                    <a:pt x="754" y="150272"/>
                    <a:pt x="2112" y="150272"/>
                  </a:cubicBezTo>
                  <a:cubicBezTo>
                    <a:pt x="2263" y="150272"/>
                    <a:pt x="2716" y="150122"/>
                    <a:pt x="3168" y="1498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6752008" y="1121809"/>
              <a:ext cx="151177" cy="103048"/>
            </a:xfrm>
            <a:custGeom>
              <a:avLst/>
              <a:gdLst/>
              <a:ahLst/>
              <a:cxnLst/>
              <a:rect l="l" t="t" r="r" b="b"/>
              <a:pathLst>
                <a:path w="151177" h="103048">
                  <a:moveTo>
                    <a:pt x="83284" y="100634"/>
                  </a:moveTo>
                  <a:cubicBezTo>
                    <a:pt x="83284" y="102294"/>
                    <a:pt x="84189" y="103048"/>
                    <a:pt x="86150" y="103048"/>
                  </a:cubicBezTo>
                  <a:lnTo>
                    <a:pt x="104708" y="102596"/>
                  </a:lnTo>
                  <a:cubicBezTo>
                    <a:pt x="108178" y="102445"/>
                    <a:pt x="120399" y="103048"/>
                    <a:pt x="123266" y="103048"/>
                  </a:cubicBezTo>
                  <a:cubicBezTo>
                    <a:pt x="125529" y="103048"/>
                    <a:pt x="126736" y="101841"/>
                    <a:pt x="126736" y="99427"/>
                  </a:cubicBezTo>
                  <a:cubicBezTo>
                    <a:pt x="126736" y="97919"/>
                    <a:pt x="125227" y="97164"/>
                    <a:pt x="122059" y="97164"/>
                  </a:cubicBezTo>
                  <a:cubicBezTo>
                    <a:pt x="115873" y="97164"/>
                    <a:pt x="112855" y="96561"/>
                    <a:pt x="112855" y="95203"/>
                  </a:cubicBezTo>
                  <a:cubicBezTo>
                    <a:pt x="112855" y="94750"/>
                    <a:pt x="113157" y="93694"/>
                    <a:pt x="113610" y="91733"/>
                  </a:cubicBezTo>
                  <a:lnTo>
                    <a:pt x="133525" y="12221"/>
                  </a:lnTo>
                  <a:cubicBezTo>
                    <a:pt x="134280" y="9053"/>
                    <a:pt x="135788" y="7091"/>
                    <a:pt x="137750" y="6337"/>
                  </a:cubicBezTo>
                  <a:cubicBezTo>
                    <a:pt x="138655" y="6035"/>
                    <a:pt x="141371" y="5884"/>
                    <a:pt x="145746" y="5884"/>
                  </a:cubicBezTo>
                  <a:cubicBezTo>
                    <a:pt x="149518" y="5884"/>
                    <a:pt x="151178" y="5733"/>
                    <a:pt x="151178" y="2263"/>
                  </a:cubicBezTo>
                  <a:cubicBezTo>
                    <a:pt x="151178" y="754"/>
                    <a:pt x="149669" y="0"/>
                    <a:pt x="146501" y="0"/>
                  </a:cubicBezTo>
                  <a:lnTo>
                    <a:pt x="126736" y="0"/>
                  </a:lnTo>
                  <a:cubicBezTo>
                    <a:pt x="122360" y="0"/>
                    <a:pt x="122360" y="302"/>
                    <a:pt x="120399" y="3168"/>
                  </a:cubicBezTo>
                  <a:lnTo>
                    <a:pt x="66687" y="86754"/>
                  </a:lnTo>
                  <a:lnTo>
                    <a:pt x="55221" y="3923"/>
                  </a:lnTo>
                  <a:cubicBezTo>
                    <a:pt x="54617" y="151"/>
                    <a:pt x="54315" y="0"/>
                    <a:pt x="49940" y="0"/>
                  </a:cubicBezTo>
                  <a:lnTo>
                    <a:pt x="29421" y="0"/>
                  </a:lnTo>
                  <a:cubicBezTo>
                    <a:pt x="26102" y="0"/>
                    <a:pt x="24442" y="151"/>
                    <a:pt x="24442" y="3470"/>
                  </a:cubicBezTo>
                  <a:cubicBezTo>
                    <a:pt x="24442" y="5130"/>
                    <a:pt x="26102" y="5884"/>
                    <a:pt x="29270" y="5884"/>
                  </a:cubicBezTo>
                  <a:cubicBezTo>
                    <a:pt x="32287" y="5884"/>
                    <a:pt x="38473" y="5432"/>
                    <a:pt x="38473" y="7846"/>
                  </a:cubicBezTo>
                  <a:cubicBezTo>
                    <a:pt x="38473" y="8147"/>
                    <a:pt x="38323" y="9053"/>
                    <a:pt x="37870" y="10561"/>
                  </a:cubicBezTo>
                  <a:lnTo>
                    <a:pt x="18859" y="86452"/>
                  </a:lnTo>
                  <a:cubicBezTo>
                    <a:pt x="17502" y="92185"/>
                    <a:pt x="14031" y="95655"/>
                    <a:pt x="8751" y="96712"/>
                  </a:cubicBezTo>
                  <a:cubicBezTo>
                    <a:pt x="4979" y="97164"/>
                    <a:pt x="0" y="96561"/>
                    <a:pt x="0" y="100634"/>
                  </a:cubicBezTo>
                  <a:cubicBezTo>
                    <a:pt x="0" y="102294"/>
                    <a:pt x="905" y="103048"/>
                    <a:pt x="2716" y="103048"/>
                  </a:cubicBezTo>
                  <a:cubicBezTo>
                    <a:pt x="5432" y="103048"/>
                    <a:pt x="14937" y="102596"/>
                    <a:pt x="17652" y="102596"/>
                  </a:cubicBezTo>
                  <a:cubicBezTo>
                    <a:pt x="20519" y="102596"/>
                    <a:pt x="30175" y="103048"/>
                    <a:pt x="33042" y="103048"/>
                  </a:cubicBezTo>
                  <a:cubicBezTo>
                    <a:pt x="35305" y="103048"/>
                    <a:pt x="36361" y="101841"/>
                    <a:pt x="36361" y="99427"/>
                  </a:cubicBezTo>
                  <a:cubicBezTo>
                    <a:pt x="36361" y="98069"/>
                    <a:pt x="35305" y="97315"/>
                    <a:pt x="33042" y="97164"/>
                  </a:cubicBezTo>
                  <a:cubicBezTo>
                    <a:pt x="26705" y="97164"/>
                    <a:pt x="23537" y="95203"/>
                    <a:pt x="23537" y="91280"/>
                  </a:cubicBezTo>
                  <a:cubicBezTo>
                    <a:pt x="23537" y="90676"/>
                    <a:pt x="23688" y="89620"/>
                    <a:pt x="24140" y="87961"/>
                  </a:cubicBezTo>
                  <a:lnTo>
                    <a:pt x="43754" y="9354"/>
                  </a:lnTo>
                  <a:lnTo>
                    <a:pt x="56277" y="99126"/>
                  </a:lnTo>
                  <a:cubicBezTo>
                    <a:pt x="56729" y="101690"/>
                    <a:pt x="57635" y="103048"/>
                    <a:pt x="59143" y="103048"/>
                  </a:cubicBezTo>
                  <a:cubicBezTo>
                    <a:pt x="60350" y="103048"/>
                    <a:pt x="61557" y="101992"/>
                    <a:pt x="62915" y="100031"/>
                  </a:cubicBezTo>
                  <a:lnTo>
                    <a:pt x="121606" y="8449"/>
                  </a:lnTo>
                  <a:lnTo>
                    <a:pt x="101087" y="90676"/>
                  </a:lnTo>
                  <a:cubicBezTo>
                    <a:pt x="100182" y="93996"/>
                    <a:pt x="98673" y="95957"/>
                    <a:pt x="96410" y="96712"/>
                  </a:cubicBezTo>
                  <a:cubicBezTo>
                    <a:pt x="95505" y="97013"/>
                    <a:pt x="92638" y="97164"/>
                    <a:pt x="87961" y="97164"/>
                  </a:cubicBezTo>
                  <a:cubicBezTo>
                    <a:pt x="84792" y="97164"/>
                    <a:pt x="83284" y="97466"/>
                    <a:pt x="83284" y="1006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6899416" y="1189985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6985598" y="1187873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7129634" y="1169486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7286356" y="1124374"/>
              <a:ext cx="63518" cy="103802"/>
            </a:xfrm>
            <a:custGeom>
              <a:avLst/>
              <a:gdLst/>
              <a:ahLst/>
              <a:cxnLst/>
              <a:rect l="l" t="t" r="r" b="b"/>
              <a:pathLst>
                <a:path w="63518" h="103802">
                  <a:moveTo>
                    <a:pt x="31684" y="103803"/>
                  </a:moveTo>
                  <a:cubicBezTo>
                    <a:pt x="52957" y="103803"/>
                    <a:pt x="63519" y="86603"/>
                    <a:pt x="63519" y="52203"/>
                  </a:cubicBezTo>
                  <a:cubicBezTo>
                    <a:pt x="63519" y="29119"/>
                    <a:pt x="58691" y="13730"/>
                    <a:pt x="49186" y="6186"/>
                  </a:cubicBezTo>
                  <a:cubicBezTo>
                    <a:pt x="43905" y="2112"/>
                    <a:pt x="38021" y="0"/>
                    <a:pt x="31835" y="0"/>
                  </a:cubicBezTo>
                  <a:cubicBezTo>
                    <a:pt x="10561" y="0"/>
                    <a:pt x="0" y="17351"/>
                    <a:pt x="0" y="52203"/>
                  </a:cubicBezTo>
                  <a:cubicBezTo>
                    <a:pt x="0" y="79964"/>
                    <a:pt x="7393" y="103803"/>
                    <a:pt x="31684" y="103803"/>
                  </a:cubicBezTo>
                  <a:close/>
                  <a:moveTo>
                    <a:pt x="48582" y="21424"/>
                  </a:moveTo>
                  <a:cubicBezTo>
                    <a:pt x="49638" y="26705"/>
                    <a:pt x="50091" y="36361"/>
                    <a:pt x="50091" y="50393"/>
                  </a:cubicBezTo>
                  <a:cubicBezTo>
                    <a:pt x="50091" y="64273"/>
                    <a:pt x="49487" y="74533"/>
                    <a:pt x="48431" y="81171"/>
                  </a:cubicBezTo>
                  <a:cubicBezTo>
                    <a:pt x="46470" y="93241"/>
                    <a:pt x="40887" y="99276"/>
                    <a:pt x="31684" y="99276"/>
                  </a:cubicBezTo>
                  <a:cubicBezTo>
                    <a:pt x="28214" y="99276"/>
                    <a:pt x="24744" y="97919"/>
                    <a:pt x="21575" y="95354"/>
                  </a:cubicBezTo>
                  <a:cubicBezTo>
                    <a:pt x="17502" y="91883"/>
                    <a:pt x="15088" y="84792"/>
                    <a:pt x="14031" y="73929"/>
                  </a:cubicBezTo>
                  <a:cubicBezTo>
                    <a:pt x="13579" y="70157"/>
                    <a:pt x="13428" y="62312"/>
                    <a:pt x="13428" y="50393"/>
                  </a:cubicBezTo>
                  <a:cubicBezTo>
                    <a:pt x="13428" y="37266"/>
                    <a:pt x="13881" y="28063"/>
                    <a:pt x="14635" y="23084"/>
                  </a:cubicBezTo>
                  <a:cubicBezTo>
                    <a:pt x="15993" y="14786"/>
                    <a:pt x="18709" y="9505"/>
                    <a:pt x="22933" y="7242"/>
                  </a:cubicBezTo>
                  <a:cubicBezTo>
                    <a:pt x="26252" y="5432"/>
                    <a:pt x="29119" y="4526"/>
                    <a:pt x="31684" y="4526"/>
                  </a:cubicBezTo>
                  <a:cubicBezTo>
                    <a:pt x="41491" y="4526"/>
                    <a:pt x="46922" y="12523"/>
                    <a:pt x="48582" y="214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875708" y="1368788"/>
              <a:ext cx="104255" cy="135637"/>
            </a:xfrm>
            <a:custGeom>
              <a:avLst/>
              <a:gdLst/>
              <a:ahLst/>
              <a:cxnLst/>
              <a:rect l="l" t="t" r="r" b="b"/>
              <a:pathLst>
                <a:path w="104255" h="135637">
                  <a:moveTo>
                    <a:pt x="38775" y="109989"/>
                  </a:moveTo>
                  <a:cubicBezTo>
                    <a:pt x="43151" y="109989"/>
                    <a:pt x="47828" y="109234"/>
                    <a:pt x="52807" y="107876"/>
                  </a:cubicBezTo>
                  <a:cubicBezTo>
                    <a:pt x="52354" y="113610"/>
                    <a:pt x="52203" y="117231"/>
                    <a:pt x="52203" y="118589"/>
                  </a:cubicBezTo>
                  <a:cubicBezTo>
                    <a:pt x="52203" y="129904"/>
                    <a:pt x="56578" y="135638"/>
                    <a:pt x="65178" y="135638"/>
                  </a:cubicBezTo>
                  <a:cubicBezTo>
                    <a:pt x="74382" y="135638"/>
                    <a:pt x="81473" y="128245"/>
                    <a:pt x="84943" y="121455"/>
                  </a:cubicBezTo>
                  <a:cubicBezTo>
                    <a:pt x="88715" y="113610"/>
                    <a:pt x="90676" y="108480"/>
                    <a:pt x="90676" y="106066"/>
                  </a:cubicBezTo>
                  <a:cubicBezTo>
                    <a:pt x="90676" y="104708"/>
                    <a:pt x="89922" y="103954"/>
                    <a:pt x="88413" y="103954"/>
                  </a:cubicBezTo>
                  <a:cubicBezTo>
                    <a:pt x="87357" y="103954"/>
                    <a:pt x="86603" y="104557"/>
                    <a:pt x="86150" y="105915"/>
                  </a:cubicBezTo>
                  <a:cubicBezTo>
                    <a:pt x="83887" y="112855"/>
                    <a:pt x="77701" y="119946"/>
                    <a:pt x="69252" y="119946"/>
                  </a:cubicBezTo>
                  <a:cubicBezTo>
                    <a:pt x="61557" y="119946"/>
                    <a:pt x="60501" y="113761"/>
                    <a:pt x="59294" y="105462"/>
                  </a:cubicBezTo>
                  <a:cubicBezTo>
                    <a:pt x="71968" y="100483"/>
                    <a:pt x="82680" y="91883"/>
                    <a:pt x="91280" y="79512"/>
                  </a:cubicBezTo>
                  <a:cubicBezTo>
                    <a:pt x="99880" y="67140"/>
                    <a:pt x="104255" y="54315"/>
                    <a:pt x="104255" y="40887"/>
                  </a:cubicBezTo>
                  <a:cubicBezTo>
                    <a:pt x="104255" y="28968"/>
                    <a:pt x="100785" y="19312"/>
                    <a:pt x="93694" y="11617"/>
                  </a:cubicBezTo>
                  <a:cubicBezTo>
                    <a:pt x="86603" y="3923"/>
                    <a:pt x="77249" y="0"/>
                    <a:pt x="65631" y="0"/>
                  </a:cubicBezTo>
                  <a:cubicBezTo>
                    <a:pt x="57635" y="0"/>
                    <a:pt x="49638" y="1961"/>
                    <a:pt x="41642" y="6035"/>
                  </a:cubicBezTo>
                  <a:cubicBezTo>
                    <a:pt x="25347" y="14031"/>
                    <a:pt x="13428" y="26705"/>
                    <a:pt x="5733" y="43754"/>
                  </a:cubicBezTo>
                  <a:cubicBezTo>
                    <a:pt x="1961" y="52354"/>
                    <a:pt x="0" y="60803"/>
                    <a:pt x="0" y="69403"/>
                  </a:cubicBezTo>
                  <a:cubicBezTo>
                    <a:pt x="0" y="93090"/>
                    <a:pt x="15389" y="109989"/>
                    <a:pt x="38775" y="109989"/>
                  </a:cubicBezTo>
                  <a:close/>
                  <a:moveTo>
                    <a:pt x="89922" y="36059"/>
                  </a:moveTo>
                  <a:cubicBezTo>
                    <a:pt x="89922" y="45263"/>
                    <a:pt x="87659" y="55824"/>
                    <a:pt x="83133" y="68045"/>
                  </a:cubicBezTo>
                  <a:cubicBezTo>
                    <a:pt x="77852" y="82077"/>
                    <a:pt x="69705" y="92487"/>
                    <a:pt x="58389" y="99126"/>
                  </a:cubicBezTo>
                  <a:cubicBezTo>
                    <a:pt x="57786" y="95806"/>
                    <a:pt x="56880" y="92789"/>
                    <a:pt x="55673" y="90073"/>
                  </a:cubicBezTo>
                  <a:cubicBezTo>
                    <a:pt x="53712" y="85547"/>
                    <a:pt x="50091" y="83284"/>
                    <a:pt x="44810" y="83284"/>
                  </a:cubicBezTo>
                  <a:cubicBezTo>
                    <a:pt x="36512" y="83284"/>
                    <a:pt x="28968" y="90827"/>
                    <a:pt x="28968" y="99126"/>
                  </a:cubicBezTo>
                  <a:cubicBezTo>
                    <a:pt x="28968" y="100483"/>
                    <a:pt x="29119" y="101841"/>
                    <a:pt x="29421" y="102897"/>
                  </a:cubicBezTo>
                  <a:cubicBezTo>
                    <a:pt x="19312" y="98220"/>
                    <a:pt x="14333" y="88715"/>
                    <a:pt x="14333" y="74231"/>
                  </a:cubicBezTo>
                  <a:cubicBezTo>
                    <a:pt x="14333" y="67894"/>
                    <a:pt x="15540" y="60200"/>
                    <a:pt x="18105" y="51147"/>
                  </a:cubicBezTo>
                  <a:cubicBezTo>
                    <a:pt x="23386" y="31986"/>
                    <a:pt x="32891" y="18407"/>
                    <a:pt x="46621" y="10410"/>
                  </a:cubicBezTo>
                  <a:cubicBezTo>
                    <a:pt x="53108" y="6789"/>
                    <a:pt x="59143" y="4979"/>
                    <a:pt x="64726" y="4979"/>
                  </a:cubicBezTo>
                  <a:cubicBezTo>
                    <a:pt x="81322" y="4979"/>
                    <a:pt x="89922" y="18709"/>
                    <a:pt x="89922" y="36059"/>
                  </a:cubicBezTo>
                  <a:close/>
                  <a:moveTo>
                    <a:pt x="44810" y="87810"/>
                  </a:moveTo>
                  <a:cubicBezTo>
                    <a:pt x="50393" y="87810"/>
                    <a:pt x="53259" y="91883"/>
                    <a:pt x="53259" y="99880"/>
                  </a:cubicBezTo>
                  <a:cubicBezTo>
                    <a:pt x="53259" y="101238"/>
                    <a:pt x="52807" y="101992"/>
                    <a:pt x="51901" y="102294"/>
                  </a:cubicBezTo>
                  <a:cubicBezTo>
                    <a:pt x="47677" y="104104"/>
                    <a:pt x="43603" y="105010"/>
                    <a:pt x="39680" y="105010"/>
                  </a:cubicBezTo>
                  <a:cubicBezTo>
                    <a:pt x="35456" y="105010"/>
                    <a:pt x="33344" y="103048"/>
                    <a:pt x="33344" y="99126"/>
                  </a:cubicBezTo>
                  <a:cubicBezTo>
                    <a:pt x="33344" y="93392"/>
                    <a:pt x="39077" y="87810"/>
                    <a:pt x="44810" y="878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992037" y="1440293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7129634" y="1419784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7287864" y="1368788"/>
              <a:ext cx="104255" cy="135637"/>
            </a:xfrm>
            <a:custGeom>
              <a:avLst/>
              <a:gdLst/>
              <a:ahLst/>
              <a:cxnLst/>
              <a:rect l="l" t="t" r="r" b="b"/>
              <a:pathLst>
                <a:path w="104255" h="135637">
                  <a:moveTo>
                    <a:pt x="38775" y="109989"/>
                  </a:moveTo>
                  <a:cubicBezTo>
                    <a:pt x="43151" y="109989"/>
                    <a:pt x="47828" y="109234"/>
                    <a:pt x="52807" y="107876"/>
                  </a:cubicBezTo>
                  <a:cubicBezTo>
                    <a:pt x="52354" y="113610"/>
                    <a:pt x="52203" y="117231"/>
                    <a:pt x="52203" y="118589"/>
                  </a:cubicBezTo>
                  <a:cubicBezTo>
                    <a:pt x="52203" y="129904"/>
                    <a:pt x="56578" y="135638"/>
                    <a:pt x="65178" y="135638"/>
                  </a:cubicBezTo>
                  <a:cubicBezTo>
                    <a:pt x="74382" y="135638"/>
                    <a:pt x="81473" y="128245"/>
                    <a:pt x="84943" y="121455"/>
                  </a:cubicBezTo>
                  <a:cubicBezTo>
                    <a:pt x="88715" y="113610"/>
                    <a:pt x="90676" y="108480"/>
                    <a:pt x="90676" y="106066"/>
                  </a:cubicBezTo>
                  <a:cubicBezTo>
                    <a:pt x="90676" y="104708"/>
                    <a:pt x="89922" y="103954"/>
                    <a:pt x="88413" y="103954"/>
                  </a:cubicBezTo>
                  <a:cubicBezTo>
                    <a:pt x="87357" y="103954"/>
                    <a:pt x="86603" y="104557"/>
                    <a:pt x="86150" y="105915"/>
                  </a:cubicBezTo>
                  <a:cubicBezTo>
                    <a:pt x="83887" y="112855"/>
                    <a:pt x="77701" y="119946"/>
                    <a:pt x="69252" y="119946"/>
                  </a:cubicBezTo>
                  <a:cubicBezTo>
                    <a:pt x="61557" y="119946"/>
                    <a:pt x="60501" y="113761"/>
                    <a:pt x="59294" y="105462"/>
                  </a:cubicBezTo>
                  <a:cubicBezTo>
                    <a:pt x="71968" y="100483"/>
                    <a:pt x="82680" y="91883"/>
                    <a:pt x="91280" y="79512"/>
                  </a:cubicBezTo>
                  <a:cubicBezTo>
                    <a:pt x="99880" y="67140"/>
                    <a:pt x="104255" y="54315"/>
                    <a:pt x="104255" y="40887"/>
                  </a:cubicBezTo>
                  <a:cubicBezTo>
                    <a:pt x="104255" y="28968"/>
                    <a:pt x="100785" y="19312"/>
                    <a:pt x="93694" y="11617"/>
                  </a:cubicBezTo>
                  <a:cubicBezTo>
                    <a:pt x="86603" y="3923"/>
                    <a:pt x="77249" y="0"/>
                    <a:pt x="65631" y="0"/>
                  </a:cubicBezTo>
                  <a:cubicBezTo>
                    <a:pt x="57635" y="0"/>
                    <a:pt x="49638" y="1961"/>
                    <a:pt x="41642" y="6035"/>
                  </a:cubicBezTo>
                  <a:cubicBezTo>
                    <a:pt x="25347" y="14031"/>
                    <a:pt x="13428" y="26705"/>
                    <a:pt x="5733" y="43754"/>
                  </a:cubicBezTo>
                  <a:cubicBezTo>
                    <a:pt x="1961" y="52354"/>
                    <a:pt x="0" y="60803"/>
                    <a:pt x="0" y="69403"/>
                  </a:cubicBezTo>
                  <a:cubicBezTo>
                    <a:pt x="0" y="93090"/>
                    <a:pt x="15389" y="109989"/>
                    <a:pt x="38775" y="109989"/>
                  </a:cubicBezTo>
                  <a:close/>
                  <a:moveTo>
                    <a:pt x="89922" y="36059"/>
                  </a:moveTo>
                  <a:cubicBezTo>
                    <a:pt x="89922" y="45263"/>
                    <a:pt x="87659" y="55824"/>
                    <a:pt x="83133" y="68045"/>
                  </a:cubicBezTo>
                  <a:cubicBezTo>
                    <a:pt x="77852" y="82077"/>
                    <a:pt x="69705" y="92487"/>
                    <a:pt x="58389" y="99126"/>
                  </a:cubicBezTo>
                  <a:cubicBezTo>
                    <a:pt x="57786" y="95806"/>
                    <a:pt x="56880" y="92789"/>
                    <a:pt x="55673" y="90073"/>
                  </a:cubicBezTo>
                  <a:cubicBezTo>
                    <a:pt x="53712" y="85547"/>
                    <a:pt x="50091" y="83284"/>
                    <a:pt x="44810" y="83284"/>
                  </a:cubicBezTo>
                  <a:cubicBezTo>
                    <a:pt x="36512" y="83284"/>
                    <a:pt x="28968" y="90827"/>
                    <a:pt x="28968" y="99126"/>
                  </a:cubicBezTo>
                  <a:cubicBezTo>
                    <a:pt x="28968" y="100483"/>
                    <a:pt x="29119" y="101841"/>
                    <a:pt x="29421" y="102897"/>
                  </a:cubicBezTo>
                  <a:cubicBezTo>
                    <a:pt x="19312" y="98220"/>
                    <a:pt x="14333" y="88715"/>
                    <a:pt x="14333" y="74231"/>
                  </a:cubicBezTo>
                  <a:cubicBezTo>
                    <a:pt x="14333" y="67894"/>
                    <a:pt x="15540" y="60200"/>
                    <a:pt x="18105" y="51147"/>
                  </a:cubicBezTo>
                  <a:cubicBezTo>
                    <a:pt x="23386" y="31986"/>
                    <a:pt x="32891" y="18407"/>
                    <a:pt x="46621" y="10410"/>
                  </a:cubicBezTo>
                  <a:cubicBezTo>
                    <a:pt x="53108" y="6789"/>
                    <a:pt x="59143" y="4979"/>
                    <a:pt x="64726" y="4979"/>
                  </a:cubicBezTo>
                  <a:cubicBezTo>
                    <a:pt x="81322" y="4979"/>
                    <a:pt x="89922" y="18709"/>
                    <a:pt x="89922" y="36059"/>
                  </a:cubicBezTo>
                  <a:close/>
                  <a:moveTo>
                    <a:pt x="44810" y="87810"/>
                  </a:moveTo>
                  <a:cubicBezTo>
                    <a:pt x="50393" y="87810"/>
                    <a:pt x="53259" y="91883"/>
                    <a:pt x="53259" y="99880"/>
                  </a:cubicBezTo>
                  <a:cubicBezTo>
                    <a:pt x="53259" y="101238"/>
                    <a:pt x="52807" y="101992"/>
                    <a:pt x="51901" y="102294"/>
                  </a:cubicBezTo>
                  <a:cubicBezTo>
                    <a:pt x="47677" y="104104"/>
                    <a:pt x="43603" y="105010"/>
                    <a:pt x="39680" y="105010"/>
                  </a:cubicBezTo>
                  <a:cubicBezTo>
                    <a:pt x="35456" y="105010"/>
                    <a:pt x="33344" y="103048"/>
                    <a:pt x="33344" y="99126"/>
                  </a:cubicBezTo>
                  <a:cubicBezTo>
                    <a:pt x="33344" y="93392"/>
                    <a:pt x="39077" y="87810"/>
                    <a:pt x="44810" y="878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7404193" y="1440293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7506670" y="1362300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2740" y="150272"/>
                  </a:moveTo>
                  <a:cubicBezTo>
                    <a:pt x="34098" y="150272"/>
                    <a:pt x="34852" y="149518"/>
                    <a:pt x="34852" y="148160"/>
                  </a:cubicBezTo>
                  <a:cubicBezTo>
                    <a:pt x="34852" y="147708"/>
                    <a:pt x="34551" y="147104"/>
                    <a:pt x="34098" y="146501"/>
                  </a:cubicBezTo>
                  <a:cubicBezTo>
                    <a:pt x="26252" y="140466"/>
                    <a:pt x="19916" y="130508"/>
                    <a:pt x="15238" y="116778"/>
                  </a:cubicBezTo>
                  <a:cubicBezTo>
                    <a:pt x="11165" y="104859"/>
                    <a:pt x="9053" y="93090"/>
                    <a:pt x="9053" y="81473"/>
                  </a:cubicBezTo>
                  <a:lnTo>
                    <a:pt x="9053" y="68799"/>
                  </a:lnTo>
                  <a:cubicBezTo>
                    <a:pt x="9053" y="57182"/>
                    <a:pt x="11165" y="45414"/>
                    <a:pt x="15238" y="33494"/>
                  </a:cubicBezTo>
                  <a:cubicBezTo>
                    <a:pt x="19916" y="19765"/>
                    <a:pt x="26252" y="9807"/>
                    <a:pt x="34098" y="3772"/>
                  </a:cubicBezTo>
                  <a:cubicBezTo>
                    <a:pt x="34551" y="3319"/>
                    <a:pt x="34852" y="2716"/>
                    <a:pt x="34852" y="2112"/>
                  </a:cubicBezTo>
                  <a:cubicBezTo>
                    <a:pt x="34852" y="754"/>
                    <a:pt x="34098" y="0"/>
                    <a:pt x="32740" y="0"/>
                  </a:cubicBezTo>
                  <a:cubicBezTo>
                    <a:pt x="32589" y="0"/>
                    <a:pt x="32137" y="151"/>
                    <a:pt x="31684" y="453"/>
                  </a:cubicBezTo>
                  <a:cubicBezTo>
                    <a:pt x="22631" y="7393"/>
                    <a:pt x="15088" y="17652"/>
                    <a:pt x="8902" y="31382"/>
                  </a:cubicBezTo>
                  <a:cubicBezTo>
                    <a:pt x="3018" y="44508"/>
                    <a:pt x="0" y="56880"/>
                    <a:pt x="0" y="68799"/>
                  </a:cubicBezTo>
                  <a:lnTo>
                    <a:pt x="0" y="81473"/>
                  </a:lnTo>
                  <a:cubicBezTo>
                    <a:pt x="0" y="93392"/>
                    <a:pt x="3018" y="105764"/>
                    <a:pt x="8902" y="118890"/>
                  </a:cubicBezTo>
                  <a:cubicBezTo>
                    <a:pt x="15088" y="132620"/>
                    <a:pt x="22631" y="142880"/>
                    <a:pt x="31684" y="149820"/>
                  </a:cubicBezTo>
                  <a:cubicBezTo>
                    <a:pt x="32137" y="150122"/>
                    <a:pt x="32589" y="150272"/>
                    <a:pt x="32740" y="1502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7558573" y="1372107"/>
              <a:ext cx="91883" cy="103048"/>
            </a:xfrm>
            <a:custGeom>
              <a:avLst/>
              <a:gdLst/>
              <a:ahLst/>
              <a:cxnLst/>
              <a:rect l="l" t="t" r="r" b="b"/>
              <a:pathLst>
                <a:path w="91883" h="103048">
                  <a:moveTo>
                    <a:pt x="52203" y="82831"/>
                  </a:moveTo>
                  <a:cubicBezTo>
                    <a:pt x="62010" y="82077"/>
                    <a:pt x="70610" y="79059"/>
                    <a:pt x="78305" y="74080"/>
                  </a:cubicBezTo>
                  <a:cubicBezTo>
                    <a:pt x="87357" y="68045"/>
                    <a:pt x="91883" y="60501"/>
                    <a:pt x="91883" y="51600"/>
                  </a:cubicBezTo>
                  <a:cubicBezTo>
                    <a:pt x="91883" y="42698"/>
                    <a:pt x="87357" y="35154"/>
                    <a:pt x="78305" y="29119"/>
                  </a:cubicBezTo>
                  <a:cubicBezTo>
                    <a:pt x="70610" y="23989"/>
                    <a:pt x="62010" y="20972"/>
                    <a:pt x="52203" y="20217"/>
                  </a:cubicBezTo>
                  <a:lnTo>
                    <a:pt x="52203" y="12372"/>
                  </a:lnTo>
                  <a:cubicBezTo>
                    <a:pt x="52203" y="10410"/>
                    <a:pt x="52354" y="9203"/>
                    <a:pt x="52807" y="8449"/>
                  </a:cubicBezTo>
                  <a:cubicBezTo>
                    <a:pt x="53561" y="6789"/>
                    <a:pt x="57786" y="5884"/>
                    <a:pt x="65782" y="5884"/>
                  </a:cubicBezTo>
                  <a:lnTo>
                    <a:pt x="71364" y="5884"/>
                  </a:lnTo>
                  <a:lnTo>
                    <a:pt x="71364" y="0"/>
                  </a:lnTo>
                  <a:cubicBezTo>
                    <a:pt x="67291" y="302"/>
                    <a:pt x="58691" y="453"/>
                    <a:pt x="45565" y="453"/>
                  </a:cubicBezTo>
                  <a:cubicBezTo>
                    <a:pt x="32287" y="453"/>
                    <a:pt x="23688" y="302"/>
                    <a:pt x="19614" y="0"/>
                  </a:cubicBezTo>
                  <a:lnTo>
                    <a:pt x="19614" y="5884"/>
                  </a:lnTo>
                  <a:lnTo>
                    <a:pt x="25196" y="5884"/>
                  </a:lnTo>
                  <a:cubicBezTo>
                    <a:pt x="33193" y="5884"/>
                    <a:pt x="37568" y="6639"/>
                    <a:pt x="38323" y="8298"/>
                  </a:cubicBezTo>
                  <a:cubicBezTo>
                    <a:pt x="38624" y="9053"/>
                    <a:pt x="38775" y="10410"/>
                    <a:pt x="38775" y="12372"/>
                  </a:cubicBezTo>
                  <a:lnTo>
                    <a:pt x="38775" y="20217"/>
                  </a:lnTo>
                  <a:cubicBezTo>
                    <a:pt x="29119" y="21274"/>
                    <a:pt x="20670" y="24291"/>
                    <a:pt x="13277" y="29270"/>
                  </a:cubicBezTo>
                  <a:cubicBezTo>
                    <a:pt x="4375" y="35154"/>
                    <a:pt x="0" y="42547"/>
                    <a:pt x="0" y="51449"/>
                  </a:cubicBezTo>
                  <a:cubicBezTo>
                    <a:pt x="0" y="60350"/>
                    <a:pt x="4375" y="67743"/>
                    <a:pt x="13126" y="73778"/>
                  </a:cubicBezTo>
                  <a:cubicBezTo>
                    <a:pt x="20519" y="78757"/>
                    <a:pt x="29119" y="81775"/>
                    <a:pt x="38775" y="82831"/>
                  </a:cubicBezTo>
                  <a:lnTo>
                    <a:pt x="38775" y="90676"/>
                  </a:lnTo>
                  <a:cubicBezTo>
                    <a:pt x="38775" y="92638"/>
                    <a:pt x="38624" y="93845"/>
                    <a:pt x="38323" y="94599"/>
                  </a:cubicBezTo>
                  <a:cubicBezTo>
                    <a:pt x="37568" y="96259"/>
                    <a:pt x="33193" y="97164"/>
                    <a:pt x="25196" y="97164"/>
                  </a:cubicBezTo>
                  <a:lnTo>
                    <a:pt x="19614" y="97164"/>
                  </a:lnTo>
                  <a:lnTo>
                    <a:pt x="19614" y="103048"/>
                  </a:lnTo>
                  <a:cubicBezTo>
                    <a:pt x="23688" y="102747"/>
                    <a:pt x="32287" y="102596"/>
                    <a:pt x="45414" y="102596"/>
                  </a:cubicBezTo>
                  <a:cubicBezTo>
                    <a:pt x="58691" y="102596"/>
                    <a:pt x="67291" y="102747"/>
                    <a:pt x="71364" y="103048"/>
                  </a:cubicBezTo>
                  <a:lnTo>
                    <a:pt x="71364" y="97164"/>
                  </a:lnTo>
                  <a:lnTo>
                    <a:pt x="65782" y="97164"/>
                  </a:lnTo>
                  <a:cubicBezTo>
                    <a:pt x="57786" y="97164"/>
                    <a:pt x="53561" y="96410"/>
                    <a:pt x="52807" y="94750"/>
                  </a:cubicBezTo>
                  <a:cubicBezTo>
                    <a:pt x="52354" y="93996"/>
                    <a:pt x="52203" y="92638"/>
                    <a:pt x="52203" y="90676"/>
                  </a:cubicBezTo>
                  <a:close/>
                  <a:moveTo>
                    <a:pt x="52203" y="24744"/>
                  </a:moveTo>
                  <a:cubicBezTo>
                    <a:pt x="67894" y="26705"/>
                    <a:pt x="75740" y="35607"/>
                    <a:pt x="75740" y="51449"/>
                  </a:cubicBezTo>
                  <a:cubicBezTo>
                    <a:pt x="75740" y="67291"/>
                    <a:pt x="67894" y="76192"/>
                    <a:pt x="52203" y="78305"/>
                  </a:cubicBezTo>
                  <a:close/>
                  <a:moveTo>
                    <a:pt x="38775" y="24895"/>
                  </a:moveTo>
                  <a:lnTo>
                    <a:pt x="38775" y="78154"/>
                  </a:lnTo>
                  <a:cubicBezTo>
                    <a:pt x="23688" y="75891"/>
                    <a:pt x="16144" y="67140"/>
                    <a:pt x="16144" y="51600"/>
                  </a:cubicBezTo>
                  <a:cubicBezTo>
                    <a:pt x="16144" y="36059"/>
                    <a:pt x="23688" y="27158"/>
                    <a:pt x="387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7667652" y="1362300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168" y="149820"/>
                  </a:moveTo>
                  <a:cubicBezTo>
                    <a:pt x="12221" y="142880"/>
                    <a:pt x="19765" y="132620"/>
                    <a:pt x="25951" y="118890"/>
                  </a:cubicBezTo>
                  <a:cubicBezTo>
                    <a:pt x="31835" y="105764"/>
                    <a:pt x="34852" y="93392"/>
                    <a:pt x="34852" y="81473"/>
                  </a:cubicBezTo>
                  <a:lnTo>
                    <a:pt x="34852" y="68799"/>
                  </a:lnTo>
                  <a:cubicBezTo>
                    <a:pt x="34852" y="56880"/>
                    <a:pt x="31835" y="44508"/>
                    <a:pt x="25951" y="31382"/>
                  </a:cubicBezTo>
                  <a:cubicBezTo>
                    <a:pt x="19765" y="17652"/>
                    <a:pt x="12221" y="7393"/>
                    <a:pt x="3168" y="453"/>
                  </a:cubicBezTo>
                  <a:cubicBezTo>
                    <a:pt x="2716" y="151"/>
                    <a:pt x="2263" y="0"/>
                    <a:pt x="2112" y="0"/>
                  </a:cubicBezTo>
                  <a:cubicBezTo>
                    <a:pt x="754" y="0"/>
                    <a:pt x="0" y="754"/>
                    <a:pt x="0" y="2112"/>
                  </a:cubicBezTo>
                  <a:cubicBezTo>
                    <a:pt x="0" y="2716"/>
                    <a:pt x="302" y="3319"/>
                    <a:pt x="754" y="3772"/>
                  </a:cubicBezTo>
                  <a:cubicBezTo>
                    <a:pt x="8600" y="9807"/>
                    <a:pt x="14937" y="19765"/>
                    <a:pt x="19614" y="33494"/>
                  </a:cubicBezTo>
                  <a:cubicBezTo>
                    <a:pt x="23688" y="45414"/>
                    <a:pt x="25800" y="57182"/>
                    <a:pt x="25800" y="68799"/>
                  </a:cubicBezTo>
                  <a:lnTo>
                    <a:pt x="25800" y="81473"/>
                  </a:lnTo>
                  <a:cubicBezTo>
                    <a:pt x="25800" y="93090"/>
                    <a:pt x="23688" y="104859"/>
                    <a:pt x="19614" y="116778"/>
                  </a:cubicBezTo>
                  <a:cubicBezTo>
                    <a:pt x="14937" y="130508"/>
                    <a:pt x="8600" y="140466"/>
                    <a:pt x="754" y="146501"/>
                  </a:cubicBezTo>
                  <a:cubicBezTo>
                    <a:pt x="302" y="147104"/>
                    <a:pt x="0" y="147708"/>
                    <a:pt x="0" y="148160"/>
                  </a:cubicBezTo>
                  <a:cubicBezTo>
                    <a:pt x="0" y="149518"/>
                    <a:pt x="754" y="150272"/>
                    <a:pt x="2112" y="150272"/>
                  </a:cubicBezTo>
                  <a:cubicBezTo>
                    <a:pt x="2263" y="150272"/>
                    <a:pt x="2716" y="150122"/>
                    <a:pt x="3168" y="1498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6869269" y="1610647"/>
              <a:ext cx="104255" cy="135637"/>
            </a:xfrm>
            <a:custGeom>
              <a:avLst/>
              <a:gdLst/>
              <a:ahLst/>
              <a:cxnLst/>
              <a:rect l="l" t="t" r="r" b="b"/>
              <a:pathLst>
                <a:path w="104255" h="135637">
                  <a:moveTo>
                    <a:pt x="38775" y="109989"/>
                  </a:moveTo>
                  <a:cubicBezTo>
                    <a:pt x="43151" y="109989"/>
                    <a:pt x="47828" y="109234"/>
                    <a:pt x="52807" y="107876"/>
                  </a:cubicBezTo>
                  <a:cubicBezTo>
                    <a:pt x="52354" y="113610"/>
                    <a:pt x="52203" y="117231"/>
                    <a:pt x="52203" y="118589"/>
                  </a:cubicBezTo>
                  <a:cubicBezTo>
                    <a:pt x="52203" y="129904"/>
                    <a:pt x="56578" y="135638"/>
                    <a:pt x="65178" y="135638"/>
                  </a:cubicBezTo>
                  <a:cubicBezTo>
                    <a:pt x="74382" y="135638"/>
                    <a:pt x="81473" y="128245"/>
                    <a:pt x="84943" y="121455"/>
                  </a:cubicBezTo>
                  <a:cubicBezTo>
                    <a:pt x="88715" y="113610"/>
                    <a:pt x="90676" y="108480"/>
                    <a:pt x="90676" y="106066"/>
                  </a:cubicBezTo>
                  <a:cubicBezTo>
                    <a:pt x="90676" y="104708"/>
                    <a:pt x="89922" y="103954"/>
                    <a:pt x="88413" y="103954"/>
                  </a:cubicBezTo>
                  <a:cubicBezTo>
                    <a:pt x="87357" y="103954"/>
                    <a:pt x="86603" y="104557"/>
                    <a:pt x="86150" y="105915"/>
                  </a:cubicBezTo>
                  <a:cubicBezTo>
                    <a:pt x="83887" y="112855"/>
                    <a:pt x="77701" y="119946"/>
                    <a:pt x="69252" y="119946"/>
                  </a:cubicBezTo>
                  <a:cubicBezTo>
                    <a:pt x="61557" y="119946"/>
                    <a:pt x="60501" y="113761"/>
                    <a:pt x="59294" y="105462"/>
                  </a:cubicBezTo>
                  <a:cubicBezTo>
                    <a:pt x="71968" y="100483"/>
                    <a:pt x="82680" y="91883"/>
                    <a:pt x="91280" y="79512"/>
                  </a:cubicBezTo>
                  <a:cubicBezTo>
                    <a:pt x="99880" y="67140"/>
                    <a:pt x="104255" y="54315"/>
                    <a:pt x="104255" y="40887"/>
                  </a:cubicBezTo>
                  <a:cubicBezTo>
                    <a:pt x="104255" y="28968"/>
                    <a:pt x="100785" y="19312"/>
                    <a:pt x="93694" y="11617"/>
                  </a:cubicBezTo>
                  <a:cubicBezTo>
                    <a:pt x="86603" y="3923"/>
                    <a:pt x="77249" y="0"/>
                    <a:pt x="65631" y="0"/>
                  </a:cubicBezTo>
                  <a:cubicBezTo>
                    <a:pt x="57635" y="0"/>
                    <a:pt x="49638" y="1961"/>
                    <a:pt x="41642" y="6035"/>
                  </a:cubicBezTo>
                  <a:cubicBezTo>
                    <a:pt x="25347" y="14031"/>
                    <a:pt x="13428" y="26705"/>
                    <a:pt x="5733" y="43754"/>
                  </a:cubicBezTo>
                  <a:cubicBezTo>
                    <a:pt x="1961" y="52354"/>
                    <a:pt x="0" y="60803"/>
                    <a:pt x="0" y="69403"/>
                  </a:cubicBezTo>
                  <a:cubicBezTo>
                    <a:pt x="0" y="93090"/>
                    <a:pt x="15389" y="109989"/>
                    <a:pt x="38775" y="109989"/>
                  </a:cubicBezTo>
                  <a:close/>
                  <a:moveTo>
                    <a:pt x="89922" y="36059"/>
                  </a:moveTo>
                  <a:cubicBezTo>
                    <a:pt x="89922" y="45263"/>
                    <a:pt x="87659" y="55824"/>
                    <a:pt x="83133" y="68045"/>
                  </a:cubicBezTo>
                  <a:cubicBezTo>
                    <a:pt x="77852" y="82077"/>
                    <a:pt x="69705" y="92487"/>
                    <a:pt x="58389" y="99126"/>
                  </a:cubicBezTo>
                  <a:cubicBezTo>
                    <a:pt x="57786" y="95806"/>
                    <a:pt x="56880" y="92789"/>
                    <a:pt x="55673" y="90073"/>
                  </a:cubicBezTo>
                  <a:cubicBezTo>
                    <a:pt x="53712" y="85547"/>
                    <a:pt x="50091" y="83284"/>
                    <a:pt x="44810" y="83284"/>
                  </a:cubicBezTo>
                  <a:cubicBezTo>
                    <a:pt x="36512" y="83284"/>
                    <a:pt x="28968" y="90827"/>
                    <a:pt x="28968" y="99126"/>
                  </a:cubicBezTo>
                  <a:cubicBezTo>
                    <a:pt x="28968" y="100483"/>
                    <a:pt x="29119" y="101841"/>
                    <a:pt x="29421" y="102897"/>
                  </a:cubicBezTo>
                  <a:cubicBezTo>
                    <a:pt x="19312" y="98220"/>
                    <a:pt x="14333" y="88715"/>
                    <a:pt x="14333" y="74231"/>
                  </a:cubicBezTo>
                  <a:cubicBezTo>
                    <a:pt x="14333" y="67894"/>
                    <a:pt x="15540" y="60200"/>
                    <a:pt x="18105" y="51147"/>
                  </a:cubicBezTo>
                  <a:cubicBezTo>
                    <a:pt x="23386" y="31986"/>
                    <a:pt x="32891" y="18407"/>
                    <a:pt x="46621" y="10410"/>
                  </a:cubicBezTo>
                  <a:cubicBezTo>
                    <a:pt x="53108" y="6789"/>
                    <a:pt x="59143" y="4979"/>
                    <a:pt x="64726" y="4979"/>
                  </a:cubicBezTo>
                  <a:cubicBezTo>
                    <a:pt x="81322" y="4979"/>
                    <a:pt x="89922" y="18709"/>
                    <a:pt x="89922" y="36059"/>
                  </a:cubicBezTo>
                  <a:close/>
                  <a:moveTo>
                    <a:pt x="44810" y="87810"/>
                  </a:moveTo>
                  <a:cubicBezTo>
                    <a:pt x="50393" y="87810"/>
                    <a:pt x="53259" y="91883"/>
                    <a:pt x="53259" y="99880"/>
                  </a:cubicBezTo>
                  <a:cubicBezTo>
                    <a:pt x="53259" y="101238"/>
                    <a:pt x="52807" y="101992"/>
                    <a:pt x="51901" y="102294"/>
                  </a:cubicBezTo>
                  <a:cubicBezTo>
                    <a:pt x="47677" y="104104"/>
                    <a:pt x="43603" y="105010"/>
                    <a:pt x="39680" y="105010"/>
                  </a:cubicBezTo>
                  <a:cubicBezTo>
                    <a:pt x="35456" y="105010"/>
                    <a:pt x="33344" y="103048"/>
                    <a:pt x="33344" y="99126"/>
                  </a:cubicBezTo>
                  <a:cubicBezTo>
                    <a:pt x="33344" y="93392"/>
                    <a:pt x="39077" y="87810"/>
                    <a:pt x="44810" y="878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6985598" y="1680039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7129634" y="1661643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7286356" y="1616531"/>
              <a:ext cx="63518" cy="103802"/>
            </a:xfrm>
            <a:custGeom>
              <a:avLst/>
              <a:gdLst/>
              <a:ahLst/>
              <a:cxnLst/>
              <a:rect l="l" t="t" r="r" b="b"/>
              <a:pathLst>
                <a:path w="63518" h="103802">
                  <a:moveTo>
                    <a:pt x="31684" y="103803"/>
                  </a:moveTo>
                  <a:cubicBezTo>
                    <a:pt x="52957" y="103803"/>
                    <a:pt x="63519" y="86603"/>
                    <a:pt x="63519" y="52203"/>
                  </a:cubicBezTo>
                  <a:cubicBezTo>
                    <a:pt x="63519" y="29119"/>
                    <a:pt x="58691" y="13730"/>
                    <a:pt x="49186" y="6186"/>
                  </a:cubicBezTo>
                  <a:cubicBezTo>
                    <a:pt x="43905" y="2112"/>
                    <a:pt x="38021" y="0"/>
                    <a:pt x="31835" y="0"/>
                  </a:cubicBezTo>
                  <a:cubicBezTo>
                    <a:pt x="10561" y="0"/>
                    <a:pt x="0" y="17351"/>
                    <a:pt x="0" y="52203"/>
                  </a:cubicBezTo>
                  <a:cubicBezTo>
                    <a:pt x="0" y="79964"/>
                    <a:pt x="7393" y="103803"/>
                    <a:pt x="31684" y="103803"/>
                  </a:cubicBezTo>
                  <a:close/>
                  <a:moveTo>
                    <a:pt x="48582" y="21424"/>
                  </a:moveTo>
                  <a:cubicBezTo>
                    <a:pt x="49638" y="26705"/>
                    <a:pt x="50091" y="36361"/>
                    <a:pt x="50091" y="50393"/>
                  </a:cubicBezTo>
                  <a:cubicBezTo>
                    <a:pt x="50091" y="64273"/>
                    <a:pt x="49487" y="74533"/>
                    <a:pt x="48431" y="81171"/>
                  </a:cubicBezTo>
                  <a:cubicBezTo>
                    <a:pt x="46470" y="93241"/>
                    <a:pt x="40887" y="99276"/>
                    <a:pt x="31684" y="99276"/>
                  </a:cubicBezTo>
                  <a:cubicBezTo>
                    <a:pt x="28214" y="99276"/>
                    <a:pt x="24744" y="97919"/>
                    <a:pt x="21575" y="95354"/>
                  </a:cubicBezTo>
                  <a:cubicBezTo>
                    <a:pt x="17502" y="91883"/>
                    <a:pt x="15088" y="84792"/>
                    <a:pt x="14031" y="73929"/>
                  </a:cubicBezTo>
                  <a:cubicBezTo>
                    <a:pt x="13579" y="70157"/>
                    <a:pt x="13428" y="62312"/>
                    <a:pt x="13428" y="50393"/>
                  </a:cubicBezTo>
                  <a:cubicBezTo>
                    <a:pt x="13428" y="37266"/>
                    <a:pt x="13881" y="28063"/>
                    <a:pt x="14635" y="23084"/>
                  </a:cubicBezTo>
                  <a:cubicBezTo>
                    <a:pt x="15993" y="14786"/>
                    <a:pt x="18709" y="9505"/>
                    <a:pt x="22933" y="7242"/>
                  </a:cubicBezTo>
                  <a:cubicBezTo>
                    <a:pt x="26252" y="5432"/>
                    <a:pt x="29119" y="4526"/>
                    <a:pt x="31684" y="4526"/>
                  </a:cubicBezTo>
                  <a:cubicBezTo>
                    <a:pt x="41491" y="4526"/>
                    <a:pt x="46922" y="12523"/>
                    <a:pt x="48582" y="214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6875409" y="1864264"/>
              <a:ext cx="127037" cy="103048"/>
            </a:xfrm>
            <a:custGeom>
              <a:avLst/>
              <a:gdLst/>
              <a:ahLst/>
              <a:cxnLst/>
              <a:rect l="l" t="t" r="r" b="b"/>
              <a:pathLst>
                <a:path w="127037" h="103048">
                  <a:moveTo>
                    <a:pt x="124473" y="0"/>
                  </a:moveTo>
                  <a:cubicBezTo>
                    <a:pt x="121606" y="0"/>
                    <a:pt x="112252" y="453"/>
                    <a:pt x="109385" y="453"/>
                  </a:cubicBezTo>
                  <a:cubicBezTo>
                    <a:pt x="106518" y="453"/>
                    <a:pt x="97013" y="0"/>
                    <a:pt x="94147" y="0"/>
                  </a:cubicBezTo>
                  <a:cubicBezTo>
                    <a:pt x="91883" y="0"/>
                    <a:pt x="90827" y="1207"/>
                    <a:pt x="90827" y="3621"/>
                  </a:cubicBezTo>
                  <a:cubicBezTo>
                    <a:pt x="90827" y="4979"/>
                    <a:pt x="91883" y="5733"/>
                    <a:pt x="94147" y="5884"/>
                  </a:cubicBezTo>
                  <a:cubicBezTo>
                    <a:pt x="100483" y="5884"/>
                    <a:pt x="103652" y="7846"/>
                    <a:pt x="103652" y="11768"/>
                  </a:cubicBezTo>
                  <a:cubicBezTo>
                    <a:pt x="103652" y="12674"/>
                    <a:pt x="103501" y="13730"/>
                    <a:pt x="103350" y="14786"/>
                  </a:cubicBezTo>
                  <a:lnTo>
                    <a:pt x="87055" y="79361"/>
                  </a:lnTo>
                  <a:lnTo>
                    <a:pt x="54617" y="3168"/>
                  </a:lnTo>
                  <a:cubicBezTo>
                    <a:pt x="53410" y="302"/>
                    <a:pt x="53108" y="0"/>
                    <a:pt x="49336" y="0"/>
                  </a:cubicBezTo>
                  <a:lnTo>
                    <a:pt x="29270" y="0"/>
                  </a:lnTo>
                  <a:cubicBezTo>
                    <a:pt x="25649" y="0"/>
                    <a:pt x="24291" y="302"/>
                    <a:pt x="24291" y="3621"/>
                  </a:cubicBezTo>
                  <a:cubicBezTo>
                    <a:pt x="24291" y="5130"/>
                    <a:pt x="25951" y="5884"/>
                    <a:pt x="29119" y="5884"/>
                  </a:cubicBezTo>
                  <a:cubicBezTo>
                    <a:pt x="35456" y="5884"/>
                    <a:pt x="38624" y="6035"/>
                    <a:pt x="38775" y="6488"/>
                  </a:cubicBezTo>
                  <a:lnTo>
                    <a:pt x="18709" y="86452"/>
                  </a:lnTo>
                  <a:cubicBezTo>
                    <a:pt x="17351" y="92336"/>
                    <a:pt x="13881" y="95655"/>
                    <a:pt x="8449" y="96712"/>
                  </a:cubicBezTo>
                  <a:cubicBezTo>
                    <a:pt x="4526" y="97164"/>
                    <a:pt x="0" y="96561"/>
                    <a:pt x="0" y="100785"/>
                  </a:cubicBezTo>
                  <a:cubicBezTo>
                    <a:pt x="0" y="102294"/>
                    <a:pt x="905" y="103048"/>
                    <a:pt x="2565" y="103048"/>
                  </a:cubicBezTo>
                  <a:cubicBezTo>
                    <a:pt x="5281" y="103048"/>
                    <a:pt x="14635" y="102596"/>
                    <a:pt x="17502" y="102596"/>
                  </a:cubicBezTo>
                  <a:cubicBezTo>
                    <a:pt x="20368" y="102596"/>
                    <a:pt x="30024" y="103048"/>
                    <a:pt x="32891" y="103048"/>
                  </a:cubicBezTo>
                  <a:cubicBezTo>
                    <a:pt x="35154" y="103048"/>
                    <a:pt x="36210" y="101841"/>
                    <a:pt x="36210" y="99427"/>
                  </a:cubicBezTo>
                  <a:cubicBezTo>
                    <a:pt x="36210" y="98069"/>
                    <a:pt x="35003" y="97315"/>
                    <a:pt x="32589" y="97164"/>
                  </a:cubicBezTo>
                  <a:cubicBezTo>
                    <a:pt x="26403" y="97013"/>
                    <a:pt x="23386" y="95052"/>
                    <a:pt x="23386" y="91280"/>
                  </a:cubicBezTo>
                  <a:cubicBezTo>
                    <a:pt x="23386" y="90526"/>
                    <a:pt x="23537" y="89469"/>
                    <a:pt x="23838" y="87961"/>
                  </a:cubicBezTo>
                  <a:lnTo>
                    <a:pt x="43301" y="10863"/>
                  </a:lnTo>
                  <a:lnTo>
                    <a:pt x="81020" y="99880"/>
                  </a:lnTo>
                  <a:cubicBezTo>
                    <a:pt x="81926" y="101992"/>
                    <a:pt x="83133" y="103048"/>
                    <a:pt x="84491" y="103048"/>
                  </a:cubicBezTo>
                  <a:cubicBezTo>
                    <a:pt x="85848" y="103048"/>
                    <a:pt x="86754" y="101841"/>
                    <a:pt x="87357" y="99427"/>
                  </a:cubicBezTo>
                  <a:lnTo>
                    <a:pt x="108329" y="16445"/>
                  </a:lnTo>
                  <a:cubicBezTo>
                    <a:pt x="110290" y="8751"/>
                    <a:pt x="114515" y="6035"/>
                    <a:pt x="123869" y="5884"/>
                  </a:cubicBezTo>
                  <a:cubicBezTo>
                    <a:pt x="125981" y="5733"/>
                    <a:pt x="127038" y="4526"/>
                    <a:pt x="127038" y="2112"/>
                  </a:cubicBezTo>
                  <a:cubicBezTo>
                    <a:pt x="126585" y="754"/>
                    <a:pt x="126434" y="0"/>
                    <a:pt x="1244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6992037" y="1932450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7129634" y="1911941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7286356" y="1864264"/>
              <a:ext cx="127037" cy="103048"/>
            </a:xfrm>
            <a:custGeom>
              <a:avLst/>
              <a:gdLst/>
              <a:ahLst/>
              <a:cxnLst/>
              <a:rect l="l" t="t" r="r" b="b"/>
              <a:pathLst>
                <a:path w="127037" h="103048">
                  <a:moveTo>
                    <a:pt x="124473" y="0"/>
                  </a:moveTo>
                  <a:cubicBezTo>
                    <a:pt x="121606" y="0"/>
                    <a:pt x="112252" y="453"/>
                    <a:pt x="109385" y="453"/>
                  </a:cubicBezTo>
                  <a:cubicBezTo>
                    <a:pt x="106518" y="453"/>
                    <a:pt x="97013" y="0"/>
                    <a:pt x="94147" y="0"/>
                  </a:cubicBezTo>
                  <a:cubicBezTo>
                    <a:pt x="91883" y="0"/>
                    <a:pt x="90827" y="1207"/>
                    <a:pt x="90827" y="3621"/>
                  </a:cubicBezTo>
                  <a:cubicBezTo>
                    <a:pt x="90827" y="4979"/>
                    <a:pt x="91883" y="5733"/>
                    <a:pt x="94147" y="5884"/>
                  </a:cubicBezTo>
                  <a:cubicBezTo>
                    <a:pt x="100483" y="5884"/>
                    <a:pt x="103652" y="7846"/>
                    <a:pt x="103652" y="11768"/>
                  </a:cubicBezTo>
                  <a:cubicBezTo>
                    <a:pt x="103652" y="12674"/>
                    <a:pt x="103501" y="13730"/>
                    <a:pt x="103350" y="14786"/>
                  </a:cubicBezTo>
                  <a:lnTo>
                    <a:pt x="87055" y="79361"/>
                  </a:lnTo>
                  <a:lnTo>
                    <a:pt x="54617" y="3168"/>
                  </a:lnTo>
                  <a:cubicBezTo>
                    <a:pt x="53410" y="302"/>
                    <a:pt x="53108" y="0"/>
                    <a:pt x="49336" y="0"/>
                  </a:cubicBezTo>
                  <a:lnTo>
                    <a:pt x="29270" y="0"/>
                  </a:lnTo>
                  <a:cubicBezTo>
                    <a:pt x="25649" y="0"/>
                    <a:pt x="24291" y="302"/>
                    <a:pt x="24291" y="3621"/>
                  </a:cubicBezTo>
                  <a:cubicBezTo>
                    <a:pt x="24291" y="5130"/>
                    <a:pt x="25951" y="5884"/>
                    <a:pt x="29119" y="5884"/>
                  </a:cubicBezTo>
                  <a:cubicBezTo>
                    <a:pt x="35456" y="5884"/>
                    <a:pt x="38624" y="6035"/>
                    <a:pt x="38775" y="6488"/>
                  </a:cubicBezTo>
                  <a:lnTo>
                    <a:pt x="18709" y="86452"/>
                  </a:lnTo>
                  <a:cubicBezTo>
                    <a:pt x="17351" y="92336"/>
                    <a:pt x="13881" y="95655"/>
                    <a:pt x="8449" y="96712"/>
                  </a:cubicBezTo>
                  <a:cubicBezTo>
                    <a:pt x="4526" y="97164"/>
                    <a:pt x="0" y="96561"/>
                    <a:pt x="0" y="100785"/>
                  </a:cubicBezTo>
                  <a:cubicBezTo>
                    <a:pt x="0" y="102294"/>
                    <a:pt x="905" y="103048"/>
                    <a:pt x="2565" y="103048"/>
                  </a:cubicBezTo>
                  <a:cubicBezTo>
                    <a:pt x="5281" y="103048"/>
                    <a:pt x="14635" y="102596"/>
                    <a:pt x="17502" y="102596"/>
                  </a:cubicBezTo>
                  <a:cubicBezTo>
                    <a:pt x="20368" y="102596"/>
                    <a:pt x="30024" y="103048"/>
                    <a:pt x="32891" y="103048"/>
                  </a:cubicBezTo>
                  <a:cubicBezTo>
                    <a:pt x="35154" y="103048"/>
                    <a:pt x="36210" y="101841"/>
                    <a:pt x="36210" y="99427"/>
                  </a:cubicBezTo>
                  <a:cubicBezTo>
                    <a:pt x="36210" y="98069"/>
                    <a:pt x="35003" y="97315"/>
                    <a:pt x="32589" y="97164"/>
                  </a:cubicBezTo>
                  <a:cubicBezTo>
                    <a:pt x="26403" y="97013"/>
                    <a:pt x="23386" y="95052"/>
                    <a:pt x="23386" y="91280"/>
                  </a:cubicBezTo>
                  <a:cubicBezTo>
                    <a:pt x="23386" y="90526"/>
                    <a:pt x="23537" y="89469"/>
                    <a:pt x="23838" y="87961"/>
                  </a:cubicBezTo>
                  <a:lnTo>
                    <a:pt x="43301" y="10863"/>
                  </a:lnTo>
                  <a:lnTo>
                    <a:pt x="81020" y="99880"/>
                  </a:lnTo>
                  <a:cubicBezTo>
                    <a:pt x="81926" y="101992"/>
                    <a:pt x="83133" y="103048"/>
                    <a:pt x="84491" y="103048"/>
                  </a:cubicBezTo>
                  <a:cubicBezTo>
                    <a:pt x="85848" y="103048"/>
                    <a:pt x="86754" y="101841"/>
                    <a:pt x="87357" y="99427"/>
                  </a:cubicBezTo>
                  <a:lnTo>
                    <a:pt x="108329" y="16445"/>
                  </a:lnTo>
                  <a:cubicBezTo>
                    <a:pt x="110290" y="8751"/>
                    <a:pt x="114515" y="6035"/>
                    <a:pt x="123869" y="5884"/>
                  </a:cubicBezTo>
                  <a:cubicBezTo>
                    <a:pt x="125981" y="5733"/>
                    <a:pt x="127038" y="4526"/>
                    <a:pt x="127038" y="2112"/>
                  </a:cubicBezTo>
                  <a:cubicBezTo>
                    <a:pt x="126585" y="754"/>
                    <a:pt x="126434" y="0"/>
                    <a:pt x="1244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7402983" y="1932450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7505460" y="1854457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2740" y="150272"/>
                  </a:moveTo>
                  <a:cubicBezTo>
                    <a:pt x="34098" y="150272"/>
                    <a:pt x="34852" y="149518"/>
                    <a:pt x="34852" y="148160"/>
                  </a:cubicBezTo>
                  <a:cubicBezTo>
                    <a:pt x="34852" y="147708"/>
                    <a:pt x="34551" y="147104"/>
                    <a:pt x="34098" y="146501"/>
                  </a:cubicBezTo>
                  <a:cubicBezTo>
                    <a:pt x="26252" y="140466"/>
                    <a:pt x="19916" y="130508"/>
                    <a:pt x="15238" y="116778"/>
                  </a:cubicBezTo>
                  <a:cubicBezTo>
                    <a:pt x="11165" y="104859"/>
                    <a:pt x="9053" y="93090"/>
                    <a:pt x="9053" y="81473"/>
                  </a:cubicBezTo>
                  <a:lnTo>
                    <a:pt x="9053" y="68799"/>
                  </a:lnTo>
                  <a:cubicBezTo>
                    <a:pt x="9053" y="57182"/>
                    <a:pt x="11165" y="45414"/>
                    <a:pt x="15238" y="33494"/>
                  </a:cubicBezTo>
                  <a:cubicBezTo>
                    <a:pt x="19916" y="19765"/>
                    <a:pt x="26252" y="9807"/>
                    <a:pt x="34098" y="3772"/>
                  </a:cubicBezTo>
                  <a:cubicBezTo>
                    <a:pt x="34551" y="3319"/>
                    <a:pt x="34852" y="2716"/>
                    <a:pt x="34852" y="2112"/>
                  </a:cubicBezTo>
                  <a:cubicBezTo>
                    <a:pt x="34852" y="754"/>
                    <a:pt x="34098" y="0"/>
                    <a:pt x="32740" y="0"/>
                  </a:cubicBezTo>
                  <a:cubicBezTo>
                    <a:pt x="32589" y="0"/>
                    <a:pt x="32137" y="151"/>
                    <a:pt x="31684" y="453"/>
                  </a:cubicBezTo>
                  <a:cubicBezTo>
                    <a:pt x="22631" y="7393"/>
                    <a:pt x="15088" y="17652"/>
                    <a:pt x="8902" y="31382"/>
                  </a:cubicBezTo>
                  <a:cubicBezTo>
                    <a:pt x="3018" y="44508"/>
                    <a:pt x="0" y="56880"/>
                    <a:pt x="0" y="68799"/>
                  </a:cubicBezTo>
                  <a:lnTo>
                    <a:pt x="0" y="81473"/>
                  </a:lnTo>
                  <a:cubicBezTo>
                    <a:pt x="0" y="93392"/>
                    <a:pt x="3018" y="105764"/>
                    <a:pt x="8902" y="118890"/>
                  </a:cubicBezTo>
                  <a:cubicBezTo>
                    <a:pt x="15088" y="132620"/>
                    <a:pt x="22631" y="142880"/>
                    <a:pt x="31684" y="149820"/>
                  </a:cubicBezTo>
                  <a:cubicBezTo>
                    <a:pt x="32137" y="150122"/>
                    <a:pt x="32589" y="150272"/>
                    <a:pt x="32740" y="1502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7557363" y="1864264"/>
              <a:ext cx="91883" cy="103048"/>
            </a:xfrm>
            <a:custGeom>
              <a:avLst/>
              <a:gdLst/>
              <a:ahLst/>
              <a:cxnLst/>
              <a:rect l="l" t="t" r="r" b="b"/>
              <a:pathLst>
                <a:path w="91883" h="103048">
                  <a:moveTo>
                    <a:pt x="52203" y="82831"/>
                  </a:moveTo>
                  <a:cubicBezTo>
                    <a:pt x="62010" y="82077"/>
                    <a:pt x="70610" y="79059"/>
                    <a:pt x="78305" y="74080"/>
                  </a:cubicBezTo>
                  <a:cubicBezTo>
                    <a:pt x="87357" y="68045"/>
                    <a:pt x="91883" y="60501"/>
                    <a:pt x="91883" y="51600"/>
                  </a:cubicBezTo>
                  <a:cubicBezTo>
                    <a:pt x="91883" y="42698"/>
                    <a:pt x="87357" y="35154"/>
                    <a:pt x="78305" y="29119"/>
                  </a:cubicBezTo>
                  <a:cubicBezTo>
                    <a:pt x="70610" y="23989"/>
                    <a:pt x="62010" y="20972"/>
                    <a:pt x="52203" y="20217"/>
                  </a:cubicBezTo>
                  <a:lnTo>
                    <a:pt x="52203" y="12372"/>
                  </a:lnTo>
                  <a:cubicBezTo>
                    <a:pt x="52203" y="10410"/>
                    <a:pt x="52354" y="9203"/>
                    <a:pt x="52807" y="8449"/>
                  </a:cubicBezTo>
                  <a:cubicBezTo>
                    <a:pt x="53561" y="6789"/>
                    <a:pt x="57786" y="5884"/>
                    <a:pt x="65782" y="5884"/>
                  </a:cubicBezTo>
                  <a:lnTo>
                    <a:pt x="71364" y="5884"/>
                  </a:lnTo>
                  <a:lnTo>
                    <a:pt x="71364" y="0"/>
                  </a:lnTo>
                  <a:cubicBezTo>
                    <a:pt x="67291" y="302"/>
                    <a:pt x="58691" y="453"/>
                    <a:pt x="45565" y="453"/>
                  </a:cubicBezTo>
                  <a:cubicBezTo>
                    <a:pt x="32287" y="453"/>
                    <a:pt x="23688" y="302"/>
                    <a:pt x="19614" y="0"/>
                  </a:cubicBezTo>
                  <a:lnTo>
                    <a:pt x="19614" y="5884"/>
                  </a:lnTo>
                  <a:lnTo>
                    <a:pt x="25196" y="5884"/>
                  </a:lnTo>
                  <a:cubicBezTo>
                    <a:pt x="33193" y="5884"/>
                    <a:pt x="37568" y="6639"/>
                    <a:pt x="38323" y="8298"/>
                  </a:cubicBezTo>
                  <a:cubicBezTo>
                    <a:pt x="38624" y="9053"/>
                    <a:pt x="38775" y="10410"/>
                    <a:pt x="38775" y="12372"/>
                  </a:cubicBezTo>
                  <a:lnTo>
                    <a:pt x="38775" y="20217"/>
                  </a:lnTo>
                  <a:cubicBezTo>
                    <a:pt x="29119" y="21274"/>
                    <a:pt x="20670" y="24291"/>
                    <a:pt x="13277" y="29270"/>
                  </a:cubicBezTo>
                  <a:cubicBezTo>
                    <a:pt x="4375" y="35154"/>
                    <a:pt x="0" y="42547"/>
                    <a:pt x="0" y="51449"/>
                  </a:cubicBezTo>
                  <a:cubicBezTo>
                    <a:pt x="0" y="60350"/>
                    <a:pt x="4375" y="67743"/>
                    <a:pt x="13126" y="73778"/>
                  </a:cubicBezTo>
                  <a:cubicBezTo>
                    <a:pt x="20519" y="78757"/>
                    <a:pt x="29119" y="81775"/>
                    <a:pt x="38775" y="82831"/>
                  </a:cubicBezTo>
                  <a:lnTo>
                    <a:pt x="38775" y="90676"/>
                  </a:lnTo>
                  <a:cubicBezTo>
                    <a:pt x="38775" y="92638"/>
                    <a:pt x="38624" y="93845"/>
                    <a:pt x="38323" y="94599"/>
                  </a:cubicBezTo>
                  <a:cubicBezTo>
                    <a:pt x="37568" y="96259"/>
                    <a:pt x="33193" y="97164"/>
                    <a:pt x="25196" y="97164"/>
                  </a:cubicBezTo>
                  <a:lnTo>
                    <a:pt x="19614" y="97164"/>
                  </a:lnTo>
                  <a:lnTo>
                    <a:pt x="19614" y="103048"/>
                  </a:lnTo>
                  <a:cubicBezTo>
                    <a:pt x="23688" y="102747"/>
                    <a:pt x="32287" y="102596"/>
                    <a:pt x="45414" y="102596"/>
                  </a:cubicBezTo>
                  <a:cubicBezTo>
                    <a:pt x="58691" y="102596"/>
                    <a:pt x="67291" y="102747"/>
                    <a:pt x="71364" y="103048"/>
                  </a:cubicBezTo>
                  <a:lnTo>
                    <a:pt x="71364" y="97164"/>
                  </a:lnTo>
                  <a:lnTo>
                    <a:pt x="65782" y="97164"/>
                  </a:lnTo>
                  <a:cubicBezTo>
                    <a:pt x="57786" y="97164"/>
                    <a:pt x="53561" y="96410"/>
                    <a:pt x="52807" y="94750"/>
                  </a:cubicBezTo>
                  <a:cubicBezTo>
                    <a:pt x="52354" y="93996"/>
                    <a:pt x="52203" y="92638"/>
                    <a:pt x="52203" y="90676"/>
                  </a:cubicBezTo>
                  <a:close/>
                  <a:moveTo>
                    <a:pt x="52203" y="24744"/>
                  </a:moveTo>
                  <a:cubicBezTo>
                    <a:pt x="67894" y="26705"/>
                    <a:pt x="75740" y="35607"/>
                    <a:pt x="75740" y="51449"/>
                  </a:cubicBezTo>
                  <a:cubicBezTo>
                    <a:pt x="75740" y="67291"/>
                    <a:pt x="67894" y="76192"/>
                    <a:pt x="52203" y="78305"/>
                  </a:cubicBezTo>
                  <a:close/>
                  <a:moveTo>
                    <a:pt x="38775" y="24895"/>
                  </a:moveTo>
                  <a:lnTo>
                    <a:pt x="38775" y="78154"/>
                  </a:lnTo>
                  <a:cubicBezTo>
                    <a:pt x="23688" y="75891"/>
                    <a:pt x="16144" y="67140"/>
                    <a:pt x="16144" y="51600"/>
                  </a:cubicBezTo>
                  <a:cubicBezTo>
                    <a:pt x="16144" y="36059"/>
                    <a:pt x="23688" y="27158"/>
                    <a:pt x="387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7666442" y="1854457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168" y="149820"/>
                  </a:moveTo>
                  <a:cubicBezTo>
                    <a:pt x="12221" y="142880"/>
                    <a:pt x="19765" y="132620"/>
                    <a:pt x="25951" y="118890"/>
                  </a:cubicBezTo>
                  <a:cubicBezTo>
                    <a:pt x="31835" y="105764"/>
                    <a:pt x="34852" y="93392"/>
                    <a:pt x="34852" y="81473"/>
                  </a:cubicBezTo>
                  <a:lnTo>
                    <a:pt x="34852" y="68799"/>
                  </a:lnTo>
                  <a:cubicBezTo>
                    <a:pt x="34852" y="56880"/>
                    <a:pt x="31835" y="44508"/>
                    <a:pt x="25951" y="31382"/>
                  </a:cubicBezTo>
                  <a:cubicBezTo>
                    <a:pt x="19765" y="17652"/>
                    <a:pt x="12221" y="7393"/>
                    <a:pt x="3168" y="453"/>
                  </a:cubicBezTo>
                  <a:cubicBezTo>
                    <a:pt x="2716" y="151"/>
                    <a:pt x="2263" y="0"/>
                    <a:pt x="2112" y="0"/>
                  </a:cubicBezTo>
                  <a:cubicBezTo>
                    <a:pt x="754" y="0"/>
                    <a:pt x="0" y="754"/>
                    <a:pt x="0" y="2112"/>
                  </a:cubicBezTo>
                  <a:cubicBezTo>
                    <a:pt x="0" y="2716"/>
                    <a:pt x="302" y="3319"/>
                    <a:pt x="754" y="3772"/>
                  </a:cubicBezTo>
                  <a:cubicBezTo>
                    <a:pt x="8600" y="9807"/>
                    <a:pt x="14937" y="19765"/>
                    <a:pt x="19614" y="33494"/>
                  </a:cubicBezTo>
                  <a:cubicBezTo>
                    <a:pt x="23688" y="45414"/>
                    <a:pt x="25800" y="57182"/>
                    <a:pt x="25800" y="68799"/>
                  </a:cubicBezTo>
                  <a:lnTo>
                    <a:pt x="25800" y="81473"/>
                  </a:lnTo>
                  <a:cubicBezTo>
                    <a:pt x="25800" y="93090"/>
                    <a:pt x="23688" y="104859"/>
                    <a:pt x="19614" y="116778"/>
                  </a:cubicBezTo>
                  <a:cubicBezTo>
                    <a:pt x="14937" y="130508"/>
                    <a:pt x="8600" y="140466"/>
                    <a:pt x="754" y="146501"/>
                  </a:cubicBezTo>
                  <a:cubicBezTo>
                    <a:pt x="302" y="147104"/>
                    <a:pt x="0" y="147708"/>
                    <a:pt x="0" y="148160"/>
                  </a:cubicBezTo>
                  <a:cubicBezTo>
                    <a:pt x="0" y="149518"/>
                    <a:pt x="754" y="150272"/>
                    <a:pt x="2112" y="150272"/>
                  </a:cubicBezTo>
                  <a:cubicBezTo>
                    <a:pt x="2263" y="150272"/>
                    <a:pt x="2716" y="150122"/>
                    <a:pt x="3168" y="1498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6868970" y="2112609"/>
              <a:ext cx="127037" cy="103048"/>
            </a:xfrm>
            <a:custGeom>
              <a:avLst/>
              <a:gdLst/>
              <a:ahLst/>
              <a:cxnLst/>
              <a:rect l="l" t="t" r="r" b="b"/>
              <a:pathLst>
                <a:path w="127037" h="103048">
                  <a:moveTo>
                    <a:pt x="124473" y="0"/>
                  </a:moveTo>
                  <a:cubicBezTo>
                    <a:pt x="121606" y="0"/>
                    <a:pt x="112252" y="453"/>
                    <a:pt x="109385" y="453"/>
                  </a:cubicBezTo>
                  <a:cubicBezTo>
                    <a:pt x="106518" y="453"/>
                    <a:pt x="97013" y="0"/>
                    <a:pt x="94147" y="0"/>
                  </a:cubicBezTo>
                  <a:cubicBezTo>
                    <a:pt x="91883" y="0"/>
                    <a:pt x="90827" y="1207"/>
                    <a:pt x="90827" y="3621"/>
                  </a:cubicBezTo>
                  <a:cubicBezTo>
                    <a:pt x="90827" y="4979"/>
                    <a:pt x="91883" y="5733"/>
                    <a:pt x="94147" y="5884"/>
                  </a:cubicBezTo>
                  <a:cubicBezTo>
                    <a:pt x="100483" y="5884"/>
                    <a:pt x="103652" y="7846"/>
                    <a:pt x="103652" y="11768"/>
                  </a:cubicBezTo>
                  <a:cubicBezTo>
                    <a:pt x="103652" y="12674"/>
                    <a:pt x="103501" y="13730"/>
                    <a:pt x="103350" y="14786"/>
                  </a:cubicBezTo>
                  <a:lnTo>
                    <a:pt x="87055" y="79361"/>
                  </a:lnTo>
                  <a:lnTo>
                    <a:pt x="54617" y="3168"/>
                  </a:lnTo>
                  <a:cubicBezTo>
                    <a:pt x="53410" y="302"/>
                    <a:pt x="53108" y="0"/>
                    <a:pt x="49336" y="0"/>
                  </a:cubicBezTo>
                  <a:lnTo>
                    <a:pt x="29270" y="0"/>
                  </a:lnTo>
                  <a:cubicBezTo>
                    <a:pt x="25649" y="0"/>
                    <a:pt x="24291" y="302"/>
                    <a:pt x="24291" y="3621"/>
                  </a:cubicBezTo>
                  <a:cubicBezTo>
                    <a:pt x="24291" y="5130"/>
                    <a:pt x="25951" y="5884"/>
                    <a:pt x="29119" y="5884"/>
                  </a:cubicBezTo>
                  <a:cubicBezTo>
                    <a:pt x="35456" y="5884"/>
                    <a:pt x="38624" y="6035"/>
                    <a:pt x="38775" y="6488"/>
                  </a:cubicBezTo>
                  <a:lnTo>
                    <a:pt x="18709" y="86452"/>
                  </a:lnTo>
                  <a:cubicBezTo>
                    <a:pt x="17351" y="92336"/>
                    <a:pt x="13881" y="95655"/>
                    <a:pt x="8449" y="96712"/>
                  </a:cubicBezTo>
                  <a:cubicBezTo>
                    <a:pt x="4526" y="97164"/>
                    <a:pt x="0" y="96561"/>
                    <a:pt x="0" y="100785"/>
                  </a:cubicBezTo>
                  <a:cubicBezTo>
                    <a:pt x="0" y="102294"/>
                    <a:pt x="905" y="103048"/>
                    <a:pt x="2565" y="103048"/>
                  </a:cubicBezTo>
                  <a:cubicBezTo>
                    <a:pt x="5281" y="103048"/>
                    <a:pt x="14635" y="102596"/>
                    <a:pt x="17502" y="102596"/>
                  </a:cubicBezTo>
                  <a:cubicBezTo>
                    <a:pt x="20368" y="102596"/>
                    <a:pt x="30024" y="103048"/>
                    <a:pt x="32891" y="103048"/>
                  </a:cubicBezTo>
                  <a:cubicBezTo>
                    <a:pt x="35154" y="103048"/>
                    <a:pt x="36210" y="101841"/>
                    <a:pt x="36210" y="99427"/>
                  </a:cubicBezTo>
                  <a:cubicBezTo>
                    <a:pt x="36210" y="98069"/>
                    <a:pt x="35003" y="97315"/>
                    <a:pt x="32589" y="97164"/>
                  </a:cubicBezTo>
                  <a:cubicBezTo>
                    <a:pt x="26403" y="97013"/>
                    <a:pt x="23386" y="95052"/>
                    <a:pt x="23386" y="91280"/>
                  </a:cubicBezTo>
                  <a:cubicBezTo>
                    <a:pt x="23386" y="90526"/>
                    <a:pt x="23537" y="89469"/>
                    <a:pt x="23838" y="87961"/>
                  </a:cubicBezTo>
                  <a:lnTo>
                    <a:pt x="43301" y="10863"/>
                  </a:lnTo>
                  <a:lnTo>
                    <a:pt x="81020" y="99880"/>
                  </a:lnTo>
                  <a:cubicBezTo>
                    <a:pt x="81926" y="101992"/>
                    <a:pt x="83133" y="103048"/>
                    <a:pt x="84491" y="103048"/>
                  </a:cubicBezTo>
                  <a:cubicBezTo>
                    <a:pt x="85848" y="103048"/>
                    <a:pt x="86754" y="101841"/>
                    <a:pt x="87357" y="99427"/>
                  </a:cubicBezTo>
                  <a:lnTo>
                    <a:pt x="108329" y="16445"/>
                  </a:lnTo>
                  <a:cubicBezTo>
                    <a:pt x="110290" y="8751"/>
                    <a:pt x="114515" y="6035"/>
                    <a:pt x="123869" y="5884"/>
                  </a:cubicBezTo>
                  <a:cubicBezTo>
                    <a:pt x="125981" y="5733"/>
                    <a:pt x="127038" y="4526"/>
                    <a:pt x="127038" y="2112"/>
                  </a:cubicBezTo>
                  <a:cubicBezTo>
                    <a:pt x="126585" y="754"/>
                    <a:pt x="126434" y="0"/>
                    <a:pt x="1244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6985598" y="2178683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7129634" y="2160286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7286356" y="2112609"/>
              <a:ext cx="127037" cy="103048"/>
            </a:xfrm>
            <a:custGeom>
              <a:avLst/>
              <a:gdLst/>
              <a:ahLst/>
              <a:cxnLst/>
              <a:rect l="l" t="t" r="r" b="b"/>
              <a:pathLst>
                <a:path w="127037" h="103048">
                  <a:moveTo>
                    <a:pt x="124473" y="0"/>
                  </a:moveTo>
                  <a:cubicBezTo>
                    <a:pt x="121606" y="0"/>
                    <a:pt x="112252" y="453"/>
                    <a:pt x="109385" y="453"/>
                  </a:cubicBezTo>
                  <a:cubicBezTo>
                    <a:pt x="106518" y="453"/>
                    <a:pt x="97013" y="0"/>
                    <a:pt x="94147" y="0"/>
                  </a:cubicBezTo>
                  <a:cubicBezTo>
                    <a:pt x="91883" y="0"/>
                    <a:pt x="90827" y="1207"/>
                    <a:pt x="90827" y="3621"/>
                  </a:cubicBezTo>
                  <a:cubicBezTo>
                    <a:pt x="90827" y="4979"/>
                    <a:pt x="91883" y="5733"/>
                    <a:pt x="94147" y="5884"/>
                  </a:cubicBezTo>
                  <a:cubicBezTo>
                    <a:pt x="100483" y="5884"/>
                    <a:pt x="103652" y="7846"/>
                    <a:pt x="103652" y="11768"/>
                  </a:cubicBezTo>
                  <a:cubicBezTo>
                    <a:pt x="103652" y="12674"/>
                    <a:pt x="103501" y="13730"/>
                    <a:pt x="103350" y="14786"/>
                  </a:cubicBezTo>
                  <a:lnTo>
                    <a:pt x="87055" y="79361"/>
                  </a:lnTo>
                  <a:lnTo>
                    <a:pt x="54617" y="3168"/>
                  </a:lnTo>
                  <a:cubicBezTo>
                    <a:pt x="53410" y="302"/>
                    <a:pt x="53108" y="0"/>
                    <a:pt x="49336" y="0"/>
                  </a:cubicBezTo>
                  <a:lnTo>
                    <a:pt x="29270" y="0"/>
                  </a:lnTo>
                  <a:cubicBezTo>
                    <a:pt x="25649" y="0"/>
                    <a:pt x="24291" y="302"/>
                    <a:pt x="24291" y="3621"/>
                  </a:cubicBezTo>
                  <a:cubicBezTo>
                    <a:pt x="24291" y="5130"/>
                    <a:pt x="25951" y="5884"/>
                    <a:pt x="29119" y="5884"/>
                  </a:cubicBezTo>
                  <a:cubicBezTo>
                    <a:pt x="35456" y="5884"/>
                    <a:pt x="38624" y="6035"/>
                    <a:pt x="38775" y="6488"/>
                  </a:cubicBezTo>
                  <a:lnTo>
                    <a:pt x="18709" y="86452"/>
                  </a:lnTo>
                  <a:cubicBezTo>
                    <a:pt x="17351" y="92336"/>
                    <a:pt x="13881" y="95655"/>
                    <a:pt x="8449" y="96712"/>
                  </a:cubicBezTo>
                  <a:cubicBezTo>
                    <a:pt x="4526" y="97164"/>
                    <a:pt x="0" y="96561"/>
                    <a:pt x="0" y="100785"/>
                  </a:cubicBezTo>
                  <a:cubicBezTo>
                    <a:pt x="0" y="102294"/>
                    <a:pt x="905" y="103048"/>
                    <a:pt x="2565" y="103048"/>
                  </a:cubicBezTo>
                  <a:cubicBezTo>
                    <a:pt x="5281" y="103048"/>
                    <a:pt x="14635" y="102596"/>
                    <a:pt x="17502" y="102596"/>
                  </a:cubicBezTo>
                  <a:cubicBezTo>
                    <a:pt x="20368" y="102596"/>
                    <a:pt x="30024" y="103048"/>
                    <a:pt x="32891" y="103048"/>
                  </a:cubicBezTo>
                  <a:cubicBezTo>
                    <a:pt x="35154" y="103048"/>
                    <a:pt x="36210" y="101841"/>
                    <a:pt x="36210" y="99427"/>
                  </a:cubicBezTo>
                  <a:cubicBezTo>
                    <a:pt x="36210" y="98069"/>
                    <a:pt x="35003" y="97315"/>
                    <a:pt x="32589" y="97164"/>
                  </a:cubicBezTo>
                  <a:cubicBezTo>
                    <a:pt x="26403" y="97013"/>
                    <a:pt x="23386" y="95052"/>
                    <a:pt x="23386" y="91280"/>
                  </a:cubicBezTo>
                  <a:cubicBezTo>
                    <a:pt x="23386" y="90526"/>
                    <a:pt x="23537" y="89469"/>
                    <a:pt x="23838" y="87961"/>
                  </a:cubicBezTo>
                  <a:lnTo>
                    <a:pt x="43301" y="10863"/>
                  </a:lnTo>
                  <a:lnTo>
                    <a:pt x="81020" y="99880"/>
                  </a:lnTo>
                  <a:cubicBezTo>
                    <a:pt x="81926" y="101992"/>
                    <a:pt x="83133" y="103048"/>
                    <a:pt x="84491" y="103048"/>
                  </a:cubicBezTo>
                  <a:cubicBezTo>
                    <a:pt x="85848" y="103048"/>
                    <a:pt x="86754" y="101841"/>
                    <a:pt x="87357" y="99427"/>
                  </a:cubicBezTo>
                  <a:lnTo>
                    <a:pt x="108329" y="16445"/>
                  </a:lnTo>
                  <a:cubicBezTo>
                    <a:pt x="110290" y="8751"/>
                    <a:pt x="114515" y="6035"/>
                    <a:pt x="123869" y="5884"/>
                  </a:cubicBezTo>
                  <a:cubicBezTo>
                    <a:pt x="125981" y="5733"/>
                    <a:pt x="127038" y="4526"/>
                    <a:pt x="127038" y="2112"/>
                  </a:cubicBezTo>
                  <a:cubicBezTo>
                    <a:pt x="126585" y="754"/>
                    <a:pt x="126434" y="0"/>
                    <a:pt x="1244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7402983" y="2178683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7511899" y="2102802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2740" y="150272"/>
                  </a:moveTo>
                  <a:cubicBezTo>
                    <a:pt x="34098" y="150272"/>
                    <a:pt x="34852" y="149518"/>
                    <a:pt x="34852" y="148160"/>
                  </a:cubicBezTo>
                  <a:cubicBezTo>
                    <a:pt x="34852" y="147708"/>
                    <a:pt x="34551" y="147104"/>
                    <a:pt x="34098" y="146501"/>
                  </a:cubicBezTo>
                  <a:cubicBezTo>
                    <a:pt x="26252" y="140466"/>
                    <a:pt x="19916" y="130508"/>
                    <a:pt x="15238" y="116778"/>
                  </a:cubicBezTo>
                  <a:cubicBezTo>
                    <a:pt x="11165" y="104859"/>
                    <a:pt x="9053" y="93090"/>
                    <a:pt x="9053" y="81473"/>
                  </a:cubicBezTo>
                  <a:lnTo>
                    <a:pt x="9053" y="68799"/>
                  </a:lnTo>
                  <a:cubicBezTo>
                    <a:pt x="9053" y="57182"/>
                    <a:pt x="11165" y="45414"/>
                    <a:pt x="15238" y="33494"/>
                  </a:cubicBezTo>
                  <a:cubicBezTo>
                    <a:pt x="19916" y="19765"/>
                    <a:pt x="26252" y="9807"/>
                    <a:pt x="34098" y="3772"/>
                  </a:cubicBezTo>
                  <a:cubicBezTo>
                    <a:pt x="34551" y="3319"/>
                    <a:pt x="34852" y="2716"/>
                    <a:pt x="34852" y="2112"/>
                  </a:cubicBezTo>
                  <a:cubicBezTo>
                    <a:pt x="34852" y="754"/>
                    <a:pt x="34098" y="0"/>
                    <a:pt x="32740" y="0"/>
                  </a:cubicBezTo>
                  <a:cubicBezTo>
                    <a:pt x="32589" y="0"/>
                    <a:pt x="32137" y="151"/>
                    <a:pt x="31684" y="453"/>
                  </a:cubicBezTo>
                  <a:cubicBezTo>
                    <a:pt x="22631" y="7393"/>
                    <a:pt x="15088" y="17652"/>
                    <a:pt x="8902" y="31382"/>
                  </a:cubicBezTo>
                  <a:cubicBezTo>
                    <a:pt x="3018" y="44508"/>
                    <a:pt x="0" y="56880"/>
                    <a:pt x="0" y="68799"/>
                  </a:cubicBezTo>
                  <a:lnTo>
                    <a:pt x="0" y="81473"/>
                  </a:lnTo>
                  <a:cubicBezTo>
                    <a:pt x="0" y="93392"/>
                    <a:pt x="3018" y="105764"/>
                    <a:pt x="8902" y="118890"/>
                  </a:cubicBezTo>
                  <a:cubicBezTo>
                    <a:pt x="15088" y="132620"/>
                    <a:pt x="22631" y="142880"/>
                    <a:pt x="31684" y="149820"/>
                  </a:cubicBezTo>
                  <a:cubicBezTo>
                    <a:pt x="32137" y="150122"/>
                    <a:pt x="32589" y="150272"/>
                    <a:pt x="32740" y="1502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7563802" y="2112609"/>
              <a:ext cx="91883" cy="103048"/>
            </a:xfrm>
            <a:custGeom>
              <a:avLst/>
              <a:gdLst/>
              <a:ahLst/>
              <a:cxnLst/>
              <a:rect l="l" t="t" r="r" b="b"/>
              <a:pathLst>
                <a:path w="91883" h="103048">
                  <a:moveTo>
                    <a:pt x="52203" y="82831"/>
                  </a:moveTo>
                  <a:cubicBezTo>
                    <a:pt x="62010" y="82077"/>
                    <a:pt x="70610" y="79059"/>
                    <a:pt x="78305" y="74080"/>
                  </a:cubicBezTo>
                  <a:cubicBezTo>
                    <a:pt x="87357" y="68045"/>
                    <a:pt x="91883" y="60501"/>
                    <a:pt x="91883" y="51600"/>
                  </a:cubicBezTo>
                  <a:cubicBezTo>
                    <a:pt x="91883" y="42698"/>
                    <a:pt x="87357" y="35154"/>
                    <a:pt x="78305" y="29119"/>
                  </a:cubicBezTo>
                  <a:cubicBezTo>
                    <a:pt x="70610" y="23989"/>
                    <a:pt x="62010" y="20972"/>
                    <a:pt x="52203" y="20217"/>
                  </a:cubicBezTo>
                  <a:lnTo>
                    <a:pt x="52203" y="12372"/>
                  </a:lnTo>
                  <a:cubicBezTo>
                    <a:pt x="52203" y="10410"/>
                    <a:pt x="52354" y="9203"/>
                    <a:pt x="52807" y="8449"/>
                  </a:cubicBezTo>
                  <a:cubicBezTo>
                    <a:pt x="53561" y="6789"/>
                    <a:pt x="57786" y="5884"/>
                    <a:pt x="65782" y="5884"/>
                  </a:cubicBezTo>
                  <a:lnTo>
                    <a:pt x="71364" y="5884"/>
                  </a:lnTo>
                  <a:lnTo>
                    <a:pt x="71364" y="0"/>
                  </a:lnTo>
                  <a:cubicBezTo>
                    <a:pt x="67291" y="302"/>
                    <a:pt x="58691" y="453"/>
                    <a:pt x="45565" y="453"/>
                  </a:cubicBezTo>
                  <a:cubicBezTo>
                    <a:pt x="32287" y="453"/>
                    <a:pt x="23688" y="302"/>
                    <a:pt x="19614" y="0"/>
                  </a:cubicBezTo>
                  <a:lnTo>
                    <a:pt x="19614" y="5884"/>
                  </a:lnTo>
                  <a:lnTo>
                    <a:pt x="25196" y="5884"/>
                  </a:lnTo>
                  <a:cubicBezTo>
                    <a:pt x="33193" y="5884"/>
                    <a:pt x="37568" y="6639"/>
                    <a:pt x="38323" y="8298"/>
                  </a:cubicBezTo>
                  <a:cubicBezTo>
                    <a:pt x="38624" y="9053"/>
                    <a:pt x="38775" y="10410"/>
                    <a:pt x="38775" y="12372"/>
                  </a:cubicBezTo>
                  <a:lnTo>
                    <a:pt x="38775" y="20217"/>
                  </a:lnTo>
                  <a:cubicBezTo>
                    <a:pt x="29119" y="21274"/>
                    <a:pt x="20670" y="24291"/>
                    <a:pt x="13277" y="29270"/>
                  </a:cubicBezTo>
                  <a:cubicBezTo>
                    <a:pt x="4375" y="35154"/>
                    <a:pt x="0" y="42547"/>
                    <a:pt x="0" y="51449"/>
                  </a:cubicBezTo>
                  <a:cubicBezTo>
                    <a:pt x="0" y="60350"/>
                    <a:pt x="4375" y="67743"/>
                    <a:pt x="13126" y="73778"/>
                  </a:cubicBezTo>
                  <a:cubicBezTo>
                    <a:pt x="20519" y="78757"/>
                    <a:pt x="29119" y="81775"/>
                    <a:pt x="38775" y="82831"/>
                  </a:cubicBezTo>
                  <a:lnTo>
                    <a:pt x="38775" y="90676"/>
                  </a:lnTo>
                  <a:cubicBezTo>
                    <a:pt x="38775" y="92638"/>
                    <a:pt x="38624" y="93845"/>
                    <a:pt x="38323" y="94599"/>
                  </a:cubicBezTo>
                  <a:cubicBezTo>
                    <a:pt x="37568" y="96259"/>
                    <a:pt x="33193" y="97164"/>
                    <a:pt x="25196" y="97164"/>
                  </a:cubicBezTo>
                  <a:lnTo>
                    <a:pt x="19614" y="97164"/>
                  </a:lnTo>
                  <a:lnTo>
                    <a:pt x="19614" y="103048"/>
                  </a:lnTo>
                  <a:cubicBezTo>
                    <a:pt x="23688" y="102747"/>
                    <a:pt x="32287" y="102596"/>
                    <a:pt x="45414" y="102596"/>
                  </a:cubicBezTo>
                  <a:cubicBezTo>
                    <a:pt x="58691" y="102596"/>
                    <a:pt x="67291" y="102747"/>
                    <a:pt x="71364" y="103048"/>
                  </a:cubicBezTo>
                  <a:lnTo>
                    <a:pt x="71364" y="97164"/>
                  </a:lnTo>
                  <a:lnTo>
                    <a:pt x="65782" y="97164"/>
                  </a:lnTo>
                  <a:cubicBezTo>
                    <a:pt x="57786" y="97164"/>
                    <a:pt x="53561" y="96410"/>
                    <a:pt x="52807" y="94750"/>
                  </a:cubicBezTo>
                  <a:cubicBezTo>
                    <a:pt x="52354" y="93996"/>
                    <a:pt x="52203" y="92638"/>
                    <a:pt x="52203" y="90676"/>
                  </a:cubicBezTo>
                  <a:close/>
                  <a:moveTo>
                    <a:pt x="52203" y="24744"/>
                  </a:moveTo>
                  <a:cubicBezTo>
                    <a:pt x="67894" y="26705"/>
                    <a:pt x="75740" y="35607"/>
                    <a:pt x="75740" y="51449"/>
                  </a:cubicBezTo>
                  <a:cubicBezTo>
                    <a:pt x="75740" y="67291"/>
                    <a:pt x="67894" y="76192"/>
                    <a:pt x="52203" y="78305"/>
                  </a:cubicBezTo>
                  <a:close/>
                  <a:moveTo>
                    <a:pt x="38775" y="24895"/>
                  </a:moveTo>
                  <a:lnTo>
                    <a:pt x="38775" y="78154"/>
                  </a:lnTo>
                  <a:cubicBezTo>
                    <a:pt x="23688" y="75891"/>
                    <a:pt x="16144" y="67140"/>
                    <a:pt x="16144" y="51600"/>
                  </a:cubicBezTo>
                  <a:cubicBezTo>
                    <a:pt x="16144" y="36059"/>
                    <a:pt x="23688" y="27158"/>
                    <a:pt x="38775" y="2489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7672891" y="2102802"/>
              <a:ext cx="34852" cy="150272"/>
            </a:xfrm>
            <a:custGeom>
              <a:avLst/>
              <a:gdLst/>
              <a:ahLst/>
              <a:cxnLst/>
              <a:rect l="l" t="t" r="r" b="b"/>
              <a:pathLst>
                <a:path w="34852" h="150272">
                  <a:moveTo>
                    <a:pt x="3168" y="149820"/>
                  </a:moveTo>
                  <a:cubicBezTo>
                    <a:pt x="12221" y="142880"/>
                    <a:pt x="19765" y="132620"/>
                    <a:pt x="25951" y="118890"/>
                  </a:cubicBezTo>
                  <a:cubicBezTo>
                    <a:pt x="31835" y="105764"/>
                    <a:pt x="34852" y="93392"/>
                    <a:pt x="34852" y="81473"/>
                  </a:cubicBezTo>
                  <a:lnTo>
                    <a:pt x="34852" y="68799"/>
                  </a:lnTo>
                  <a:cubicBezTo>
                    <a:pt x="34852" y="56880"/>
                    <a:pt x="31835" y="44508"/>
                    <a:pt x="25951" y="31382"/>
                  </a:cubicBezTo>
                  <a:cubicBezTo>
                    <a:pt x="19765" y="17652"/>
                    <a:pt x="12221" y="7393"/>
                    <a:pt x="3168" y="453"/>
                  </a:cubicBezTo>
                  <a:cubicBezTo>
                    <a:pt x="2716" y="151"/>
                    <a:pt x="2263" y="0"/>
                    <a:pt x="2112" y="0"/>
                  </a:cubicBezTo>
                  <a:cubicBezTo>
                    <a:pt x="754" y="0"/>
                    <a:pt x="0" y="754"/>
                    <a:pt x="0" y="2112"/>
                  </a:cubicBezTo>
                  <a:cubicBezTo>
                    <a:pt x="0" y="2716"/>
                    <a:pt x="302" y="3319"/>
                    <a:pt x="754" y="3772"/>
                  </a:cubicBezTo>
                  <a:cubicBezTo>
                    <a:pt x="8600" y="9807"/>
                    <a:pt x="14937" y="19765"/>
                    <a:pt x="19614" y="33494"/>
                  </a:cubicBezTo>
                  <a:cubicBezTo>
                    <a:pt x="23688" y="45414"/>
                    <a:pt x="25800" y="57182"/>
                    <a:pt x="25800" y="68799"/>
                  </a:cubicBezTo>
                  <a:lnTo>
                    <a:pt x="25800" y="81473"/>
                  </a:lnTo>
                  <a:cubicBezTo>
                    <a:pt x="25800" y="93090"/>
                    <a:pt x="23688" y="104859"/>
                    <a:pt x="19614" y="116778"/>
                  </a:cubicBezTo>
                  <a:cubicBezTo>
                    <a:pt x="14937" y="130508"/>
                    <a:pt x="8600" y="140466"/>
                    <a:pt x="754" y="146501"/>
                  </a:cubicBezTo>
                  <a:cubicBezTo>
                    <a:pt x="302" y="147104"/>
                    <a:pt x="0" y="147708"/>
                    <a:pt x="0" y="148160"/>
                  </a:cubicBezTo>
                  <a:cubicBezTo>
                    <a:pt x="0" y="149518"/>
                    <a:pt x="754" y="150272"/>
                    <a:pt x="2112" y="150272"/>
                  </a:cubicBezTo>
                  <a:cubicBezTo>
                    <a:pt x="2263" y="150272"/>
                    <a:pt x="2716" y="150122"/>
                    <a:pt x="3168" y="14982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782788" y="2353106"/>
              <a:ext cx="127037" cy="103048"/>
            </a:xfrm>
            <a:custGeom>
              <a:avLst/>
              <a:gdLst/>
              <a:ahLst/>
              <a:cxnLst/>
              <a:rect l="l" t="t" r="r" b="b"/>
              <a:pathLst>
                <a:path w="127037" h="103048">
                  <a:moveTo>
                    <a:pt x="124473" y="0"/>
                  </a:moveTo>
                  <a:cubicBezTo>
                    <a:pt x="121606" y="0"/>
                    <a:pt x="112252" y="453"/>
                    <a:pt x="109385" y="453"/>
                  </a:cubicBezTo>
                  <a:cubicBezTo>
                    <a:pt x="106518" y="453"/>
                    <a:pt x="97013" y="0"/>
                    <a:pt x="94147" y="0"/>
                  </a:cubicBezTo>
                  <a:cubicBezTo>
                    <a:pt x="91883" y="0"/>
                    <a:pt x="90827" y="1207"/>
                    <a:pt x="90827" y="3621"/>
                  </a:cubicBezTo>
                  <a:cubicBezTo>
                    <a:pt x="90827" y="4979"/>
                    <a:pt x="91883" y="5733"/>
                    <a:pt x="94147" y="5884"/>
                  </a:cubicBezTo>
                  <a:cubicBezTo>
                    <a:pt x="100483" y="5884"/>
                    <a:pt x="103652" y="7846"/>
                    <a:pt x="103652" y="11768"/>
                  </a:cubicBezTo>
                  <a:cubicBezTo>
                    <a:pt x="103652" y="12674"/>
                    <a:pt x="103501" y="13730"/>
                    <a:pt x="103350" y="14786"/>
                  </a:cubicBezTo>
                  <a:lnTo>
                    <a:pt x="87055" y="79361"/>
                  </a:lnTo>
                  <a:lnTo>
                    <a:pt x="54617" y="3168"/>
                  </a:lnTo>
                  <a:cubicBezTo>
                    <a:pt x="53410" y="302"/>
                    <a:pt x="53108" y="0"/>
                    <a:pt x="49336" y="0"/>
                  </a:cubicBezTo>
                  <a:lnTo>
                    <a:pt x="29270" y="0"/>
                  </a:lnTo>
                  <a:cubicBezTo>
                    <a:pt x="25649" y="0"/>
                    <a:pt x="24291" y="302"/>
                    <a:pt x="24291" y="3621"/>
                  </a:cubicBezTo>
                  <a:cubicBezTo>
                    <a:pt x="24291" y="5130"/>
                    <a:pt x="25951" y="5884"/>
                    <a:pt x="29119" y="5884"/>
                  </a:cubicBezTo>
                  <a:cubicBezTo>
                    <a:pt x="35456" y="5884"/>
                    <a:pt x="38624" y="6035"/>
                    <a:pt x="38775" y="6488"/>
                  </a:cubicBezTo>
                  <a:lnTo>
                    <a:pt x="18709" y="86452"/>
                  </a:lnTo>
                  <a:cubicBezTo>
                    <a:pt x="17351" y="92336"/>
                    <a:pt x="13881" y="95655"/>
                    <a:pt x="8449" y="96712"/>
                  </a:cubicBezTo>
                  <a:cubicBezTo>
                    <a:pt x="4526" y="97164"/>
                    <a:pt x="0" y="96561"/>
                    <a:pt x="0" y="100785"/>
                  </a:cubicBezTo>
                  <a:cubicBezTo>
                    <a:pt x="0" y="102294"/>
                    <a:pt x="905" y="103048"/>
                    <a:pt x="2565" y="103048"/>
                  </a:cubicBezTo>
                  <a:cubicBezTo>
                    <a:pt x="5281" y="103048"/>
                    <a:pt x="14635" y="102596"/>
                    <a:pt x="17502" y="102596"/>
                  </a:cubicBezTo>
                  <a:cubicBezTo>
                    <a:pt x="20368" y="102596"/>
                    <a:pt x="30024" y="103048"/>
                    <a:pt x="32891" y="103048"/>
                  </a:cubicBezTo>
                  <a:cubicBezTo>
                    <a:pt x="35154" y="103048"/>
                    <a:pt x="36210" y="101841"/>
                    <a:pt x="36210" y="99427"/>
                  </a:cubicBezTo>
                  <a:cubicBezTo>
                    <a:pt x="36210" y="98069"/>
                    <a:pt x="35003" y="97315"/>
                    <a:pt x="32589" y="97164"/>
                  </a:cubicBezTo>
                  <a:cubicBezTo>
                    <a:pt x="26403" y="97013"/>
                    <a:pt x="23386" y="95052"/>
                    <a:pt x="23386" y="91280"/>
                  </a:cubicBezTo>
                  <a:cubicBezTo>
                    <a:pt x="23386" y="90526"/>
                    <a:pt x="23537" y="89469"/>
                    <a:pt x="23838" y="87961"/>
                  </a:cubicBezTo>
                  <a:lnTo>
                    <a:pt x="43301" y="10863"/>
                  </a:lnTo>
                  <a:lnTo>
                    <a:pt x="81020" y="99880"/>
                  </a:lnTo>
                  <a:cubicBezTo>
                    <a:pt x="81926" y="101992"/>
                    <a:pt x="83133" y="103048"/>
                    <a:pt x="84491" y="103048"/>
                  </a:cubicBezTo>
                  <a:cubicBezTo>
                    <a:pt x="85848" y="103048"/>
                    <a:pt x="86754" y="101841"/>
                    <a:pt x="87357" y="99427"/>
                  </a:cubicBezTo>
                  <a:lnTo>
                    <a:pt x="108329" y="16445"/>
                  </a:lnTo>
                  <a:cubicBezTo>
                    <a:pt x="110290" y="8751"/>
                    <a:pt x="114515" y="6035"/>
                    <a:pt x="123869" y="5884"/>
                  </a:cubicBezTo>
                  <a:cubicBezTo>
                    <a:pt x="125981" y="5733"/>
                    <a:pt x="127038" y="4526"/>
                    <a:pt x="127038" y="2112"/>
                  </a:cubicBezTo>
                  <a:cubicBezTo>
                    <a:pt x="126585" y="754"/>
                    <a:pt x="126434" y="0"/>
                    <a:pt x="12447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899416" y="2421282"/>
              <a:ext cx="71183" cy="72133"/>
            </a:xfrm>
            <a:custGeom>
              <a:avLst/>
              <a:gdLst/>
              <a:ahLst/>
              <a:cxnLst/>
              <a:rect l="l" t="t" r="r" b="b"/>
              <a:pathLst>
                <a:path w="71183" h="72133">
                  <a:moveTo>
                    <a:pt x="40239" y="57559"/>
                  </a:moveTo>
                  <a:cubicBezTo>
                    <a:pt x="47526" y="57031"/>
                    <a:pt x="54074" y="55130"/>
                    <a:pt x="59988" y="51856"/>
                  </a:cubicBezTo>
                  <a:cubicBezTo>
                    <a:pt x="67487" y="47737"/>
                    <a:pt x="71183" y="42457"/>
                    <a:pt x="71183" y="36120"/>
                  </a:cubicBezTo>
                  <a:cubicBezTo>
                    <a:pt x="71183" y="29677"/>
                    <a:pt x="67487" y="24397"/>
                    <a:pt x="60094" y="20278"/>
                  </a:cubicBezTo>
                  <a:cubicBezTo>
                    <a:pt x="54074" y="17004"/>
                    <a:pt x="47526" y="15103"/>
                    <a:pt x="40239" y="14575"/>
                  </a:cubicBezTo>
                  <a:lnTo>
                    <a:pt x="40239" y="8977"/>
                  </a:lnTo>
                  <a:cubicBezTo>
                    <a:pt x="40239" y="7604"/>
                    <a:pt x="40344" y="6759"/>
                    <a:pt x="40661" y="6231"/>
                  </a:cubicBezTo>
                  <a:cubicBezTo>
                    <a:pt x="41189" y="5069"/>
                    <a:pt x="44146" y="4541"/>
                    <a:pt x="49638" y="4541"/>
                  </a:cubicBezTo>
                  <a:lnTo>
                    <a:pt x="53757" y="4541"/>
                  </a:lnTo>
                  <a:lnTo>
                    <a:pt x="53757" y="0"/>
                  </a:lnTo>
                  <a:lnTo>
                    <a:pt x="35275" y="422"/>
                  </a:lnTo>
                  <a:cubicBezTo>
                    <a:pt x="27776" y="528"/>
                    <a:pt x="21545" y="422"/>
                    <a:pt x="16793" y="0"/>
                  </a:cubicBezTo>
                  <a:lnTo>
                    <a:pt x="16793" y="4541"/>
                  </a:lnTo>
                  <a:lnTo>
                    <a:pt x="20911" y="4541"/>
                  </a:lnTo>
                  <a:cubicBezTo>
                    <a:pt x="26403" y="4541"/>
                    <a:pt x="29466" y="5069"/>
                    <a:pt x="29994" y="6231"/>
                  </a:cubicBezTo>
                  <a:cubicBezTo>
                    <a:pt x="30205" y="6759"/>
                    <a:pt x="30311" y="7604"/>
                    <a:pt x="30311" y="8977"/>
                  </a:cubicBezTo>
                  <a:lnTo>
                    <a:pt x="30311" y="14680"/>
                  </a:lnTo>
                  <a:cubicBezTo>
                    <a:pt x="23129" y="15208"/>
                    <a:pt x="16687" y="17109"/>
                    <a:pt x="10878" y="20383"/>
                  </a:cubicBezTo>
                  <a:cubicBezTo>
                    <a:pt x="3591" y="24502"/>
                    <a:pt x="0" y="29677"/>
                    <a:pt x="0" y="36014"/>
                  </a:cubicBezTo>
                  <a:cubicBezTo>
                    <a:pt x="0" y="42457"/>
                    <a:pt x="3591" y="47632"/>
                    <a:pt x="10878" y="51750"/>
                  </a:cubicBezTo>
                  <a:cubicBezTo>
                    <a:pt x="16581" y="55024"/>
                    <a:pt x="23024" y="56926"/>
                    <a:pt x="30311" y="57454"/>
                  </a:cubicBezTo>
                  <a:lnTo>
                    <a:pt x="30311" y="63157"/>
                  </a:lnTo>
                  <a:cubicBezTo>
                    <a:pt x="30311" y="64530"/>
                    <a:pt x="30205" y="65375"/>
                    <a:pt x="29994" y="65903"/>
                  </a:cubicBezTo>
                  <a:cubicBezTo>
                    <a:pt x="29466" y="67064"/>
                    <a:pt x="26403" y="67592"/>
                    <a:pt x="20911" y="67592"/>
                  </a:cubicBezTo>
                  <a:lnTo>
                    <a:pt x="16793" y="67592"/>
                  </a:lnTo>
                  <a:lnTo>
                    <a:pt x="16793" y="72134"/>
                  </a:lnTo>
                  <a:lnTo>
                    <a:pt x="35275" y="71711"/>
                  </a:lnTo>
                  <a:cubicBezTo>
                    <a:pt x="42773" y="71606"/>
                    <a:pt x="49005" y="71711"/>
                    <a:pt x="53757" y="72134"/>
                  </a:cubicBezTo>
                  <a:lnTo>
                    <a:pt x="53757" y="67592"/>
                  </a:lnTo>
                  <a:lnTo>
                    <a:pt x="49638" y="67592"/>
                  </a:lnTo>
                  <a:cubicBezTo>
                    <a:pt x="44146" y="67592"/>
                    <a:pt x="41189" y="67064"/>
                    <a:pt x="40661" y="65903"/>
                  </a:cubicBezTo>
                  <a:cubicBezTo>
                    <a:pt x="40344" y="65375"/>
                    <a:pt x="40239" y="64530"/>
                    <a:pt x="40239" y="63157"/>
                  </a:cubicBezTo>
                  <a:close/>
                  <a:moveTo>
                    <a:pt x="53229" y="22601"/>
                  </a:moveTo>
                  <a:cubicBezTo>
                    <a:pt x="57454" y="25347"/>
                    <a:pt x="59566" y="29783"/>
                    <a:pt x="59566" y="36014"/>
                  </a:cubicBezTo>
                  <a:cubicBezTo>
                    <a:pt x="59566" y="42457"/>
                    <a:pt x="57348" y="46998"/>
                    <a:pt x="52912" y="49744"/>
                  </a:cubicBezTo>
                  <a:cubicBezTo>
                    <a:pt x="49321" y="51962"/>
                    <a:pt x="45097" y="53229"/>
                    <a:pt x="40239" y="53757"/>
                  </a:cubicBezTo>
                  <a:lnTo>
                    <a:pt x="40239" y="18377"/>
                  </a:lnTo>
                  <a:cubicBezTo>
                    <a:pt x="45414" y="18905"/>
                    <a:pt x="49744" y="20278"/>
                    <a:pt x="53229" y="22601"/>
                  </a:cubicBezTo>
                  <a:close/>
                  <a:moveTo>
                    <a:pt x="30311" y="18377"/>
                  </a:moveTo>
                  <a:lnTo>
                    <a:pt x="30311" y="53757"/>
                  </a:lnTo>
                  <a:cubicBezTo>
                    <a:pt x="25664" y="53229"/>
                    <a:pt x="21545" y="51856"/>
                    <a:pt x="17954" y="49533"/>
                  </a:cubicBezTo>
                  <a:cubicBezTo>
                    <a:pt x="13730" y="46787"/>
                    <a:pt x="11617" y="42351"/>
                    <a:pt x="11617" y="36120"/>
                  </a:cubicBezTo>
                  <a:cubicBezTo>
                    <a:pt x="11617" y="29677"/>
                    <a:pt x="13835" y="25136"/>
                    <a:pt x="18165" y="22496"/>
                  </a:cubicBezTo>
                  <a:cubicBezTo>
                    <a:pt x="21862" y="20278"/>
                    <a:pt x="25875" y="18905"/>
                    <a:pt x="30311" y="1837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985598" y="2419170"/>
              <a:ext cx="77731" cy="76358"/>
            </a:xfrm>
            <a:custGeom>
              <a:avLst/>
              <a:gdLst/>
              <a:ahLst/>
              <a:cxnLst/>
              <a:rect l="l" t="t" r="r" b="b"/>
              <a:pathLst>
                <a:path w="77731" h="76358">
                  <a:moveTo>
                    <a:pt x="38866" y="76358"/>
                  </a:moveTo>
                  <a:cubicBezTo>
                    <a:pt x="49533" y="76358"/>
                    <a:pt x="58721" y="72662"/>
                    <a:pt x="66325" y="65375"/>
                  </a:cubicBezTo>
                  <a:cubicBezTo>
                    <a:pt x="73929" y="58087"/>
                    <a:pt x="77731" y="49216"/>
                    <a:pt x="77731" y="38549"/>
                  </a:cubicBezTo>
                  <a:cubicBezTo>
                    <a:pt x="77731" y="27882"/>
                    <a:pt x="73929" y="18799"/>
                    <a:pt x="66325" y="11301"/>
                  </a:cubicBezTo>
                  <a:cubicBezTo>
                    <a:pt x="58721" y="3802"/>
                    <a:pt x="49638" y="0"/>
                    <a:pt x="38866" y="0"/>
                  </a:cubicBezTo>
                  <a:cubicBezTo>
                    <a:pt x="28093" y="0"/>
                    <a:pt x="19010" y="3696"/>
                    <a:pt x="11406" y="11195"/>
                  </a:cubicBezTo>
                  <a:cubicBezTo>
                    <a:pt x="3802" y="18694"/>
                    <a:pt x="0" y="27776"/>
                    <a:pt x="0" y="38549"/>
                  </a:cubicBezTo>
                  <a:cubicBezTo>
                    <a:pt x="0" y="49216"/>
                    <a:pt x="3802" y="58087"/>
                    <a:pt x="11406" y="65375"/>
                  </a:cubicBezTo>
                  <a:cubicBezTo>
                    <a:pt x="19010" y="72662"/>
                    <a:pt x="28199" y="76358"/>
                    <a:pt x="38866" y="76358"/>
                  </a:cubicBezTo>
                  <a:close/>
                  <a:moveTo>
                    <a:pt x="57454" y="11934"/>
                  </a:moveTo>
                  <a:cubicBezTo>
                    <a:pt x="63474" y="17849"/>
                    <a:pt x="66431" y="26720"/>
                    <a:pt x="66431" y="38443"/>
                  </a:cubicBezTo>
                  <a:cubicBezTo>
                    <a:pt x="66431" y="49638"/>
                    <a:pt x="62840" y="59355"/>
                    <a:pt x="57242" y="64635"/>
                  </a:cubicBezTo>
                  <a:cubicBezTo>
                    <a:pt x="51645" y="69810"/>
                    <a:pt x="45519" y="72345"/>
                    <a:pt x="38866" y="72345"/>
                  </a:cubicBezTo>
                  <a:cubicBezTo>
                    <a:pt x="32106" y="72345"/>
                    <a:pt x="25981" y="69810"/>
                    <a:pt x="20489" y="64635"/>
                  </a:cubicBezTo>
                  <a:cubicBezTo>
                    <a:pt x="14363" y="58827"/>
                    <a:pt x="11301" y="50166"/>
                    <a:pt x="11301" y="38443"/>
                  </a:cubicBezTo>
                  <a:cubicBezTo>
                    <a:pt x="11301" y="26720"/>
                    <a:pt x="14258" y="17849"/>
                    <a:pt x="20278" y="11934"/>
                  </a:cubicBezTo>
                  <a:cubicBezTo>
                    <a:pt x="25770" y="6548"/>
                    <a:pt x="32001" y="3802"/>
                    <a:pt x="38866" y="3802"/>
                  </a:cubicBezTo>
                  <a:cubicBezTo>
                    <a:pt x="45731" y="3802"/>
                    <a:pt x="51962" y="6548"/>
                    <a:pt x="57454" y="11934"/>
                  </a:cubicBezTo>
                  <a:close/>
                  <a:moveTo>
                    <a:pt x="56292" y="46259"/>
                  </a:moveTo>
                  <a:lnTo>
                    <a:pt x="60728" y="46259"/>
                  </a:lnTo>
                  <a:lnTo>
                    <a:pt x="60728" y="29783"/>
                  </a:lnTo>
                  <a:lnTo>
                    <a:pt x="56292" y="29783"/>
                  </a:lnTo>
                  <a:lnTo>
                    <a:pt x="56292" y="33374"/>
                  </a:lnTo>
                  <a:lnTo>
                    <a:pt x="21439" y="33374"/>
                  </a:lnTo>
                  <a:lnTo>
                    <a:pt x="21439" y="29783"/>
                  </a:lnTo>
                  <a:lnTo>
                    <a:pt x="17004" y="29783"/>
                  </a:lnTo>
                  <a:lnTo>
                    <a:pt x="17004" y="46259"/>
                  </a:lnTo>
                  <a:lnTo>
                    <a:pt x="21439" y="46259"/>
                  </a:lnTo>
                  <a:lnTo>
                    <a:pt x="21439" y="42773"/>
                  </a:lnTo>
                  <a:lnTo>
                    <a:pt x="56292" y="4277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4" name="MathGlyph 264"/>
            <p:cNvSpPr/>
            <p:nvPr/>
          </p:nvSpPr>
          <p:spPr>
            <a:xfrm>
              <a:off x="7129634" y="2400783"/>
              <a:ext cx="100483" cy="35304"/>
            </a:xfrm>
            <a:custGeom>
              <a:avLst/>
              <a:gdLst/>
              <a:ahLst/>
              <a:cxnLst/>
              <a:rect l="l" t="t" r="r" b="b"/>
              <a:pathLst>
                <a:path w="100483" h="35304">
                  <a:moveTo>
                    <a:pt x="96862" y="0"/>
                  </a:moveTo>
                  <a:lnTo>
                    <a:pt x="3621" y="0"/>
                  </a:lnTo>
                  <a:cubicBezTo>
                    <a:pt x="1207" y="0"/>
                    <a:pt x="0" y="1207"/>
                    <a:pt x="0" y="3470"/>
                  </a:cubicBezTo>
                  <a:cubicBezTo>
                    <a:pt x="0" y="5733"/>
                    <a:pt x="1207" y="6940"/>
                    <a:pt x="3621" y="6940"/>
                  </a:cubicBezTo>
                  <a:lnTo>
                    <a:pt x="96862" y="6940"/>
                  </a:lnTo>
                  <a:cubicBezTo>
                    <a:pt x="99276" y="6940"/>
                    <a:pt x="100483" y="5733"/>
                    <a:pt x="100483" y="3470"/>
                  </a:cubicBezTo>
                  <a:cubicBezTo>
                    <a:pt x="100483" y="1660"/>
                    <a:pt x="98824" y="0"/>
                    <a:pt x="96862" y="0"/>
                  </a:cubicBezTo>
                  <a:close/>
                  <a:moveTo>
                    <a:pt x="96862" y="28365"/>
                  </a:moveTo>
                  <a:lnTo>
                    <a:pt x="3621" y="28365"/>
                  </a:lnTo>
                  <a:cubicBezTo>
                    <a:pt x="1207" y="28365"/>
                    <a:pt x="0" y="29572"/>
                    <a:pt x="0" y="31835"/>
                  </a:cubicBezTo>
                  <a:cubicBezTo>
                    <a:pt x="0" y="34098"/>
                    <a:pt x="1207" y="35305"/>
                    <a:pt x="3621" y="35305"/>
                  </a:cubicBezTo>
                  <a:lnTo>
                    <a:pt x="96862" y="35305"/>
                  </a:lnTo>
                  <a:cubicBezTo>
                    <a:pt x="99276" y="35305"/>
                    <a:pt x="100483" y="34098"/>
                    <a:pt x="100483" y="31835"/>
                  </a:cubicBezTo>
                  <a:cubicBezTo>
                    <a:pt x="100483" y="29873"/>
                    <a:pt x="98824" y="28365"/>
                    <a:pt x="96862" y="2836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5" name="MathGlyph 265"/>
            <p:cNvSpPr/>
            <p:nvPr/>
          </p:nvSpPr>
          <p:spPr>
            <a:xfrm>
              <a:off x="7286356" y="2355671"/>
              <a:ext cx="63518" cy="103802"/>
            </a:xfrm>
            <a:custGeom>
              <a:avLst/>
              <a:gdLst/>
              <a:ahLst/>
              <a:cxnLst/>
              <a:rect l="l" t="t" r="r" b="b"/>
              <a:pathLst>
                <a:path w="63518" h="103802">
                  <a:moveTo>
                    <a:pt x="31684" y="103803"/>
                  </a:moveTo>
                  <a:cubicBezTo>
                    <a:pt x="52957" y="103803"/>
                    <a:pt x="63519" y="86603"/>
                    <a:pt x="63519" y="52203"/>
                  </a:cubicBezTo>
                  <a:cubicBezTo>
                    <a:pt x="63519" y="29119"/>
                    <a:pt x="58691" y="13730"/>
                    <a:pt x="49186" y="6186"/>
                  </a:cubicBezTo>
                  <a:cubicBezTo>
                    <a:pt x="43905" y="2112"/>
                    <a:pt x="38021" y="0"/>
                    <a:pt x="31835" y="0"/>
                  </a:cubicBezTo>
                  <a:cubicBezTo>
                    <a:pt x="10561" y="0"/>
                    <a:pt x="0" y="17351"/>
                    <a:pt x="0" y="52203"/>
                  </a:cubicBezTo>
                  <a:cubicBezTo>
                    <a:pt x="0" y="79964"/>
                    <a:pt x="7393" y="103803"/>
                    <a:pt x="31684" y="103803"/>
                  </a:cubicBezTo>
                  <a:close/>
                  <a:moveTo>
                    <a:pt x="48582" y="21424"/>
                  </a:moveTo>
                  <a:cubicBezTo>
                    <a:pt x="49638" y="26705"/>
                    <a:pt x="50091" y="36361"/>
                    <a:pt x="50091" y="50393"/>
                  </a:cubicBezTo>
                  <a:cubicBezTo>
                    <a:pt x="50091" y="64273"/>
                    <a:pt x="49487" y="74533"/>
                    <a:pt x="48431" y="81171"/>
                  </a:cubicBezTo>
                  <a:cubicBezTo>
                    <a:pt x="46470" y="93241"/>
                    <a:pt x="40887" y="99276"/>
                    <a:pt x="31684" y="99276"/>
                  </a:cubicBezTo>
                  <a:cubicBezTo>
                    <a:pt x="28214" y="99276"/>
                    <a:pt x="24744" y="97919"/>
                    <a:pt x="21575" y="95354"/>
                  </a:cubicBezTo>
                  <a:cubicBezTo>
                    <a:pt x="17502" y="91883"/>
                    <a:pt x="15088" y="84792"/>
                    <a:pt x="14031" y="73929"/>
                  </a:cubicBezTo>
                  <a:cubicBezTo>
                    <a:pt x="13579" y="70157"/>
                    <a:pt x="13428" y="62312"/>
                    <a:pt x="13428" y="50393"/>
                  </a:cubicBezTo>
                  <a:cubicBezTo>
                    <a:pt x="13428" y="37266"/>
                    <a:pt x="13881" y="28063"/>
                    <a:pt x="14635" y="23084"/>
                  </a:cubicBezTo>
                  <a:cubicBezTo>
                    <a:pt x="15993" y="14786"/>
                    <a:pt x="18709" y="9505"/>
                    <a:pt x="22933" y="7242"/>
                  </a:cubicBezTo>
                  <a:cubicBezTo>
                    <a:pt x="26252" y="5432"/>
                    <a:pt x="29119" y="4526"/>
                    <a:pt x="31684" y="4526"/>
                  </a:cubicBezTo>
                  <a:cubicBezTo>
                    <a:pt x="41491" y="4526"/>
                    <a:pt x="46922" y="12523"/>
                    <a:pt x="48582" y="2142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8" name="MathFormula 328"/>
          <p:cNvGrpSpPr/>
          <p:nvPr/>
        </p:nvGrpSpPr>
        <p:grpSpPr>
          <a:xfrm>
            <a:off x="278763" y="642399"/>
            <a:ext cx="734664" cy="657871"/>
            <a:chOff x="278763" y="642399"/>
            <a:chExt cx="734664" cy="657871"/>
          </a:xfrm>
        </p:grpSpPr>
        <p:sp>
          <p:nvSpPr>
            <p:cNvPr id="213" name="MathGlyph 213"/>
            <p:cNvSpPr/>
            <p:nvPr/>
          </p:nvSpPr>
          <p:spPr>
            <a:xfrm>
              <a:off x="278763" y="653098"/>
              <a:ext cx="135623" cy="112416"/>
            </a:xfrm>
            <a:custGeom>
              <a:avLst/>
              <a:gdLst/>
              <a:ahLst/>
              <a:cxnLst/>
              <a:rect l="l" t="t" r="r" b="b"/>
              <a:pathLst>
                <a:path w="135623" h="112416">
                  <a:moveTo>
                    <a:pt x="132826" y="0"/>
                  </a:moveTo>
                  <a:cubicBezTo>
                    <a:pt x="130028" y="0"/>
                    <a:pt x="120317" y="494"/>
                    <a:pt x="117519" y="494"/>
                  </a:cubicBezTo>
                  <a:cubicBezTo>
                    <a:pt x="114227" y="494"/>
                    <a:pt x="102705" y="0"/>
                    <a:pt x="99414" y="0"/>
                  </a:cubicBezTo>
                  <a:cubicBezTo>
                    <a:pt x="96945" y="0"/>
                    <a:pt x="95628" y="1317"/>
                    <a:pt x="95628" y="3950"/>
                  </a:cubicBezTo>
                  <a:cubicBezTo>
                    <a:pt x="95628" y="5432"/>
                    <a:pt x="96451" y="6254"/>
                    <a:pt x="98261" y="6419"/>
                  </a:cubicBezTo>
                  <a:cubicBezTo>
                    <a:pt x="102212" y="6913"/>
                    <a:pt x="104187" y="8230"/>
                    <a:pt x="104187" y="10698"/>
                  </a:cubicBezTo>
                  <a:cubicBezTo>
                    <a:pt x="104187" y="12180"/>
                    <a:pt x="103199" y="13990"/>
                    <a:pt x="101224" y="16130"/>
                  </a:cubicBezTo>
                  <a:lnTo>
                    <a:pt x="75548" y="43781"/>
                  </a:lnTo>
                  <a:cubicBezTo>
                    <a:pt x="70775" y="32589"/>
                    <a:pt x="66166" y="21562"/>
                    <a:pt x="61393" y="10369"/>
                  </a:cubicBezTo>
                  <a:cubicBezTo>
                    <a:pt x="61557" y="10040"/>
                    <a:pt x="61722" y="9711"/>
                    <a:pt x="62216" y="9382"/>
                  </a:cubicBezTo>
                  <a:cubicBezTo>
                    <a:pt x="63697" y="7736"/>
                    <a:pt x="66495" y="6748"/>
                    <a:pt x="70445" y="6419"/>
                  </a:cubicBezTo>
                  <a:cubicBezTo>
                    <a:pt x="73079" y="6090"/>
                    <a:pt x="74396" y="4773"/>
                    <a:pt x="74396" y="2633"/>
                  </a:cubicBezTo>
                  <a:cubicBezTo>
                    <a:pt x="74396" y="823"/>
                    <a:pt x="73408" y="0"/>
                    <a:pt x="71268" y="0"/>
                  </a:cubicBezTo>
                  <a:cubicBezTo>
                    <a:pt x="67318" y="0"/>
                    <a:pt x="54645" y="494"/>
                    <a:pt x="50694" y="494"/>
                  </a:cubicBezTo>
                  <a:cubicBezTo>
                    <a:pt x="47238" y="494"/>
                    <a:pt x="35881" y="0"/>
                    <a:pt x="32425" y="0"/>
                  </a:cubicBezTo>
                  <a:cubicBezTo>
                    <a:pt x="29956" y="0"/>
                    <a:pt x="28804" y="1317"/>
                    <a:pt x="28804" y="3950"/>
                  </a:cubicBezTo>
                  <a:cubicBezTo>
                    <a:pt x="28804" y="5596"/>
                    <a:pt x="30285" y="6419"/>
                    <a:pt x="33248" y="6419"/>
                  </a:cubicBezTo>
                  <a:cubicBezTo>
                    <a:pt x="40654" y="6419"/>
                    <a:pt x="42959" y="6419"/>
                    <a:pt x="44934" y="11192"/>
                  </a:cubicBezTo>
                  <a:lnTo>
                    <a:pt x="64026" y="56126"/>
                  </a:lnTo>
                  <a:lnTo>
                    <a:pt x="29791" y="92830"/>
                  </a:lnTo>
                  <a:cubicBezTo>
                    <a:pt x="29297" y="93324"/>
                    <a:pt x="28639" y="93982"/>
                    <a:pt x="27816" y="94476"/>
                  </a:cubicBezTo>
                  <a:cubicBezTo>
                    <a:pt x="21068" y="101553"/>
                    <a:pt x="13332" y="105503"/>
                    <a:pt x="4279" y="105997"/>
                  </a:cubicBezTo>
                  <a:cubicBezTo>
                    <a:pt x="1481" y="106162"/>
                    <a:pt x="0" y="107643"/>
                    <a:pt x="0" y="110112"/>
                  </a:cubicBezTo>
                  <a:cubicBezTo>
                    <a:pt x="494" y="111593"/>
                    <a:pt x="658" y="112416"/>
                    <a:pt x="2798" y="112416"/>
                  </a:cubicBezTo>
                  <a:cubicBezTo>
                    <a:pt x="5596" y="112416"/>
                    <a:pt x="15307" y="111923"/>
                    <a:pt x="18105" y="111923"/>
                  </a:cubicBezTo>
                  <a:cubicBezTo>
                    <a:pt x="21562" y="111923"/>
                    <a:pt x="32918" y="112416"/>
                    <a:pt x="36375" y="112416"/>
                  </a:cubicBezTo>
                  <a:cubicBezTo>
                    <a:pt x="38844" y="112416"/>
                    <a:pt x="39996" y="111100"/>
                    <a:pt x="39996" y="108466"/>
                  </a:cubicBezTo>
                  <a:cubicBezTo>
                    <a:pt x="39996" y="106985"/>
                    <a:pt x="39173" y="106162"/>
                    <a:pt x="37362" y="105997"/>
                  </a:cubicBezTo>
                  <a:cubicBezTo>
                    <a:pt x="33412" y="105668"/>
                    <a:pt x="31437" y="104187"/>
                    <a:pt x="31437" y="101718"/>
                  </a:cubicBezTo>
                  <a:cubicBezTo>
                    <a:pt x="31437" y="100072"/>
                    <a:pt x="32918" y="97768"/>
                    <a:pt x="35716" y="94805"/>
                  </a:cubicBezTo>
                  <a:cubicBezTo>
                    <a:pt x="45921" y="83942"/>
                    <a:pt x="56290" y="73079"/>
                    <a:pt x="66331" y="62051"/>
                  </a:cubicBezTo>
                  <a:cubicBezTo>
                    <a:pt x="71927" y="75383"/>
                    <a:pt x="77687" y="88551"/>
                    <a:pt x="83119" y="102047"/>
                  </a:cubicBezTo>
                  <a:cubicBezTo>
                    <a:pt x="82954" y="102376"/>
                    <a:pt x="82790" y="102705"/>
                    <a:pt x="82296" y="103199"/>
                  </a:cubicBezTo>
                  <a:cubicBezTo>
                    <a:pt x="80815" y="104681"/>
                    <a:pt x="78181" y="105503"/>
                    <a:pt x="74231" y="105997"/>
                  </a:cubicBezTo>
                  <a:cubicBezTo>
                    <a:pt x="71762" y="106326"/>
                    <a:pt x="70445" y="107643"/>
                    <a:pt x="70445" y="109783"/>
                  </a:cubicBezTo>
                  <a:cubicBezTo>
                    <a:pt x="70445" y="111593"/>
                    <a:pt x="71433" y="112416"/>
                    <a:pt x="73573" y="112416"/>
                  </a:cubicBezTo>
                  <a:lnTo>
                    <a:pt x="94147" y="111923"/>
                  </a:lnTo>
                  <a:cubicBezTo>
                    <a:pt x="97603" y="111923"/>
                    <a:pt x="109125" y="112416"/>
                    <a:pt x="112087" y="112416"/>
                  </a:cubicBezTo>
                  <a:cubicBezTo>
                    <a:pt x="114556" y="112416"/>
                    <a:pt x="115873" y="111100"/>
                    <a:pt x="115873" y="108631"/>
                  </a:cubicBezTo>
                  <a:cubicBezTo>
                    <a:pt x="115873" y="106985"/>
                    <a:pt x="114721" y="106162"/>
                    <a:pt x="112252" y="105997"/>
                  </a:cubicBezTo>
                  <a:cubicBezTo>
                    <a:pt x="107149" y="105997"/>
                    <a:pt x="103858" y="105833"/>
                    <a:pt x="102705" y="105174"/>
                  </a:cubicBezTo>
                  <a:cubicBezTo>
                    <a:pt x="101553" y="104516"/>
                    <a:pt x="100237" y="102541"/>
                    <a:pt x="98920" y="99249"/>
                  </a:cubicBezTo>
                  <a:lnTo>
                    <a:pt x="78017" y="49378"/>
                  </a:lnTo>
                  <a:cubicBezTo>
                    <a:pt x="89209" y="37527"/>
                    <a:pt x="97603" y="28639"/>
                    <a:pt x="103035" y="22549"/>
                  </a:cubicBezTo>
                  <a:cubicBezTo>
                    <a:pt x="106985" y="18434"/>
                    <a:pt x="109618" y="15636"/>
                    <a:pt x="111100" y="14484"/>
                  </a:cubicBezTo>
                  <a:cubicBezTo>
                    <a:pt x="117190" y="9382"/>
                    <a:pt x="123938" y="6748"/>
                    <a:pt x="131344" y="6419"/>
                  </a:cubicBezTo>
                  <a:cubicBezTo>
                    <a:pt x="134801" y="6254"/>
                    <a:pt x="135624" y="5432"/>
                    <a:pt x="135624" y="2304"/>
                  </a:cubicBezTo>
                  <a:cubicBezTo>
                    <a:pt x="135130" y="823"/>
                    <a:pt x="134965" y="0"/>
                    <a:pt x="13282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473932" y="705109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642933" y="653098"/>
              <a:ext cx="135623" cy="112416"/>
            </a:xfrm>
            <a:custGeom>
              <a:avLst/>
              <a:gdLst/>
              <a:ahLst/>
              <a:cxnLst/>
              <a:rect l="l" t="t" r="r" b="b"/>
              <a:pathLst>
                <a:path w="135623" h="112416">
                  <a:moveTo>
                    <a:pt x="132826" y="0"/>
                  </a:moveTo>
                  <a:cubicBezTo>
                    <a:pt x="130028" y="0"/>
                    <a:pt x="120317" y="494"/>
                    <a:pt x="117519" y="494"/>
                  </a:cubicBezTo>
                  <a:cubicBezTo>
                    <a:pt x="114227" y="494"/>
                    <a:pt x="102705" y="0"/>
                    <a:pt x="99414" y="0"/>
                  </a:cubicBezTo>
                  <a:cubicBezTo>
                    <a:pt x="96945" y="0"/>
                    <a:pt x="95628" y="1317"/>
                    <a:pt x="95628" y="3950"/>
                  </a:cubicBezTo>
                  <a:cubicBezTo>
                    <a:pt x="95628" y="5432"/>
                    <a:pt x="96451" y="6254"/>
                    <a:pt x="98261" y="6419"/>
                  </a:cubicBezTo>
                  <a:cubicBezTo>
                    <a:pt x="102212" y="6913"/>
                    <a:pt x="104187" y="8230"/>
                    <a:pt x="104187" y="10698"/>
                  </a:cubicBezTo>
                  <a:cubicBezTo>
                    <a:pt x="104187" y="12180"/>
                    <a:pt x="103199" y="13990"/>
                    <a:pt x="101224" y="16130"/>
                  </a:cubicBezTo>
                  <a:lnTo>
                    <a:pt x="75548" y="43781"/>
                  </a:lnTo>
                  <a:cubicBezTo>
                    <a:pt x="70775" y="32589"/>
                    <a:pt x="66166" y="21562"/>
                    <a:pt x="61393" y="10369"/>
                  </a:cubicBezTo>
                  <a:cubicBezTo>
                    <a:pt x="61557" y="10040"/>
                    <a:pt x="61722" y="9711"/>
                    <a:pt x="62216" y="9382"/>
                  </a:cubicBezTo>
                  <a:cubicBezTo>
                    <a:pt x="63697" y="7736"/>
                    <a:pt x="66495" y="6748"/>
                    <a:pt x="70445" y="6419"/>
                  </a:cubicBezTo>
                  <a:cubicBezTo>
                    <a:pt x="73079" y="6090"/>
                    <a:pt x="74396" y="4773"/>
                    <a:pt x="74396" y="2633"/>
                  </a:cubicBezTo>
                  <a:cubicBezTo>
                    <a:pt x="74396" y="823"/>
                    <a:pt x="73408" y="0"/>
                    <a:pt x="71268" y="0"/>
                  </a:cubicBezTo>
                  <a:cubicBezTo>
                    <a:pt x="67318" y="0"/>
                    <a:pt x="54645" y="494"/>
                    <a:pt x="50694" y="494"/>
                  </a:cubicBezTo>
                  <a:cubicBezTo>
                    <a:pt x="47238" y="494"/>
                    <a:pt x="35881" y="0"/>
                    <a:pt x="32425" y="0"/>
                  </a:cubicBezTo>
                  <a:cubicBezTo>
                    <a:pt x="29956" y="0"/>
                    <a:pt x="28804" y="1317"/>
                    <a:pt x="28804" y="3950"/>
                  </a:cubicBezTo>
                  <a:cubicBezTo>
                    <a:pt x="28804" y="5596"/>
                    <a:pt x="30285" y="6419"/>
                    <a:pt x="33248" y="6419"/>
                  </a:cubicBezTo>
                  <a:cubicBezTo>
                    <a:pt x="40654" y="6419"/>
                    <a:pt x="42959" y="6419"/>
                    <a:pt x="44934" y="11192"/>
                  </a:cubicBezTo>
                  <a:lnTo>
                    <a:pt x="64026" y="56126"/>
                  </a:lnTo>
                  <a:lnTo>
                    <a:pt x="29791" y="92830"/>
                  </a:lnTo>
                  <a:cubicBezTo>
                    <a:pt x="29297" y="93324"/>
                    <a:pt x="28639" y="93982"/>
                    <a:pt x="27816" y="94476"/>
                  </a:cubicBezTo>
                  <a:cubicBezTo>
                    <a:pt x="21068" y="101553"/>
                    <a:pt x="13332" y="105503"/>
                    <a:pt x="4279" y="105997"/>
                  </a:cubicBezTo>
                  <a:cubicBezTo>
                    <a:pt x="1481" y="106162"/>
                    <a:pt x="0" y="107643"/>
                    <a:pt x="0" y="110112"/>
                  </a:cubicBezTo>
                  <a:cubicBezTo>
                    <a:pt x="494" y="111593"/>
                    <a:pt x="658" y="112416"/>
                    <a:pt x="2798" y="112416"/>
                  </a:cubicBezTo>
                  <a:cubicBezTo>
                    <a:pt x="5596" y="112416"/>
                    <a:pt x="15307" y="111923"/>
                    <a:pt x="18105" y="111923"/>
                  </a:cubicBezTo>
                  <a:cubicBezTo>
                    <a:pt x="21562" y="111923"/>
                    <a:pt x="32918" y="112416"/>
                    <a:pt x="36375" y="112416"/>
                  </a:cubicBezTo>
                  <a:cubicBezTo>
                    <a:pt x="38844" y="112416"/>
                    <a:pt x="39996" y="111100"/>
                    <a:pt x="39996" y="108466"/>
                  </a:cubicBezTo>
                  <a:cubicBezTo>
                    <a:pt x="39996" y="106985"/>
                    <a:pt x="39173" y="106162"/>
                    <a:pt x="37362" y="105997"/>
                  </a:cubicBezTo>
                  <a:cubicBezTo>
                    <a:pt x="33412" y="105668"/>
                    <a:pt x="31437" y="104187"/>
                    <a:pt x="31437" y="101718"/>
                  </a:cubicBezTo>
                  <a:cubicBezTo>
                    <a:pt x="31437" y="100072"/>
                    <a:pt x="32918" y="97768"/>
                    <a:pt x="35716" y="94805"/>
                  </a:cubicBezTo>
                  <a:cubicBezTo>
                    <a:pt x="45921" y="83942"/>
                    <a:pt x="56290" y="73079"/>
                    <a:pt x="66331" y="62051"/>
                  </a:cubicBezTo>
                  <a:cubicBezTo>
                    <a:pt x="71927" y="75383"/>
                    <a:pt x="77687" y="88551"/>
                    <a:pt x="83119" y="102047"/>
                  </a:cubicBezTo>
                  <a:cubicBezTo>
                    <a:pt x="82954" y="102376"/>
                    <a:pt x="82790" y="102705"/>
                    <a:pt x="82296" y="103199"/>
                  </a:cubicBezTo>
                  <a:cubicBezTo>
                    <a:pt x="80815" y="104681"/>
                    <a:pt x="78181" y="105503"/>
                    <a:pt x="74231" y="105997"/>
                  </a:cubicBezTo>
                  <a:cubicBezTo>
                    <a:pt x="71762" y="106326"/>
                    <a:pt x="70445" y="107643"/>
                    <a:pt x="70445" y="109783"/>
                  </a:cubicBezTo>
                  <a:cubicBezTo>
                    <a:pt x="70445" y="111593"/>
                    <a:pt x="71433" y="112416"/>
                    <a:pt x="73573" y="112416"/>
                  </a:cubicBezTo>
                  <a:lnTo>
                    <a:pt x="94147" y="111923"/>
                  </a:lnTo>
                  <a:cubicBezTo>
                    <a:pt x="97603" y="111923"/>
                    <a:pt x="109125" y="112416"/>
                    <a:pt x="112087" y="112416"/>
                  </a:cubicBezTo>
                  <a:cubicBezTo>
                    <a:pt x="114556" y="112416"/>
                    <a:pt x="115873" y="111100"/>
                    <a:pt x="115873" y="108631"/>
                  </a:cubicBezTo>
                  <a:cubicBezTo>
                    <a:pt x="115873" y="106985"/>
                    <a:pt x="114721" y="106162"/>
                    <a:pt x="112252" y="105997"/>
                  </a:cubicBezTo>
                  <a:cubicBezTo>
                    <a:pt x="107149" y="105997"/>
                    <a:pt x="103858" y="105833"/>
                    <a:pt x="102705" y="105174"/>
                  </a:cubicBezTo>
                  <a:cubicBezTo>
                    <a:pt x="101553" y="104516"/>
                    <a:pt x="100237" y="102541"/>
                    <a:pt x="98920" y="99249"/>
                  </a:cubicBezTo>
                  <a:lnTo>
                    <a:pt x="78017" y="49378"/>
                  </a:lnTo>
                  <a:cubicBezTo>
                    <a:pt x="89209" y="37527"/>
                    <a:pt x="97603" y="28639"/>
                    <a:pt x="103035" y="22549"/>
                  </a:cubicBezTo>
                  <a:cubicBezTo>
                    <a:pt x="106985" y="18434"/>
                    <a:pt x="109618" y="15636"/>
                    <a:pt x="111100" y="14484"/>
                  </a:cubicBezTo>
                  <a:cubicBezTo>
                    <a:pt x="117190" y="9382"/>
                    <a:pt x="123938" y="6748"/>
                    <a:pt x="131344" y="6419"/>
                  </a:cubicBezTo>
                  <a:cubicBezTo>
                    <a:pt x="134801" y="6254"/>
                    <a:pt x="135624" y="5432"/>
                    <a:pt x="135624" y="2304"/>
                  </a:cubicBezTo>
                  <a:cubicBezTo>
                    <a:pt x="135130" y="823"/>
                    <a:pt x="134965" y="0"/>
                    <a:pt x="13282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799788" y="642399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5716" y="163934"/>
                  </a:moveTo>
                  <a:cubicBezTo>
                    <a:pt x="37198" y="163934"/>
                    <a:pt x="38021" y="163111"/>
                    <a:pt x="38021" y="161629"/>
                  </a:cubicBezTo>
                  <a:cubicBezTo>
                    <a:pt x="38021" y="161136"/>
                    <a:pt x="37692" y="160477"/>
                    <a:pt x="37198" y="159819"/>
                  </a:cubicBezTo>
                  <a:cubicBezTo>
                    <a:pt x="28639" y="153235"/>
                    <a:pt x="21726" y="142372"/>
                    <a:pt x="16624" y="127394"/>
                  </a:cubicBezTo>
                  <a:cubicBezTo>
                    <a:pt x="12180" y="114391"/>
                    <a:pt x="9876" y="101553"/>
                    <a:pt x="9876" y="88880"/>
                  </a:cubicBezTo>
                  <a:lnTo>
                    <a:pt x="9876" y="75054"/>
                  </a:lnTo>
                  <a:cubicBezTo>
                    <a:pt x="9876" y="62380"/>
                    <a:pt x="12180" y="49542"/>
                    <a:pt x="16624" y="36539"/>
                  </a:cubicBezTo>
                  <a:cubicBezTo>
                    <a:pt x="21726" y="21562"/>
                    <a:pt x="28639" y="10698"/>
                    <a:pt x="37198" y="4115"/>
                  </a:cubicBezTo>
                  <a:cubicBezTo>
                    <a:pt x="37692" y="3621"/>
                    <a:pt x="38021" y="2963"/>
                    <a:pt x="38021" y="2304"/>
                  </a:cubicBezTo>
                  <a:cubicBezTo>
                    <a:pt x="38021" y="823"/>
                    <a:pt x="37198" y="0"/>
                    <a:pt x="35716" y="0"/>
                  </a:cubicBezTo>
                  <a:cubicBezTo>
                    <a:pt x="35552" y="0"/>
                    <a:pt x="35058" y="165"/>
                    <a:pt x="34564" y="494"/>
                  </a:cubicBezTo>
                  <a:cubicBezTo>
                    <a:pt x="24689" y="8065"/>
                    <a:pt x="16459" y="19257"/>
                    <a:pt x="9711" y="34235"/>
                  </a:cubicBezTo>
                  <a:cubicBezTo>
                    <a:pt x="3292" y="48555"/>
                    <a:pt x="0" y="62051"/>
                    <a:pt x="0" y="75054"/>
                  </a:cubicBezTo>
                  <a:lnTo>
                    <a:pt x="0" y="88880"/>
                  </a:lnTo>
                  <a:cubicBezTo>
                    <a:pt x="0" y="101882"/>
                    <a:pt x="3292" y="115379"/>
                    <a:pt x="9711" y="129699"/>
                  </a:cubicBezTo>
                  <a:cubicBezTo>
                    <a:pt x="16459" y="144676"/>
                    <a:pt x="24689" y="155869"/>
                    <a:pt x="34564" y="163440"/>
                  </a:cubicBezTo>
                  <a:cubicBezTo>
                    <a:pt x="35058" y="163769"/>
                    <a:pt x="35552" y="163934"/>
                    <a:pt x="35716" y="163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856408" y="653098"/>
              <a:ext cx="100236" cy="112416"/>
            </a:xfrm>
            <a:custGeom>
              <a:avLst/>
              <a:gdLst/>
              <a:ahLst/>
              <a:cxnLst/>
              <a:rect l="l" t="t" r="r" b="b"/>
              <a:pathLst>
                <a:path w="100236" h="112416">
                  <a:moveTo>
                    <a:pt x="56949" y="90361"/>
                  </a:moveTo>
                  <a:cubicBezTo>
                    <a:pt x="67647" y="89538"/>
                    <a:pt x="77029" y="86246"/>
                    <a:pt x="85423" y="80815"/>
                  </a:cubicBezTo>
                  <a:cubicBezTo>
                    <a:pt x="95299" y="74231"/>
                    <a:pt x="100237" y="66001"/>
                    <a:pt x="100237" y="56290"/>
                  </a:cubicBezTo>
                  <a:cubicBezTo>
                    <a:pt x="100237" y="46580"/>
                    <a:pt x="95299" y="38350"/>
                    <a:pt x="85423" y="31766"/>
                  </a:cubicBezTo>
                  <a:cubicBezTo>
                    <a:pt x="77029" y="26170"/>
                    <a:pt x="67647" y="22878"/>
                    <a:pt x="56949" y="22055"/>
                  </a:cubicBezTo>
                  <a:lnTo>
                    <a:pt x="56949" y="13497"/>
                  </a:lnTo>
                  <a:cubicBezTo>
                    <a:pt x="56949" y="11357"/>
                    <a:pt x="57113" y="10040"/>
                    <a:pt x="57607" y="9217"/>
                  </a:cubicBezTo>
                  <a:cubicBezTo>
                    <a:pt x="58430" y="7407"/>
                    <a:pt x="63039" y="6419"/>
                    <a:pt x="71762" y="6419"/>
                  </a:cubicBezTo>
                  <a:lnTo>
                    <a:pt x="77852" y="6419"/>
                  </a:lnTo>
                  <a:lnTo>
                    <a:pt x="77852" y="0"/>
                  </a:lnTo>
                  <a:cubicBezTo>
                    <a:pt x="73408" y="329"/>
                    <a:pt x="64026" y="494"/>
                    <a:pt x="49707" y="494"/>
                  </a:cubicBezTo>
                  <a:cubicBezTo>
                    <a:pt x="35223" y="494"/>
                    <a:pt x="25841" y="329"/>
                    <a:pt x="21397" y="0"/>
                  </a:cubicBezTo>
                  <a:lnTo>
                    <a:pt x="21397" y="6419"/>
                  </a:lnTo>
                  <a:lnTo>
                    <a:pt x="27487" y="6419"/>
                  </a:lnTo>
                  <a:cubicBezTo>
                    <a:pt x="36210" y="6419"/>
                    <a:pt x="40983" y="7242"/>
                    <a:pt x="41806" y="9053"/>
                  </a:cubicBezTo>
                  <a:cubicBezTo>
                    <a:pt x="42136" y="9876"/>
                    <a:pt x="42300" y="11357"/>
                    <a:pt x="42300" y="13497"/>
                  </a:cubicBezTo>
                  <a:lnTo>
                    <a:pt x="42300" y="22055"/>
                  </a:lnTo>
                  <a:cubicBezTo>
                    <a:pt x="31766" y="23207"/>
                    <a:pt x="22549" y="26499"/>
                    <a:pt x="14484" y="31931"/>
                  </a:cubicBezTo>
                  <a:cubicBezTo>
                    <a:pt x="4773" y="38350"/>
                    <a:pt x="0" y="46415"/>
                    <a:pt x="0" y="56126"/>
                  </a:cubicBezTo>
                  <a:cubicBezTo>
                    <a:pt x="0" y="65837"/>
                    <a:pt x="4773" y="73902"/>
                    <a:pt x="14320" y="80485"/>
                  </a:cubicBezTo>
                  <a:cubicBezTo>
                    <a:pt x="22385" y="85917"/>
                    <a:pt x="31766" y="89209"/>
                    <a:pt x="42300" y="90361"/>
                  </a:cubicBezTo>
                  <a:lnTo>
                    <a:pt x="42300" y="98920"/>
                  </a:lnTo>
                  <a:cubicBezTo>
                    <a:pt x="42300" y="101059"/>
                    <a:pt x="42136" y="102376"/>
                    <a:pt x="41806" y="103199"/>
                  </a:cubicBezTo>
                  <a:cubicBezTo>
                    <a:pt x="40983" y="105010"/>
                    <a:pt x="36210" y="105997"/>
                    <a:pt x="27487" y="105997"/>
                  </a:cubicBezTo>
                  <a:lnTo>
                    <a:pt x="21397" y="105997"/>
                  </a:lnTo>
                  <a:lnTo>
                    <a:pt x="21397" y="112416"/>
                  </a:lnTo>
                  <a:cubicBezTo>
                    <a:pt x="25841" y="112087"/>
                    <a:pt x="35223" y="111923"/>
                    <a:pt x="49542" y="111923"/>
                  </a:cubicBezTo>
                  <a:cubicBezTo>
                    <a:pt x="64026" y="111923"/>
                    <a:pt x="73408" y="112087"/>
                    <a:pt x="77852" y="112416"/>
                  </a:cubicBezTo>
                  <a:lnTo>
                    <a:pt x="77852" y="105997"/>
                  </a:lnTo>
                  <a:lnTo>
                    <a:pt x="71762" y="105997"/>
                  </a:lnTo>
                  <a:cubicBezTo>
                    <a:pt x="63039" y="105997"/>
                    <a:pt x="58430" y="105174"/>
                    <a:pt x="57607" y="103364"/>
                  </a:cubicBezTo>
                  <a:cubicBezTo>
                    <a:pt x="57113" y="102541"/>
                    <a:pt x="56949" y="101059"/>
                    <a:pt x="56949" y="98920"/>
                  </a:cubicBezTo>
                  <a:close/>
                  <a:moveTo>
                    <a:pt x="56949" y="26993"/>
                  </a:moveTo>
                  <a:cubicBezTo>
                    <a:pt x="74066" y="29133"/>
                    <a:pt x="82625" y="38844"/>
                    <a:pt x="82625" y="56126"/>
                  </a:cubicBezTo>
                  <a:cubicBezTo>
                    <a:pt x="82625" y="73408"/>
                    <a:pt x="74066" y="83119"/>
                    <a:pt x="56949" y="85423"/>
                  </a:cubicBezTo>
                  <a:close/>
                  <a:moveTo>
                    <a:pt x="42300" y="27158"/>
                  </a:moveTo>
                  <a:lnTo>
                    <a:pt x="42300" y="85259"/>
                  </a:lnTo>
                  <a:cubicBezTo>
                    <a:pt x="25841" y="82790"/>
                    <a:pt x="17611" y="73243"/>
                    <a:pt x="17611" y="56290"/>
                  </a:cubicBezTo>
                  <a:cubicBezTo>
                    <a:pt x="17611" y="39337"/>
                    <a:pt x="25841" y="29627"/>
                    <a:pt x="42300" y="271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975407" y="642399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456" y="163440"/>
                  </a:moveTo>
                  <a:cubicBezTo>
                    <a:pt x="13332" y="155869"/>
                    <a:pt x="21562" y="144676"/>
                    <a:pt x="28310" y="129699"/>
                  </a:cubicBezTo>
                  <a:cubicBezTo>
                    <a:pt x="34729" y="115379"/>
                    <a:pt x="38021" y="101882"/>
                    <a:pt x="38021" y="88880"/>
                  </a:cubicBezTo>
                  <a:lnTo>
                    <a:pt x="38021" y="75054"/>
                  </a:lnTo>
                  <a:cubicBezTo>
                    <a:pt x="38021" y="62051"/>
                    <a:pt x="34729" y="48555"/>
                    <a:pt x="28310" y="34235"/>
                  </a:cubicBezTo>
                  <a:cubicBezTo>
                    <a:pt x="21562" y="19257"/>
                    <a:pt x="13332" y="8065"/>
                    <a:pt x="3456" y="494"/>
                  </a:cubicBezTo>
                  <a:cubicBezTo>
                    <a:pt x="2963" y="165"/>
                    <a:pt x="2469" y="0"/>
                    <a:pt x="2304" y="0"/>
                  </a:cubicBezTo>
                  <a:cubicBezTo>
                    <a:pt x="823" y="0"/>
                    <a:pt x="0" y="823"/>
                    <a:pt x="0" y="2304"/>
                  </a:cubicBezTo>
                  <a:cubicBezTo>
                    <a:pt x="0" y="2963"/>
                    <a:pt x="329" y="3621"/>
                    <a:pt x="823" y="4115"/>
                  </a:cubicBezTo>
                  <a:cubicBezTo>
                    <a:pt x="9382" y="10698"/>
                    <a:pt x="16295" y="21562"/>
                    <a:pt x="21397" y="36539"/>
                  </a:cubicBezTo>
                  <a:cubicBezTo>
                    <a:pt x="25841" y="49542"/>
                    <a:pt x="28145" y="62380"/>
                    <a:pt x="28145" y="75054"/>
                  </a:cubicBezTo>
                  <a:lnTo>
                    <a:pt x="28145" y="88880"/>
                  </a:lnTo>
                  <a:cubicBezTo>
                    <a:pt x="28145" y="101553"/>
                    <a:pt x="25841" y="114391"/>
                    <a:pt x="21397" y="127394"/>
                  </a:cubicBezTo>
                  <a:cubicBezTo>
                    <a:pt x="16295" y="142372"/>
                    <a:pt x="9382" y="153235"/>
                    <a:pt x="823" y="159819"/>
                  </a:cubicBezTo>
                  <a:cubicBezTo>
                    <a:pt x="329" y="160477"/>
                    <a:pt x="0" y="161136"/>
                    <a:pt x="0" y="161629"/>
                  </a:cubicBezTo>
                  <a:cubicBezTo>
                    <a:pt x="0" y="163111"/>
                    <a:pt x="823" y="163934"/>
                    <a:pt x="2304" y="163934"/>
                  </a:cubicBezTo>
                  <a:cubicBezTo>
                    <a:pt x="2469" y="163934"/>
                    <a:pt x="2963" y="163769"/>
                    <a:pt x="3456" y="1634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80080" y="913311"/>
              <a:ext cx="119658" cy="112580"/>
            </a:xfrm>
            <a:custGeom>
              <a:avLst/>
              <a:gdLst/>
              <a:ahLst/>
              <a:cxnLst/>
              <a:rect l="l" t="t" r="r" b="b"/>
              <a:pathLst>
                <a:path w="119658" h="112580">
                  <a:moveTo>
                    <a:pt x="103528" y="494"/>
                  </a:moveTo>
                  <a:cubicBezTo>
                    <a:pt x="100566" y="494"/>
                    <a:pt x="90361" y="0"/>
                    <a:pt x="87234" y="0"/>
                  </a:cubicBezTo>
                  <a:cubicBezTo>
                    <a:pt x="84765" y="0"/>
                    <a:pt x="83448" y="1317"/>
                    <a:pt x="83448" y="3786"/>
                  </a:cubicBezTo>
                  <a:cubicBezTo>
                    <a:pt x="83448" y="5596"/>
                    <a:pt x="84436" y="6419"/>
                    <a:pt x="86575" y="6419"/>
                  </a:cubicBezTo>
                  <a:cubicBezTo>
                    <a:pt x="90032" y="6419"/>
                    <a:pt x="91842" y="7407"/>
                    <a:pt x="91842" y="9382"/>
                  </a:cubicBezTo>
                  <a:cubicBezTo>
                    <a:pt x="91842" y="11192"/>
                    <a:pt x="90361" y="13661"/>
                    <a:pt x="87563" y="16788"/>
                  </a:cubicBezTo>
                  <a:lnTo>
                    <a:pt x="50530" y="59418"/>
                  </a:lnTo>
                  <a:lnTo>
                    <a:pt x="33083" y="12180"/>
                  </a:lnTo>
                  <a:cubicBezTo>
                    <a:pt x="32589" y="10863"/>
                    <a:pt x="32260" y="10040"/>
                    <a:pt x="32095" y="9546"/>
                  </a:cubicBezTo>
                  <a:cubicBezTo>
                    <a:pt x="32095" y="7407"/>
                    <a:pt x="35058" y="6419"/>
                    <a:pt x="40983" y="6419"/>
                  </a:cubicBezTo>
                  <a:cubicBezTo>
                    <a:pt x="44111" y="6419"/>
                    <a:pt x="45592" y="5102"/>
                    <a:pt x="45592" y="2469"/>
                  </a:cubicBezTo>
                  <a:cubicBezTo>
                    <a:pt x="45592" y="823"/>
                    <a:pt x="44604" y="0"/>
                    <a:pt x="42465" y="0"/>
                  </a:cubicBezTo>
                  <a:lnTo>
                    <a:pt x="21891" y="494"/>
                  </a:lnTo>
                  <a:cubicBezTo>
                    <a:pt x="18270" y="494"/>
                    <a:pt x="6748" y="0"/>
                    <a:pt x="3786" y="0"/>
                  </a:cubicBezTo>
                  <a:cubicBezTo>
                    <a:pt x="1317" y="0"/>
                    <a:pt x="0" y="1317"/>
                    <a:pt x="0" y="3950"/>
                  </a:cubicBezTo>
                  <a:cubicBezTo>
                    <a:pt x="0" y="5596"/>
                    <a:pt x="1481" y="6419"/>
                    <a:pt x="4444" y="6419"/>
                  </a:cubicBezTo>
                  <a:cubicBezTo>
                    <a:pt x="7407" y="6419"/>
                    <a:pt x="9876" y="6748"/>
                    <a:pt x="11357" y="7077"/>
                  </a:cubicBezTo>
                  <a:cubicBezTo>
                    <a:pt x="14484" y="7900"/>
                    <a:pt x="14649" y="8394"/>
                    <a:pt x="15636" y="11521"/>
                  </a:cubicBezTo>
                  <a:lnTo>
                    <a:pt x="35716" y="65014"/>
                  </a:lnTo>
                  <a:cubicBezTo>
                    <a:pt x="36210" y="66166"/>
                    <a:pt x="36375" y="66989"/>
                    <a:pt x="36375" y="67483"/>
                  </a:cubicBezTo>
                  <a:lnTo>
                    <a:pt x="32918" y="81144"/>
                  </a:lnTo>
                  <a:cubicBezTo>
                    <a:pt x="30943" y="89538"/>
                    <a:pt x="29627" y="94805"/>
                    <a:pt x="28968" y="96945"/>
                  </a:cubicBezTo>
                  <a:cubicBezTo>
                    <a:pt x="27816" y="101389"/>
                    <a:pt x="26664" y="104022"/>
                    <a:pt x="25512" y="104845"/>
                  </a:cubicBezTo>
                  <a:cubicBezTo>
                    <a:pt x="24360" y="105668"/>
                    <a:pt x="20574" y="105997"/>
                    <a:pt x="14320" y="105997"/>
                  </a:cubicBezTo>
                  <a:cubicBezTo>
                    <a:pt x="10698" y="106162"/>
                    <a:pt x="9217" y="106326"/>
                    <a:pt x="9217" y="109947"/>
                  </a:cubicBezTo>
                  <a:cubicBezTo>
                    <a:pt x="9217" y="111593"/>
                    <a:pt x="10205" y="112416"/>
                    <a:pt x="12180" y="112416"/>
                  </a:cubicBezTo>
                  <a:lnTo>
                    <a:pt x="32754" y="111923"/>
                  </a:lnTo>
                  <a:lnTo>
                    <a:pt x="53492" y="112416"/>
                  </a:lnTo>
                  <a:cubicBezTo>
                    <a:pt x="55961" y="112581"/>
                    <a:pt x="57278" y="111264"/>
                    <a:pt x="57278" y="108466"/>
                  </a:cubicBezTo>
                  <a:cubicBezTo>
                    <a:pt x="57278" y="107314"/>
                    <a:pt x="56784" y="106491"/>
                    <a:pt x="55961" y="106326"/>
                  </a:cubicBezTo>
                  <a:cubicBezTo>
                    <a:pt x="54315" y="106162"/>
                    <a:pt x="52999" y="105997"/>
                    <a:pt x="52176" y="105997"/>
                  </a:cubicBezTo>
                  <a:cubicBezTo>
                    <a:pt x="46744" y="105833"/>
                    <a:pt x="43452" y="105503"/>
                    <a:pt x="42629" y="105010"/>
                  </a:cubicBezTo>
                  <a:cubicBezTo>
                    <a:pt x="42300" y="104845"/>
                    <a:pt x="42136" y="104516"/>
                    <a:pt x="42136" y="103858"/>
                  </a:cubicBezTo>
                  <a:cubicBezTo>
                    <a:pt x="42136" y="103199"/>
                    <a:pt x="42959" y="99743"/>
                    <a:pt x="44440" y="93653"/>
                  </a:cubicBezTo>
                  <a:lnTo>
                    <a:pt x="50201" y="70775"/>
                  </a:lnTo>
                  <a:cubicBezTo>
                    <a:pt x="50694" y="68635"/>
                    <a:pt x="51353" y="66989"/>
                    <a:pt x="52340" y="66001"/>
                  </a:cubicBezTo>
                  <a:lnTo>
                    <a:pt x="92665" y="19586"/>
                  </a:lnTo>
                  <a:lnTo>
                    <a:pt x="94805" y="17447"/>
                  </a:lnTo>
                  <a:cubicBezTo>
                    <a:pt x="99084" y="13167"/>
                    <a:pt x="103035" y="10205"/>
                    <a:pt x="106491" y="8723"/>
                  </a:cubicBezTo>
                  <a:cubicBezTo>
                    <a:pt x="109289" y="7407"/>
                    <a:pt x="112416" y="6584"/>
                    <a:pt x="115873" y="6419"/>
                  </a:cubicBezTo>
                  <a:cubicBezTo>
                    <a:pt x="118835" y="6090"/>
                    <a:pt x="119658" y="5267"/>
                    <a:pt x="119658" y="2633"/>
                  </a:cubicBezTo>
                  <a:cubicBezTo>
                    <a:pt x="119658" y="823"/>
                    <a:pt x="118671" y="0"/>
                    <a:pt x="116860" y="0"/>
                  </a:cubicBezTo>
                  <a:cubicBezTo>
                    <a:pt x="114391" y="0"/>
                    <a:pt x="105997" y="494"/>
                    <a:pt x="103528" y="4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459282" y="965322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30258" y="916109"/>
              <a:ext cx="69293" cy="113239"/>
            </a:xfrm>
            <a:custGeom>
              <a:avLst/>
              <a:gdLst/>
              <a:ahLst/>
              <a:cxnLst/>
              <a:rect l="l" t="t" r="r" b="b"/>
              <a:pathLst>
                <a:path w="69293" h="113239">
                  <a:moveTo>
                    <a:pt x="34564" y="113239"/>
                  </a:moveTo>
                  <a:cubicBezTo>
                    <a:pt x="57772" y="113239"/>
                    <a:pt x="69293" y="94476"/>
                    <a:pt x="69293" y="56949"/>
                  </a:cubicBezTo>
                  <a:cubicBezTo>
                    <a:pt x="69293" y="31766"/>
                    <a:pt x="64026" y="14978"/>
                    <a:pt x="53657" y="6748"/>
                  </a:cubicBezTo>
                  <a:cubicBezTo>
                    <a:pt x="47896" y="2304"/>
                    <a:pt x="41477" y="0"/>
                    <a:pt x="34729" y="0"/>
                  </a:cubicBezTo>
                  <a:cubicBezTo>
                    <a:pt x="11521" y="0"/>
                    <a:pt x="0" y="18928"/>
                    <a:pt x="0" y="56949"/>
                  </a:cubicBezTo>
                  <a:cubicBezTo>
                    <a:pt x="0" y="87234"/>
                    <a:pt x="8065" y="113239"/>
                    <a:pt x="34564" y="113239"/>
                  </a:cubicBezTo>
                  <a:close/>
                  <a:moveTo>
                    <a:pt x="52999" y="23372"/>
                  </a:moveTo>
                  <a:cubicBezTo>
                    <a:pt x="54151" y="29133"/>
                    <a:pt x="54645" y="39667"/>
                    <a:pt x="54645" y="54974"/>
                  </a:cubicBezTo>
                  <a:cubicBezTo>
                    <a:pt x="54645" y="70116"/>
                    <a:pt x="53986" y="81308"/>
                    <a:pt x="52834" y="88551"/>
                  </a:cubicBezTo>
                  <a:cubicBezTo>
                    <a:pt x="50694" y="101718"/>
                    <a:pt x="44604" y="108302"/>
                    <a:pt x="34564" y="108302"/>
                  </a:cubicBezTo>
                  <a:cubicBezTo>
                    <a:pt x="30779" y="108302"/>
                    <a:pt x="26993" y="106820"/>
                    <a:pt x="23537" y="104022"/>
                  </a:cubicBezTo>
                  <a:cubicBezTo>
                    <a:pt x="19093" y="100237"/>
                    <a:pt x="16459" y="92501"/>
                    <a:pt x="15307" y="80650"/>
                  </a:cubicBezTo>
                  <a:cubicBezTo>
                    <a:pt x="14813" y="76535"/>
                    <a:pt x="14649" y="67976"/>
                    <a:pt x="14649" y="54974"/>
                  </a:cubicBezTo>
                  <a:cubicBezTo>
                    <a:pt x="14649" y="40654"/>
                    <a:pt x="15142" y="30614"/>
                    <a:pt x="15965" y="25183"/>
                  </a:cubicBezTo>
                  <a:cubicBezTo>
                    <a:pt x="17447" y="16130"/>
                    <a:pt x="20409" y="10369"/>
                    <a:pt x="25018" y="7900"/>
                  </a:cubicBezTo>
                  <a:cubicBezTo>
                    <a:pt x="28639" y="5925"/>
                    <a:pt x="31766" y="4938"/>
                    <a:pt x="34564" y="4938"/>
                  </a:cubicBezTo>
                  <a:cubicBezTo>
                    <a:pt x="45263" y="4938"/>
                    <a:pt x="51188" y="13661"/>
                    <a:pt x="52999" y="233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83866" y="1147036"/>
              <a:ext cx="109453" cy="112416"/>
            </a:xfrm>
            <a:custGeom>
              <a:avLst/>
              <a:gdLst/>
              <a:ahLst/>
              <a:cxnLst/>
              <a:rect l="l" t="t" r="r" b="b"/>
              <a:pathLst>
                <a:path w="109453" h="112416">
                  <a:moveTo>
                    <a:pt x="108960" y="4938"/>
                  </a:moveTo>
                  <a:cubicBezTo>
                    <a:pt x="109289" y="3456"/>
                    <a:pt x="109454" y="2469"/>
                    <a:pt x="109454" y="2140"/>
                  </a:cubicBezTo>
                  <a:cubicBezTo>
                    <a:pt x="109454" y="658"/>
                    <a:pt x="108631" y="0"/>
                    <a:pt x="106820" y="0"/>
                  </a:cubicBezTo>
                  <a:lnTo>
                    <a:pt x="36046" y="0"/>
                  </a:lnTo>
                  <a:cubicBezTo>
                    <a:pt x="31931" y="0"/>
                    <a:pt x="31437" y="494"/>
                    <a:pt x="30450" y="3786"/>
                  </a:cubicBezTo>
                  <a:lnTo>
                    <a:pt x="21562" y="32918"/>
                  </a:lnTo>
                  <a:cubicBezTo>
                    <a:pt x="21232" y="33741"/>
                    <a:pt x="21068" y="34729"/>
                    <a:pt x="20903" y="35552"/>
                  </a:cubicBezTo>
                  <a:cubicBezTo>
                    <a:pt x="21397" y="36869"/>
                    <a:pt x="21726" y="37856"/>
                    <a:pt x="23537" y="37856"/>
                  </a:cubicBezTo>
                  <a:cubicBezTo>
                    <a:pt x="24360" y="37856"/>
                    <a:pt x="25347" y="37198"/>
                    <a:pt x="26335" y="35881"/>
                  </a:cubicBezTo>
                  <a:cubicBezTo>
                    <a:pt x="29791" y="25183"/>
                    <a:pt x="34400" y="17447"/>
                    <a:pt x="40160" y="13003"/>
                  </a:cubicBezTo>
                  <a:cubicBezTo>
                    <a:pt x="45921" y="8559"/>
                    <a:pt x="54480" y="6419"/>
                    <a:pt x="65672" y="6419"/>
                  </a:cubicBezTo>
                  <a:lnTo>
                    <a:pt x="90690" y="6419"/>
                  </a:lnTo>
                  <a:lnTo>
                    <a:pt x="658" y="106985"/>
                  </a:lnTo>
                  <a:lnTo>
                    <a:pt x="0" y="110277"/>
                  </a:lnTo>
                  <a:cubicBezTo>
                    <a:pt x="0" y="111758"/>
                    <a:pt x="988" y="112416"/>
                    <a:pt x="2798" y="112416"/>
                  </a:cubicBezTo>
                  <a:lnTo>
                    <a:pt x="75383" y="112416"/>
                  </a:lnTo>
                  <a:cubicBezTo>
                    <a:pt x="79663" y="112416"/>
                    <a:pt x="80156" y="112087"/>
                    <a:pt x="81144" y="108631"/>
                  </a:cubicBezTo>
                  <a:lnTo>
                    <a:pt x="92665" y="72585"/>
                  </a:lnTo>
                  <a:cubicBezTo>
                    <a:pt x="92830" y="71927"/>
                    <a:pt x="93324" y="70775"/>
                    <a:pt x="93324" y="70116"/>
                  </a:cubicBezTo>
                  <a:cubicBezTo>
                    <a:pt x="93324" y="68470"/>
                    <a:pt x="92336" y="67647"/>
                    <a:pt x="90526" y="67647"/>
                  </a:cubicBezTo>
                  <a:cubicBezTo>
                    <a:pt x="89373" y="67647"/>
                    <a:pt x="88221" y="69129"/>
                    <a:pt x="87234" y="72256"/>
                  </a:cubicBezTo>
                  <a:cubicBezTo>
                    <a:pt x="83613" y="83448"/>
                    <a:pt x="79169" y="91678"/>
                    <a:pt x="73737" y="96945"/>
                  </a:cubicBezTo>
                  <a:cubicBezTo>
                    <a:pt x="67976" y="102705"/>
                    <a:pt x="58430" y="105503"/>
                    <a:pt x="45263" y="105503"/>
                  </a:cubicBezTo>
                  <a:lnTo>
                    <a:pt x="18928" y="10550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452863" y="1199047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626966" y="1147036"/>
              <a:ext cx="109453" cy="112416"/>
            </a:xfrm>
            <a:custGeom>
              <a:avLst/>
              <a:gdLst/>
              <a:ahLst/>
              <a:cxnLst/>
              <a:rect l="l" t="t" r="r" b="b"/>
              <a:pathLst>
                <a:path w="109453" h="112416">
                  <a:moveTo>
                    <a:pt x="108960" y="4938"/>
                  </a:moveTo>
                  <a:cubicBezTo>
                    <a:pt x="109289" y="3456"/>
                    <a:pt x="109454" y="2469"/>
                    <a:pt x="109454" y="2140"/>
                  </a:cubicBezTo>
                  <a:cubicBezTo>
                    <a:pt x="109454" y="658"/>
                    <a:pt x="108631" y="0"/>
                    <a:pt x="106820" y="0"/>
                  </a:cubicBezTo>
                  <a:lnTo>
                    <a:pt x="36046" y="0"/>
                  </a:lnTo>
                  <a:cubicBezTo>
                    <a:pt x="31931" y="0"/>
                    <a:pt x="31437" y="494"/>
                    <a:pt x="30450" y="3786"/>
                  </a:cubicBezTo>
                  <a:lnTo>
                    <a:pt x="21562" y="32918"/>
                  </a:lnTo>
                  <a:cubicBezTo>
                    <a:pt x="21232" y="33741"/>
                    <a:pt x="21068" y="34729"/>
                    <a:pt x="20903" y="35552"/>
                  </a:cubicBezTo>
                  <a:cubicBezTo>
                    <a:pt x="21397" y="36869"/>
                    <a:pt x="21726" y="37856"/>
                    <a:pt x="23537" y="37856"/>
                  </a:cubicBezTo>
                  <a:cubicBezTo>
                    <a:pt x="24360" y="37856"/>
                    <a:pt x="25347" y="37198"/>
                    <a:pt x="26335" y="35881"/>
                  </a:cubicBezTo>
                  <a:cubicBezTo>
                    <a:pt x="29791" y="25183"/>
                    <a:pt x="34400" y="17447"/>
                    <a:pt x="40160" y="13003"/>
                  </a:cubicBezTo>
                  <a:cubicBezTo>
                    <a:pt x="45921" y="8559"/>
                    <a:pt x="54480" y="6419"/>
                    <a:pt x="65672" y="6419"/>
                  </a:cubicBezTo>
                  <a:lnTo>
                    <a:pt x="90690" y="6419"/>
                  </a:lnTo>
                  <a:lnTo>
                    <a:pt x="658" y="106985"/>
                  </a:lnTo>
                  <a:lnTo>
                    <a:pt x="0" y="110277"/>
                  </a:lnTo>
                  <a:cubicBezTo>
                    <a:pt x="0" y="111758"/>
                    <a:pt x="988" y="112416"/>
                    <a:pt x="2798" y="112416"/>
                  </a:cubicBezTo>
                  <a:lnTo>
                    <a:pt x="75383" y="112416"/>
                  </a:lnTo>
                  <a:cubicBezTo>
                    <a:pt x="79663" y="112416"/>
                    <a:pt x="80156" y="112087"/>
                    <a:pt x="81144" y="108631"/>
                  </a:cubicBezTo>
                  <a:lnTo>
                    <a:pt x="92665" y="72585"/>
                  </a:lnTo>
                  <a:cubicBezTo>
                    <a:pt x="92830" y="71927"/>
                    <a:pt x="93324" y="70775"/>
                    <a:pt x="93324" y="70116"/>
                  </a:cubicBezTo>
                  <a:cubicBezTo>
                    <a:pt x="93324" y="68470"/>
                    <a:pt x="92336" y="67647"/>
                    <a:pt x="90526" y="67647"/>
                  </a:cubicBezTo>
                  <a:cubicBezTo>
                    <a:pt x="89373" y="67647"/>
                    <a:pt x="88221" y="69129"/>
                    <a:pt x="87234" y="72256"/>
                  </a:cubicBezTo>
                  <a:cubicBezTo>
                    <a:pt x="83613" y="83448"/>
                    <a:pt x="79169" y="91678"/>
                    <a:pt x="73737" y="96945"/>
                  </a:cubicBezTo>
                  <a:cubicBezTo>
                    <a:pt x="67976" y="102705"/>
                    <a:pt x="58430" y="105503"/>
                    <a:pt x="45263" y="105503"/>
                  </a:cubicBezTo>
                  <a:lnTo>
                    <a:pt x="18928" y="105503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757649" y="1136337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5716" y="163934"/>
                  </a:moveTo>
                  <a:cubicBezTo>
                    <a:pt x="37198" y="163934"/>
                    <a:pt x="38021" y="163111"/>
                    <a:pt x="38021" y="161629"/>
                  </a:cubicBezTo>
                  <a:cubicBezTo>
                    <a:pt x="38021" y="161136"/>
                    <a:pt x="37692" y="160477"/>
                    <a:pt x="37198" y="159819"/>
                  </a:cubicBezTo>
                  <a:cubicBezTo>
                    <a:pt x="28639" y="153235"/>
                    <a:pt x="21726" y="142372"/>
                    <a:pt x="16624" y="127394"/>
                  </a:cubicBezTo>
                  <a:cubicBezTo>
                    <a:pt x="12180" y="114391"/>
                    <a:pt x="9876" y="101553"/>
                    <a:pt x="9876" y="88880"/>
                  </a:cubicBezTo>
                  <a:lnTo>
                    <a:pt x="9876" y="75054"/>
                  </a:lnTo>
                  <a:cubicBezTo>
                    <a:pt x="9876" y="62380"/>
                    <a:pt x="12180" y="49542"/>
                    <a:pt x="16624" y="36539"/>
                  </a:cubicBezTo>
                  <a:cubicBezTo>
                    <a:pt x="21726" y="21562"/>
                    <a:pt x="28639" y="10698"/>
                    <a:pt x="37198" y="4115"/>
                  </a:cubicBezTo>
                  <a:cubicBezTo>
                    <a:pt x="37692" y="3621"/>
                    <a:pt x="38021" y="2963"/>
                    <a:pt x="38021" y="2304"/>
                  </a:cubicBezTo>
                  <a:cubicBezTo>
                    <a:pt x="38021" y="823"/>
                    <a:pt x="37198" y="0"/>
                    <a:pt x="35716" y="0"/>
                  </a:cubicBezTo>
                  <a:cubicBezTo>
                    <a:pt x="35552" y="0"/>
                    <a:pt x="35058" y="165"/>
                    <a:pt x="34564" y="494"/>
                  </a:cubicBezTo>
                  <a:cubicBezTo>
                    <a:pt x="24689" y="8065"/>
                    <a:pt x="16459" y="19257"/>
                    <a:pt x="9711" y="34235"/>
                  </a:cubicBezTo>
                  <a:cubicBezTo>
                    <a:pt x="3292" y="48555"/>
                    <a:pt x="0" y="62051"/>
                    <a:pt x="0" y="75054"/>
                  </a:cubicBezTo>
                  <a:lnTo>
                    <a:pt x="0" y="88880"/>
                  </a:lnTo>
                  <a:cubicBezTo>
                    <a:pt x="0" y="101882"/>
                    <a:pt x="3292" y="115379"/>
                    <a:pt x="9711" y="129699"/>
                  </a:cubicBezTo>
                  <a:cubicBezTo>
                    <a:pt x="16459" y="144676"/>
                    <a:pt x="24689" y="155869"/>
                    <a:pt x="34564" y="163440"/>
                  </a:cubicBezTo>
                  <a:cubicBezTo>
                    <a:pt x="35058" y="163769"/>
                    <a:pt x="35552" y="163934"/>
                    <a:pt x="35716" y="163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814270" y="1147036"/>
              <a:ext cx="100236" cy="112416"/>
            </a:xfrm>
            <a:custGeom>
              <a:avLst/>
              <a:gdLst/>
              <a:ahLst/>
              <a:cxnLst/>
              <a:rect l="l" t="t" r="r" b="b"/>
              <a:pathLst>
                <a:path w="100236" h="112416">
                  <a:moveTo>
                    <a:pt x="56949" y="90361"/>
                  </a:moveTo>
                  <a:cubicBezTo>
                    <a:pt x="67647" y="89538"/>
                    <a:pt x="77029" y="86246"/>
                    <a:pt x="85423" y="80815"/>
                  </a:cubicBezTo>
                  <a:cubicBezTo>
                    <a:pt x="95299" y="74231"/>
                    <a:pt x="100237" y="66001"/>
                    <a:pt x="100237" y="56290"/>
                  </a:cubicBezTo>
                  <a:cubicBezTo>
                    <a:pt x="100237" y="46580"/>
                    <a:pt x="95299" y="38350"/>
                    <a:pt x="85423" y="31766"/>
                  </a:cubicBezTo>
                  <a:cubicBezTo>
                    <a:pt x="77029" y="26170"/>
                    <a:pt x="67647" y="22878"/>
                    <a:pt x="56949" y="22055"/>
                  </a:cubicBezTo>
                  <a:lnTo>
                    <a:pt x="56949" y="13497"/>
                  </a:lnTo>
                  <a:cubicBezTo>
                    <a:pt x="56949" y="11357"/>
                    <a:pt x="57113" y="10040"/>
                    <a:pt x="57607" y="9217"/>
                  </a:cubicBezTo>
                  <a:cubicBezTo>
                    <a:pt x="58430" y="7407"/>
                    <a:pt x="63039" y="6419"/>
                    <a:pt x="71762" y="6419"/>
                  </a:cubicBezTo>
                  <a:lnTo>
                    <a:pt x="77852" y="6419"/>
                  </a:lnTo>
                  <a:lnTo>
                    <a:pt x="77852" y="0"/>
                  </a:lnTo>
                  <a:cubicBezTo>
                    <a:pt x="73408" y="329"/>
                    <a:pt x="64026" y="494"/>
                    <a:pt x="49707" y="494"/>
                  </a:cubicBezTo>
                  <a:cubicBezTo>
                    <a:pt x="35223" y="494"/>
                    <a:pt x="25841" y="329"/>
                    <a:pt x="21397" y="0"/>
                  </a:cubicBezTo>
                  <a:lnTo>
                    <a:pt x="21397" y="6419"/>
                  </a:lnTo>
                  <a:lnTo>
                    <a:pt x="27487" y="6419"/>
                  </a:lnTo>
                  <a:cubicBezTo>
                    <a:pt x="36210" y="6419"/>
                    <a:pt x="40983" y="7242"/>
                    <a:pt x="41806" y="9053"/>
                  </a:cubicBezTo>
                  <a:cubicBezTo>
                    <a:pt x="42136" y="9876"/>
                    <a:pt x="42300" y="11357"/>
                    <a:pt x="42300" y="13497"/>
                  </a:cubicBezTo>
                  <a:lnTo>
                    <a:pt x="42300" y="22055"/>
                  </a:lnTo>
                  <a:cubicBezTo>
                    <a:pt x="31766" y="23207"/>
                    <a:pt x="22549" y="26499"/>
                    <a:pt x="14484" y="31931"/>
                  </a:cubicBezTo>
                  <a:cubicBezTo>
                    <a:pt x="4773" y="38350"/>
                    <a:pt x="0" y="46415"/>
                    <a:pt x="0" y="56126"/>
                  </a:cubicBezTo>
                  <a:cubicBezTo>
                    <a:pt x="0" y="65837"/>
                    <a:pt x="4773" y="73902"/>
                    <a:pt x="14320" y="80485"/>
                  </a:cubicBezTo>
                  <a:cubicBezTo>
                    <a:pt x="22385" y="85917"/>
                    <a:pt x="31766" y="89209"/>
                    <a:pt x="42300" y="90361"/>
                  </a:cubicBezTo>
                  <a:lnTo>
                    <a:pt x="42300" y="98920"/>
                  </a:lnTo>
                  <a:cubicBezTo>
                    <a:pt x="42300" y="101059"/>
                    <a:pt x="42136" y="102376"/>
                    <a:pt x="41806" y="103199"/>
                  </a:cubicBezTo>
                  <a:cubicBezTo>
                    <a:pt x="40983" y="105010"/>
                    <a:pt x="36210" y="105997"/>
                    <a:pt x="27487" y="105997"/>
                  </a:cubicBezTo>
                  <a:lnTo>
                    <a:pt x="21397" y="105997"/>
                  </a:lnTo>
                  <a:lnTo>
                    <a:pt x="21397" y="112416"/>
                  </a:lnTo>
                  <a:cubicBezTo>
                    <a:pt x="25841" y="112087"/>
                    <a:pt x="35223" y="111923"/>
                    <a:pt x="49542" y="111923"/>
                  </a:cubicBezTo>
                  <a:cubicBezTo>
                    <a:pt x="64026" y="111923"/>
                    <a:pt x="73408" y="112087"/>
                    <a:pt x="77852" y="112416"/>
                  </a:cubicBezTo>
                  <a:lnTo>
                    <a:pt x="77852" y="105997"/>
                  </a:lnTo>
                  <a:lnTo>
                    <a:pt x="71762" y="105997"/>
                  </a:lnTo>
                  <a:cubicBezTo>
                    <a:pt x="63039" y="105997"/>
                    <a:pt x="58430" y="105174"/>
                    <a:pt x="57607" y="103364"/>
                  </a:cubicBezTo>
                  <a:cubicBezTo>
                    <a:pt x="57113" y="102541"/>
                    <a:pt x="56949" y="101059"/>
                    <a:pt x="56949" y="98920"/>
                  </a:cubicBezTo>
                  <a:close/>
                  <a:moveTo>
                    <a:pt x="56949" y="26993"/>
                  </a:moveTo>
                  <a:cubicBezTo>
                    <a:pt x="74066" y="29133"/>
                    <a:pt x="82625" y="38844"/>
                    <a:pt x="82625" y="56126"/>
                  </a:cubicBezTo>
                  <a:cubicBezTo>
                    <a:pt x="82625" y="73408"/>
                    <a:pt x="74066" y="83119"/>
                    <a:pt x="56949" y="85423"/>
                  </a:cubicBezTo>
                  <a:close/>
                  <a:moveTo>
                    <a:pt x="42300" y="27158"/>
                  </a:moveTo>
                  <a:lnTo>
                    <a:pt x="42300" y="85259"/>
                  </a:lnTo>
                  <a:cubicBezTo>
                    <a:pt x="25841" y="82790"/>
                    <a:pt x="17611" y="73243"/>
                    <a:pt x="17611" y="56290"/>
                  </a:cubicBezTo>
                  <a:cubicBezTo>
                    <a:pt x="17611" y="39337"/>
                    <a:pt x="25841" y="29627"/>
                    <a:pt x="42300" y="271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933268" y="1136337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456" y="163440"/>
                  </a:moveTo>
                  <a:cubicBezTo>
                    <a:pt x="13332" y="155869"/>
                    <a:pt x="21562" y="144676"/>
                    <a:pt x="28310" y="129699"/>
                  </a:cubicBezTo>
                  <a:cubicBezTo>
                    <a:pt x="34729" y="115379"/>
                    <a:pt x="38021" y="101882"/>
                    <a:pt x="38021" y="88880"/>
                  </a:cubicBezTo>
                  <a:lnTo>
                    <a:pt x="38021" y="75054"/>
                  </a:lnTo>
                  <a:cubicBezTo>
                    <a:pt x="38021" y="62051"/>
                    <a:pt x="34729" y="48555"/>
                    <a:pt x="28310" y="34235"/>
                  </a:cubicBezTo>
                  <a:cubicBezTo>
                    <a:pt x="21562" y="19257"/>
                    <a:pt x="13332" y="8065"/>
                    <a:pt x="3456" y="494"/>
                  </a:cubicBezTo>
                  <a:cubicBezTo>
                    <a:pt x="2963" y="165"/>
                    <a:pt x="2469" y="0"/>
                    <a:pt x="2304" y="0"/>
                  </a:cubicBezTo>
                  <a:cubicBezTo>
                    <a:pt x="823" y="0"/>
                    <a:pt x="0" y="823"/>
                    <a:pt x="0" y="2304"/>
                  </a:cubicBezTo>
                  <a:cubicBezTo>
                    <a:pt x="0" y="2963"/>
                    <a:pt x="329" y="3621"/>
                    <a:pt x="823" y="4115"/>
                  </a:cubicBezTo>
                  <a:cubicBezTo>
                    <a:pt x="9382" y="10698"/>
                    <a:pt x="16295" y="21562"/>
                    <a:pt x="21397" y="36539"/>
                  </a:cubicBezTo>
                  <a:cubicBezTo>
                    <a:pt x="25841" y="49542"/>
                    <a:pt x="28145" y="62380"/>
                    <a:pt x="28145" y="75054"/>
                  </a:cubicBezTo>
                  <a:lnTo>
                    <a:pt x="28145" y="88880"/>
                  </a:lnTo>
                  <a:cubicBezTo>
                    <a:pt x="28145" y="101553"/>
                    <a:pt x="25841" y="114391"/>
                    <a:pt x="21397" y="127394"/>
                  </a:cubicBezTo>
                  <a:cubicBezTo>
                    <a:pt x="16295" y="142372"/>
                    <a:pt x="9382" y="153235"/>
                    <a:pt x="823" y="159819"/>
                  </a:cubicBezTo>
                  <a:cubicBezTo>
                    <a:pt x="329" y="160477"/>
                    <a:pt x="0" y="161136"/>
                    <a:pt x="0" y="161629"/>
                  </a:cubicBezTo>
                  <a:cubicBezTo>
                    <a:pt x="0" y="163111"/>
                    <a:pt x="823" y="163934"/>
                    <a:pt x="2304" y="163934"/>
                  </a:cubicBezTo>
                  <a:cubicBezTo>
                    <a:pt x="2469" y="163934"/>
                    <a:pt x="2963" y="163769"/>
                    <a:pt x="3456" y="1634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30" name="MathFormula 330"/>
          <p:cNvGrpSpPr/>
          <p:nvPr/>
        </p:nvGrpSpPr>
        <p:grpSpPr>
          <a:xfrm>
            <a:off x="279093" y="3649871"/>
            <a:ext cx="681670" cy="655070"/>
            <a:chOff x="279093" y="3649871"/>
            <a:chExt cx="681670" cy="655070"/>
          </a:xfrm>
        </p:grpSpPr>
        <p:sp>
          <p:nvSpPr>
            <p:cNvPr id="214" name="MathGlyph 214"/>
            <p:cNvSpPr/>
            <p:nvPr/>
          </p:nvSpPr>
          <p:spPr>
            <a:xfrm>
              <a:off x="279093" y="3700236"/>
              <a:ext cx="84600" cy="74560"/>
            </a:xfrm>
            <a:custGeom>
              <a:avLst/>
              <a:gdLst/>
              <a:ahLst/>
              <a:cxnLst/>
              <a:rect l="l" t="t" r="r" b="b"/>
              <a:pathLst>
                <a:path w="84600" h="74560">
                  <a:moveTo>
                    <a:pt x="84600" y="49048"/>
                  </a:moveTo>
                  <a:cubicBezTo>
                    <a:pt x="84600" y="47567"/>
                    <a:pt x="83777" y="46744"/>
                    <a:pt x="81967" y="46744"/>
                  </a:cubicBezTo>
                  <a:cubicBezTo>
                    <a:pt x="80485" y="46744"/>
                    <a:pt x="79663" y="47896"/>
                    <a:pt x="79169" y="50201"/>
                  </a:cubicBezTo>
                  <a:cubicBezTo>
                    <a:pt x="78346" y="53328"/>
                    <a:pt x="77523" y="56455"/>
                    <a:pt x="76371" y="59582"/>
                  </a:cubicBezTo>
                  <a:cubicBezTo>
                    <a:pt x="74231" y="66331"/>
                    <a:pt x="71268" y="69787"/>
                    <a:pt x="67647" y="69787"/>
                  </a:cubicBezTo>
                  <a:cubicBezTo>
                    <a:pt x="64685" y="69787"/>
                    <a:pt x="63203" y="67483"/>
                    <a:pt x="63203" y="62874"/>
                  </a:cubicBezTo>
                  <a:cubicBezTo>
                    <a:pt x="63203" y="60076"/>
                    <a:pt x="64355" y="54480"/>
                    <a:pt x="66495" y="46250"/>
                  </a:cubicBezTo>
                  <a:lnTo>
                    <a:pt x="70939" y="28804"/>
                  </a:lnTo>
                  <a:cubicBezTo>
                    <a:pt x="72420" y="22878"/>
                    <a:pt x="73737" y="18763"/>
                    <a:pt x="74725" y="13661"/>
                  </a:cubicBezTo>
                  <a:lnTo>
                    <a:pt x="75712" y="9217"/>
                  </a:lnTo>
                  <a:cubicBezTo>
                    <a:pt x="76042" y="8065"/>
                    <a:pt x="76206" y="7242"/>
                    <a:pt x="76206" y="6748"/>
                  </a:cubicBezTo>
                  <a:cubicBezTo>
                    <a:pt x="76206" y="3456"/>
                    <a:pt x="74396" y="1811"/>
                    <a:pt x="70775" y="1811"/>
                  </a:cubicBezTo>
                  <a:cubicBezTo>
                    <a:pt x="67154" y="1811"/>
                    <a:pt x="64849" y="3786"/>
                    <a:pt x="63862" y="7900"/>
                  </a:cubicBezTo>
                  <a:lnTo>
                    <a:pt x="51682" y="56620"/>
                  </a:lnTo>
                  <a:cubicBezTo>
                    <a:pt x="51517" y="57113"/>
                    <a:pt x="50859" y="58266"/>
                    <a:pt x="49542" y="60241"/>
                  </a:cubicBezTo>
                  <a:cubicBezTo>
                    <a:pt x="46909" y="64520"/>
                    <a:pt x="40490" y="69787"/>
                    <a:pt x="33906" y="69787"/>
                  </a:cubicBezTo>
                  <a:cubicBezTo>
                    <a:pt x="27651" y="69787"/>
                    <a:pt x="24524" y="65508"/>
                    <a:pt x="24524" y="57113"/>
                  </a:cubicBezTo>
                  <a:cubicBezTo>
                    <a:pt x="24524" y="50365"/>
                    <a:pt x="27487" y="39502"/>
                    <a:pt x="33248" y="24360"/>
                  </a:cubicBezTo>
                  <a:cubicBezTo>
                    <a:pt x="35058" y="19422"/>
                    <a:pt x="36046" y="15965"/>
                    <a:pt x="36046" y="13990"/>
                  </a:cubicBezTo>
                  <a:cubicBezTo>
                    <a:pt x="36046" y="5761"/>
                    <a:pt x="30285" y="0"/>
                    <a:pt x="22055" y="0"/>
                  </a:cubicBezTo>
                  <a:cubicBezTo>
                    <a:pt x="14649" y="0"/>
                    <a:pt x="8888" y="4115"/>
                    <a:pt x="4773" y="12344"/>
                  </a:cubicBezTo>
                  <a:cubicBezTo>
                    <a:pt x="1646" y="18763"/>
                    <a:pt x="0" y="23207"/>
                    <a:pt x="0" y="25512"/>
                  </a:cubicBezTo>
                  <a:cubicBezTo>
                    <a:pt x="0" y="26993"/>
                    <a:pt x="823" y="27816"/>
                    <a:pt x="2633" y="27816"/>
                  </a:cubicBezTo>
                  <a:cubicBezTo>
                    <a:pt x="4773" y="27816"/>
                    <a:pt x="5102" y="26828"/>
                    <a:pt x="5761" y="24524"/>
                  </a:cubicBezTo>
                  <a:cubicBezTo>
                    <a:pt x="9546" y="11357"/>
                    <a:pt x="14813" y="4773"/>
                    <a:pt x="21562" y="4773"/>
                  </a:cubicBezTo>
                  <a:cubicBezTo>
                    <a:pt x="23866" y="4773"/>
                    <a:pt x="25018" y="6419"/>
                    <a:pt x="25018" y="9546"/>
                  </a:cubicBezTo>
                  <a:cubicBezTo>
                    <a:pt x="25018" y="12015"/>
                    <a:pt x="24030" y="15472"/>
                    <a:pt x="22220" y="20245"/>
                  </a:cubicBezTo>
                  <a:cubicBezTo>
                    <a:pt x="15965" y="36869"/>
                    <a:pt x="12838" y="48390"/>
                    <a:pt x="12838" y="54480"/>
                  </a:cubicBezTo>
                  <a:cubicBezTo>
                    <a:pt x="12838" y="67154"/>
                    <a:pt x="20739" y="74560"/>
                    <a:pt x="33412" y="74560"/>
                  </a:cubicBezTo>
                  <a:cubicBezTo>
                    <a:pt x="40490" y="74560"/>
                    <a:pt x="46909" y="71268"/>
                    <a:pt x="52340" y="64520"/>
                  </a:cubicBezTo>
                  <a:cubicBezTo>
                    <a:pt x="54645" y="71268"/>
                    <a:pt x="59582" y="74560"/>
                    <a:pt x="67154" y="74560"/>
                  </a:cubicBezTo>
                  <a:cubicBezTo>
                    <a:pt x="78510" y="74560"/>
                    <a:pt x="81967" y="61228"/>
                    <a:pt x="84600" y="490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423402" y="3712580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92732" y="3700236"/>
              <a:ext cx="84600" cy="74560"/>
            </a:xfrm>
            <a:custGeom>
              <a:avLst/>
              <a:gdLst/>
              <a:ahLst/>
              <a:cxnLst/>
              <a:rect l="l" t="t" r="r" b="b"/>
              <a:pathLst>
                <a:path w="84600" h="74560">
                  <a:moveTo>
                    <a:pt x="84600" y="49048"/>
                  </a:moveTo>
                  <a:cubicBezTo>
                    <a:pt x="84600" y="47567"/>
                    <a:pt x="83777" y="46744"/>
                    <a:pt x="81967" y="46744"/>
                  </a:cubicBezTo>
                  <a:cubicBezTo>
                    <a:pt x="80485" y="46744"/>
                    <a:pt x="79663" y="47896"/>
                    <a:pt x="79169" y="50201"/>
                  </a:cubicBezTo>
                  <a:cubicBezTo>
                    <a:pt x="78346" y="53328"/>
                    <a:pt x="77523" y="56455"/>
                    <a:pt x="76371" y="59582"/>
                  </a:cubicBezTo>
                  <a:cubicBezTo>
                    <a:pt x="74231" y="66331"/>
                    <a:pt x="71268" y="69787"/>
                    <a:pt x="67647" y="69787"/>
                  </a:cubicBezTo>
                  <a:cubicBezTo>
                    <a:pt x="64685" y="69787"/>
                    <a:pt x="63203" y="67483"/>
                    <a:pt x="63203" y="62874"/>
                  </a:cubicBezTo>
                  <a:cubicBezTo>
                    <a:pt x="63203" y="60076"/>
                    <a:pt x="64355" y="54480"/>
                    <a:pt x="66495" y="46250"/>
                  </a:cubicBezTo>
                  <a:lnTo>
                    <a:pt x="70939" y="28804"/>
                  </a:lnTo>
                  <a:cubicBezTo>
                    <a:pt x="72420" y="22878"/>
                    <a:pt x="73737" y="18763"/>
                    <a:pt x="74725" y="13661"/>
                  </a:cubicBezTo>
                  <a:lnTo>
                    <a:pt x="75712" y="9217"/>
                  </a:lnTo>
                  <a:cubicBezTo>
                    <a:pt x="76042" y="8065"/>
                    <a:pt x="76206" y="7242"/>
                    <a:pt x="76206" y="6748"/>
                  </a:cubicBezTo>
                  <a:cubicBezTo>
                    <a:pt x="76206" y="3456"/>
                    <a:pt x="74396" y="1811"/>
                    <a:pt x="70775" y="1811"/>
                  </a:cubicBezTo>
                  <a:cubicBezTo>
                    <a:pt x="67154" y="1811"/>
                    <a:pt x="64849" y="3786"/>
                    <a:pt x="63862" y="7900"/>
                  </a:cubicBezTo>
                  <a:lnTo>
                    <a:pt x="51682" y="56620"/>
                  </a:lnTo>
                  <a:cubicBezTo>
                    <a:pt x="51517" y="57113"/>
                    <a:pt x="50859" y="58266"/>
                    <a:pt x="49542" y="60241"/>
                  </a:cubicBezTo>
                  <a:cubicBezTo>
                    <a:pt x="46909" y="64520"/>
                    <a:pt x="40490" y="69787"/>
                    <a:pt x="33906" y="69787"/>
                  </a:cubicBezTo>
                  <a:cubicBezTo>
                    <a:pt x="27651" y="69787"/>
                    <a:pt x="24524" y="65508"/>
                    <a:pt x="24524" y="57113"/>
                  </a:cubicBezTo>
                  <a:cubicBezTo>
                    <a:pt x="24524" y="50365"/>
                    <a:pt x="27487" y="39502"/>
                    <a:pt x="33248" y="24360"/>
                  </a:cubicBezTo>
                  <a:cubicBezTo>
                    <a:pt x="35058" y="19422"/>
                    <a:pt x="36046" y="15965"/>
                    <a:pt x="36046" y="13990"/>
                  </a:cubicBezTo>
                  <a:cubicBezTo>
                    <a:pt x="36046" y="5761"/>
                    <a:pt x="30285" y="0"/>
                    <a:pt x="22055" y="0"/>
                  </a:cubicBezTo>
                  <a:cubicBezTo>
                    <a:pt x="14649" y="0"/>
                    <a:pt x="8888" y="4115"/>
                    <a:pt x="4773" y="12344"/>
                  </a:cubicBezTo>
                  <a:cubicBezTo>
                    <a:pt x="1646" y="18763"/>
                    <a:pt x="0" y="23207"/>
                    <a:pt x="0" y="25512"/>
                  </a:cubicBezTo>
                  <a:cubicBezTo>
                    <a:pt x="0" y="26993"/>
                    <a:pt x="823" y="27816"/>
                    <a:pt x="2633" y="27816"/>
                  </a:cubicBezTo>
                  <a:cubicBezTo>
                    <a:pt x="4773" y="27816"/>
                    <a:pt x="5102" y="26828"/>
                    <a:pt x="5761" y="24524"/>
                  </a:cubicBezTo>
                  <a:cubicBezTo>
                    <a:pt x="9546" y="11357"/>
                    <a:pt x="14813" y="4773"/>
                    <a:pt x="21562" y="4773"/>
                  </a:cubicBezTo>
                  <a:cubicBezTo>
                    <a:pt x="23866" y="4773"/>
                    <a:pt x="25018" y="6419"/>
                    <a:pt x="25018" y="9546"/>
                  </a:cubicBezTo>
                  <a:cubicBezTo>
                    <a:pt x="25018" y="12015"/>
                    <a:pt x="24030" y="15472"/>
                    <a:pt x="22220" y="20245"/>
                  </a:cubicBezTo>
                  <a:cubicBezTo>
                    <a:pt x="15965" y="36869"/>
                    <a:pt x="12838" y="48390"/>
                    <a:pt x="12838" y="54480"/>
                  </a:cubicBezTo>
                  <a:cubicBezTo>
                    <a:pt x="12838" y="67154"/>
                    <a:pt x="20739" y="74560"/>
                    <a:pt x="33412" y="74560"/>
                  </a:cubicBezTo>
                  <a:cubicBezTo>
                    <a:pt x="40490" y="74560"/>
                    <a:pt x="46909" y="71268"/>
                    <a:pt x="52340" y="64520"/>
                  </a:cubicBezTo>
                  <a:cubicBezTo>
                    <a:pt x="54645" y="71268"/>
                    <a:pt x="59582" y="74560"/>
                    <a:pt x="67154" y="74560"/>
                  </a:cubicBezTo>
                  <a:cubicBezTo>
                    <a:pt x="78510" y="74560"/>
                    <a:pt x="81967" y="61228"/>
                    <a:pt x="84600" y="4904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698728" y="3649871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5716" y="163934"/>
                  </a:moveTo>
                  <a:cubicBezTo>
                    <a:pt x="37198" y="163934"/>
                    <a:pt x="38021" y="163111"/>
                    <a:pt x="38021" y="161629"/>
                  </a:cubicBezTo>
                  <a:cubicBezTo>
                    <a:pt x="38021" y="161136"/>
                    <a:pt x="37692" y="160477"/>
                    <a:pt x="37198" y="159819"/>
                  </a:cubicBezTo>
                  <a:cubicBezTo>
                    <a:pt x="28639" y="153235"/>
                    <a:pt x="21726" y="142372"/>
                    <a:pt x="16624" y="127394"/>
                  </a:cubicBezTo>
                  <a:cubicBezTo>
                    <a:pt x="12180" y="114391"/>
                    <a:pt x="9876" y="101553"/>
                    <a:pt x="9876" y="88880"/>
                  </a:cubicBezTo>
                  <a:lnTo>
                    <a:pt x="9876" y="75054"/>
                  </a:lnTo>
                  <a:cubicBezTo>
                    <a:pt x="9876" y="62380"/>
                    <a:pt x="12180" y="49542"/>
                    <a:pt x="16624" y="36539"/>
                  </a:cubicBezTo>
                  <a:cubicBezTo>
                    <a:pt x="21726" y="21562"/>
                    <a:pt x="28639" y="10698"/>
                    <a:pt x="37198" y="4115"/>
                  </a:cubicBezTo>
                  <a:cubicBezTo>
                    <a:pt x="37692" y="3621"/>
                    <a:pt x="38021" y="2963"/>
                    <a:pt x="38021" y="2304"/>
                  </a:cubicBezTo>
                  <a:cubicBezTo>
                    <a:pt x="38021" y="823"/>
                    <a:pt x="37198" y="0"/>
                    <a:pt x="35716" y="0"/>
                  </a:cubicBezTo>
                  <a:cubicBezTo>
                    <a:pt x="35552" y="0"/>
                    <a:pt x="35058" y="165"/>
                    <a:pt x="34564" y="494"/>
                  </a:cubicBezTo>
                  <a:cubicBezTo>
                    <a:pt x="24689" y="8065"/>
                    <a:pt x="16459" y="19257"/>
                    <a:pt x="9711" y="34235"/>
                  </a:cubicBezTo>
                  <a:cubicBezTo>
                    <a:pt x="3292" y="48555"/>
                    <a:pt x="0" y="62051"/>
                    <a:pt x="0" y="75054"/>
                  </a:cubicBezTo>
                  <a:lnTo>
                    <a:pt x="0" y="88880"/>
                  </a:lnTo>
                  <a:cubicBezTo>
                    <a:pt x="0" y="101882"/>
                    <a:pt x="3292" y="115379"/>
                    <a:pt x="9711" y="129699"/>
                  </a:cubicBezTo>
                  <a:cubicBezTo>
                    <a:pt x="16459" y="144676"/>
                    <a:pt x="24689" y="155869"/>
                    <a:pt x="34564" y="163440"/>
                  </a:cubicBezTo>
                  <a:cubicBezTo>
                    <a:pt x="35058" y="163769"/>
                    <a:pt x="35552" y="163934"/>
                    <a:pt x="35716" y="163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755348" y="3660569"/>
              <a:ext cx="100236" cy="112416"/>
            </a:xfrm>
            <a:custGeom>
              <a:avLst/>
              <a:gdLst/>
              <a:ahLst/>
              <a:cxnLst/>
              <a:rect l="l" t="t" r="r" b="b"/>
              <a:pathLst>
                <a:path w="100236" h="112416">
                  <a:moveTo>
                    <a:pt x="56949" y="90361"/>
                  </a:moveTo>
                  <a:cubicBezTo>
                    <a:pt x="67647" y="89538"/>
                    <a:pt x="77029" y="86246"/>
                    <a:pt x="85423" y="80815"/>
                  </a:cubicBezTo>
                  <a:cubicBezTo>
                    <a:pt x="95299" y="74231"/>
                    <a:pt x="100237" y="66001"/>
                    <a:pt x="100237" y="56290"/>
                  </a:cubicBezTo>
                  <a:cubicBezTo>
                    <a:pt x="100237" y="46580"/>
                    <a:pt x="95299" y="38350"/>
                    <a:pt x="85423" y="31766"/>
                  </a:cubicBezTo>
                  <a:cubicBezTo>
                    <a:pt x="77029" y="26170"/>
                    <a:pt x="67647" y="22878"/>
                    <a:pt x="56949" y="22055"/>
                  </a:cubicBezTo>
                  <a:lnTo>
                    <a:pt x="56949" y="13497"/>
                  </a:lnTo>
                  <a:cubicBezTo>
                    <a:pt x="56949" y="11357"/>
                    <a:pt x="57113" y="10040"/>
                    <a:pt x="57607" y="9217"/>
                  </a:cubicBezTo>
                  <a:cubicBezTo>
                    <a:pt x="58430" y="7407"/>
                    <a:pt x="63039" y="6419"/>
                    <a:pt x="71762" y="6419"/>
                  </a:cubicBezTo>
                  <a:lnTo>
                    <a:pt x="77852" y="6419"/>
                  </a:lnTo>
                  <a:lnTo>
                    <a:pt x="77852" y="0"/>
                  </a:lnTo>
                  <a:cubicBezTo>
                    <a:pt x="73408" y="329"/>
                    <a:pt x="64026" y="494"/>
                    <a:pt x="49707" y="494"/>
                  </a:cubicBezTo>
                  <a:cubicBezTo>
                    <a:pt x="35223" y="494"/>
                    <a:pt x="25841" y="329"/>
                    <a:pt x="21397" y="0"/>
                  </a:cubicBezTo>
                  <a:lnTo>
                    <a:pt x="21397" y="6419"/>
                  </a:lnTo>
                  <a:lnTo>
                    <a:pt x="27487" y="6419"/>
                  </a:lnTo>
                  <a:cubicBezTo>
                    <a:pt x="36210" y="6419"/>
                    <a:pt x="40983" y="7242"/>
                    <a:pt x="41806" y="9053"/>
                  </a:cubicBezTo>
                  <a:cubicBezTo>
                    <a:pt x="42136" y="9876"/>
                    <a:pt x="42300" y="11357"/>
                    <a:pt x="42300" y="13497"/>
                  </a:cubicBezTo>
                  <a:lnTo>
                    <a:pt x="42300" y="22055"/>
                  </a:lnTo>
                  <a:cubicBezTo>
                    <a:pt x="31766" y="23207"/>
                    <a:pt x="22549" y="26499"/>
                    <a:pt x="14484" y="31931"/>
                  </a:cubicBezTo>
                  <a:cubicBezTo>
                    <a:pt x="4773" y="38350"/>
                    <a:pt x="0" y="46415"/>
                    <a:pt x="0" y="56126"/>
                  </a:cubicBezTo>
                  <a:cubicBezTo>
                    <a:pt x="0" y="65837"/>
                    <a:pt x="4773" y="73902"/>
                    <a:pt x="14320" y="80485"/>
                  </a:cubicBezTo>
                  <a:cubicBezTo>
                    <a:pt x="22385" y="85917"/>
                    <a:pt x="31766" y="89209"/>
                    <a:pt x="42300" y="90361"/>
                  </a:cubicBezTo>
                  <a:lnTo>
                    <a:pt x="42300" y="98920"/>
                  </a:lnTo>
                  <a:cubicBezTo>
                    <a:pt x="42300" y="101059"/>
                    <a:pt x="42136" y="102376"/>
                    <a:pt x="41806" y="103199"/>
                  </a:cubicBezTo>
                  <a:cubicBezTo>
                    <a:pt x="40983" y="105010"/>
                    <a:pt x="36210" y="105997"/>
                    <a:pt x="27487" y="105997"/>
                  </a:cubicBezTo>
                  <a:lnTo>
                    <a:pt x="21397" y="105997"/>
                  </a:lnTo>
                  <a:lnTo>
                    <a:pt x="21397" y="112416"/>
                  </a:lnTo>
                  <a:cubicBezTo>
                    <a:pt x="25841" y="112087"/>
                    <a:pt x="35223" y="111923"/>
                    <a:pt x="49542" y="111923"/>
                  </a:cubicBezTo>
                  <a:cubicBezTo>
                    <a:pt x="64026" y="111923"/>
                    <a:pt x="73408" y="112087"/>
                    <a:pt x="77852" y="112416"/>
                  </a:cubicBezTo>
                  <a:lnTo>
                    <a:pt x="77852" y="105997"/>
                  </a:lnTo>
                  <a:lnTo>
                    <a:pt x="71762" y="105997"/>
                  </a:lnTo>
                  <a:cubicBezTo>
                    <a:pt x="63039" y="105997"/>
                    <a:pt x="58430" y="105174"/>
                    <a:pt x="57607" y="103364"/>
                  </a:cubicBezTo>
                  <a:cubicBezTo>
                    <a:pt x="57113" y="102541"/>
                    <a:pt x="56949" y="101059"/>
                    <a:pt x="56949" y="98920"/>
                  </a:cubicBezTo>
                  <a:close/>
                  <a:moveTo>
                    <a:pt x="56949" y="26993"/>
                  </a:moveTo>
                  <a:cubicBezTo>
                    <a:pt x="74066" y="29133"/>
                    <a:pt x="82625" y="38844"/>
                    <a:pt x="82625" y="56126"/>
                  </a:cubicBezTo>
                  <a:cubicBezTo>
                    <a:pt x="82625" y="73408"/>
                    <a:pt x="74066" y="83119"/>
                    <a:pt x="56949" y="85423"/>
                  </a:cubicBezTo>
                  <a:close/>
                  <a:moveTo>
                    <a:pt x="42300" y="27158"/>
                  </a:moveTo>
                  <a:lnTo>
                    <a:pt x="42300" y="85259"/>
                  </a:lnTo>
                  <a:cubicBezTo>
                    <a:pt x="25841" y="82790"/>
                    <a:pt x="17611" y="73243"/>
                    <a:pt x="17611" y="56290"/>
                  </a:cubicBezTo>
                  <a:cubicBezTo>
                    <a:pt x="17611" y="39337"/>
                    <a:pt x="25841" y="29627"/>
                    <a:pt x="42300" y="271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874346" y="3649871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456" y="163440"/>
                  </a:moveTo>
                  <a:cubicBezTo>
                    <a:pt x="13332" y="155869"/>
                    <a:pt x="21562" y="144676"/>
                    <a:pt x="28310" y="129699"/>
                  </a:cubicBezTo>
                  <a:cubicBezTo>
                    <a:pt x="34729" y="115379"/>
                    <a:pt x="38021" y="101882"/>
                    <a:pt x="38021" y="88880"/>
                  </a:cubicBezTo>
                  <a:lnTo>
                    <a:pt x="38021" y="75054"/>
                  </a:lnTo>
                  <a:cubicBezTo>
                    <a:pt x="38021" y="62051"/>
                    <a:pt x="34729" y="48555"/>
                    <a:pt x="28310" y="34235"/>
                  </a:cubicBezTo>
                  <a:cubicBezTo>
                    <a:pt x="21562" y="19257"/>
                    <a:pt x="13332" y="8065"/>
                    <a:pt x="3456" y="494"/>
                  </a:cubicBezTo>
                  <a:cubicBezTo>
                    <a:pt x="2963" y="165"/>
                    <a:pt x="2469" y="0"/>
                    <a:pt x="2304" y="0"/>
                  </a:cubicBezTo>
                  <a:cubicBezTo>
                    <a:pt x="823" y="0"/>
                    <a:pt x="0" y="823"/>
                    <a:pt x="0" y="2304"/>
                  </a:cubicBezTo>
                  <a:cubicBezTo>
                    <a:pt x="0" y="2963"/>
                    <a:pt x="329" y="3621"/>
                    <a:pt x="823" y="4115"/>
                  </a:cubicBezTo>
                  <a:cubicBezTo>
                    <a:pt x="9382" y="10698"/>
                    <a:pt x="16295" y="21562"/>
                    <a:pt x="21397" y="36539"/>
                  </a:cubicBezTo>
                  <a:cubicBezTo>
                    <a:pt x="25841" y="49542"/>
                    <a:pt x="28145" y="62380"/>
                    <a:pt x="28145" y="75054"/>
                  </a:cubicBezTo>
                  <a:lnTo>
                    <a:pt x="28145" y="88880"/>
                  </a:lnTo>
                  <a:cubicBezTo>
                    <a:pt x="28145" y="101553"/>
                    <a:pt x="25841" y="114391"/>
                    <a:pt x="21397" y="127394"/>
                  </a:cubicBezTo>
                  <a:cubicBezTo>
                    <a:pt x="16295" y="142372"/>
                    <a:pt x="9382" y="153235"/>
                    <a:pt x="823" y="159819"/>
                  </a:cubicBezTo>
                  <a:cubicBezTo>
                    <a:pt x="329" y="160477"/>
                    <a:pt x="0" y="161136"/>
                    <a:pt x="0" y="161629"/>
                  </a:cubicBezTo>
                  <a:cubicBezTo>
                    <a:pt x="0" y="163111"/>
                    <a:pt x="823" y="163934"/>
                    <a:pt x="2304" y="163934"/>
                  </a:cubicBezTo>
                  <a:cubicBezTo>
                    <a:pt x="2469" y="163934"/>
                    <a:pt x="2963" y="163769"/>
                    <a:pt x="3456" y="1634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79093" y="3957649"/>
              <a:ext cx="72255" cy="74560"/>
            </a:xfrm>
            <a:custGeom>
              <a:avLst/>
              <a:gdLst/>
              <a:ahLst/>
              <a:cxnLst/>
              <a:rect l="l" t="t" r="r" b="b"/>
              <a:pathLst>
                <a:path w="72255" h="74560">
                  <a:moveTo>
                    <a:pt x="55961" y="8394"/>
                  </a:moveTo>
                  <a:cubicBezTo>
                    <a:pt x="55961" y="9711"/>
                    <a:pt x="57443" y="11851"/>
                    <a:pt x="60076" y="15142"/>
                  </a:cubicBezTo>
                  <a:cubicBezTo>
                    <a:pt x="62710" y="18434"/>
                    <a:pt x="64026" y="22220"/>
                    <a:pt x="64026" y="26499"/>
                  </a:cubicBezTo>
                  <a:cubicBezTo>
                    <a:pt x="64026" y="31272"/>
                    <a:pt x="61722" y="39337"/>
                    <a:pt x="56949" y="50694"/>
                  </a:cubicBezTo>
                  <a:cubicBezTo>
                    <a:pt x="53492" y="58595"/>
                    <a:pt x="45592" y="69787"/>
                    <a:pt x="35881" y="69787"/>
                  </a:cubicBezTo>
                  <a:cubicBezTo>
                    <a:pt x="28310" y="69787"/>
                    <a:pt x="24524" y="65343"/>
                    <a:pt x="24524" y="56290"/>
                  </a:cubicBezTo>
                  <a:cubicBezTo>
                    <a:pt x="24524" y="49871"/>
                    <a:pt x="27651" y="38515"/>
                    <a:pt x="33906" y="22220"/>
                  </a:cubicBezTo>
                  <a:cubicBezTo>
                    <a:pt x="35223" y="18763"/>
                    <a:pt x="35881" y="15965"/>
                    <a:pt x="35881" y="13990"/>
                  </a:cubicBezTo>
                  <a:cubicBezTo>
                    <a:pt x="35881" y="5761"/>
                    <a:pt x="30285" y="0"/>
                    <a:pt x="22055" y="0"/>
                  </a:cubicBezTo>
                  <a:cubicBezTo>
                    <a:pt x="14813" y="0"/>
                    <a:pt x="9053" y="4115"/>
                    <a:pt x="4938" y="12344"/>
                  </a:cubicBezTo>
                  <a:cubicBezTo>
                    <a:pt x="1646" y="19093"/>
                    <a:pt x="0" y="23372"/>
                    <a:pt x="0" y="25512"/>
                  </a:cubicBezTo>
                  <a:cubicBezTo>
                    <a:pt x="0" y="26993"/>
                    <a:pt x="823" y="27816"/>
                    <a:pt x="2633" y="27816"/>
                  </a:cubicBezTo>
                  <a:cubicBezTo>
                    <a:pt x="4773" y="27816"/>
                    <a:pt x="5102" y="26828"/>
                    <a:pt x="5761" y="24524"/>
                  </a:cubicBezTo>
                  <a:cubicBezTo>
                    <a:pt x="9546" y="11357"/>
                    <a:pt x="14813" y="4773"/>
                    <a:pt x="21562" y="4773"/>
                  </a:cubicBezTo>
                  <a:cubicBezTo>
                    <a:pt x="23701" y="4773"/>
                    <a:pt x="24853" y="6254"/>
                    <a:pt x="24853" y="9382"/>
                  </a:cubicBezTo>
                  <a:cubicBezTo>
                    <a:pt x="24853" y="12015"/>
                    <a:pt x="24030" y="15636"/>
                    <a:pt x="22220" y="20409"/>
                  </a:cubicBezTo>
                  <a:cubicBezTo>
                    <a:pt x="16130" y="36704"/>
                    <a:pt x="13003" y="47732"/>
                    <a:pt x="13003" y="53822"/>
                  </a:cubicBezTo>
                  <a:cubicBezTo>
                    <a:pt x="13003" y="62216"/>
                    <a:pt x="15801" y="67976"/>
                    <a:pt x="21397" y="71104"/>
                  </a:cubicBezTo>
                  <a:cubicBezTo>
                    <a:pt x="25841" y="73408"/>
                    <a:pt x="30450" y="74560"/>
                    <a:pt x="35223" y="74560"/>
                  </a:cubicBezTo>
                  <a:cubicBezTo>
                    <a:pt x="49871" y="74560"/>
                    <a:pt x="60076" y="58759"/>
                    <a:pt x="64355" y="46086"/>
                  </a:cubicBezTo>
                  <a:cubicBezTo>
                    <a:pt x="69622" y="30614"/>
                    <a:pt x="72256" y="19257"/>
                    <a:pt x="72256" y="12015"/>
                  </a:cubicBezTo>
                  <a:cubicBezTo>
                    <a:pt x="72256" y="3950"/>
                    <a:pt x="69622" y="0"/>
                    <a:pt x="64520" y="0"/>
                  </a:cubicBezTo>
                  <a:cubicBezTo>
                    <a:pt x="60405" y="0"/>
                    <a:pt x="55961" y="4279"/>
                    <a:pt x="55961" y="83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410895" y="3969993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581871" y="3920780"/>
              <a:ext cx="69293" cy="113239"/>
            </a:xfrm>
            <a:custGeom>
              <a:avLst/>
              <a:gdLst/>
              <a:ahLst/>
              <a:cxnLst/>
              <a:rect l="l" t="t" r="r" b="b"/>
              <a:pathLst>
                <a:path w="69293" h="113239">
                  <a:moveTo>
                    <a:pt x="34564" y="113239"/>
                  </a:moveTo>
                  <a:cubicBezTo>
                    <a:pt x="57772" y="113239"/>
                    <a:pt x="69293" y="94476"/>
                    <a:pt x="69293" y="56949"/>
                  </a:cubicBezTo>
                  <a:cubicBezTo>
                    <a:pt x="69293" y="31766"/>
                    <a:pt x="64026" y="14978"/>
                    <a:pt x="53657" y="6748"/>
                  </a:cubicBezTo>
                  <a:cubicBezTo>
                    <a:pt x="47896" y="2304"/>
                    <a:pt x="41477" y="0"/>
                    <a:pt x="34729" y="0"/>
                  </a:cubicBezTo>
                  <a:cubicBezTo>
                    <a:pt x="11521" y="0"/>
                    <a:pt x="0" y="18928"/>
                    <a:pt x="0" y="56949"/>
                  </a:cubicBezTo>
                  <a:cubicBezTo>
                    <a:pt x="0" y="87234"/>
                    <a:pt x="8065" y="113239"/>
                    <a:pt x="34564" y="113239"/>
                  </a:cubicBezTo>
                  <a:close/>
                  <a:moveTo>
                    <a:pt x="52999" y="23372"/>
                  </a:moveTo>
                  <a:cubicBezTo>
                    <a:pt x="54151" y="29133"/>
                    <a:pt x="54645" y="39667"/>
                    <a:pt x="54645" y="54974"/>
                  </a:cubicBezTo>
                  <a:cubicBezTo>
                    <a:pt x="54645" y="70116"/>
                    <a:pt x="53986" y="81308"/>
                    <a:pt x="52834" y="88551"/>
                  </a:cubicBezTo>
                  <a:cubicBezTo>
                    <a:pt x="50694" y="101718"/>
                    <a:pt x="44604" y="108302"/>
                    <a:pt x="34564" y="108302"/>
                  </a:cubicBezTo>
                  <a:cubicBezTo>
                    <a:pt x="30779" y="108302"/>
                    <a:pt x="26993" y="106820"/>
                    <a:pt x="23537" y="104022"/>
                  </a:cubicBezTo>
                  <a:cubicBezTo>
                    <a:pt x="19093" y="100237"/>
                    <a:pt x="16459" y="92501"/>
                    <a:pt x="15307" y="80650"/>
                  </a:cubicBezTo>
                  <a:cubicBezTo>
                    <a:pt x="14813" y="76535"/>
                    <a:pt x="14649" y="67976"/>
                    <a:pt x="14649" y="54974"/>
                  </a:cubicBezTo>
                  <a:cubicBezTo>
                    <a:pt x="14649" y="40654"/>
                    <a:pt x="15142" y="30614"/>
                    <a:pt x="15965" y="25183"/>
                  </a:cubicBezTo>
                  <a:cubicBezTo>
                    <a:pt x="17447" y="16130"/>
                    <a:pt x="20409" y="10369"/>
                    <a:pt x="25018" y="7900"/>
                  </a:cubicBezTo>
                  <a:cubicBezTo>
                    <a:pt x="28639" y="5925"/>
                    <a:pt x="31766" y="4938"/>
                    <a:pt x="34564" y="4938"/>
                  </a:cubicBezTo>
                  <a:cubicBezTo>
                    <a:pt x="45263" y="4938"/>
                    <a:pt x="51188" y="13661"/>
                    <a:pt x="52999" y="2337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279093" y="4191373"/>
              <a:ext cx="108959" cy="74560"/>
            </a:xfrm>
            <a:custGeom>
              <a:avLst/>
              <a:gdLst/>
              <a:ahLst/>
              <a:cxnLst/>
              <a:rect l="l" t="t" r="r" b="b"/>
              <a:pathLst>
                <a:path w="108959" h="74560">
                  <a:moveTo>
                    <a:pt x="92336" y="8394"/>
                  </a:moveTo>
                  <a:cubicBezTo>
                    <a:pt x="92336" y="9876"/>
                    <a:pt x="93159" y="11521"/>
                    <a:pt x="94970" y="13167"/>
                  </a:cubicBezTo>
                  <a:cubicBezTo>
                    <a:pt x="98755" y="16788"/>
                    <a:pt x="100730" y="21232"/>
                    <a:pt x="100730" y="26499"/>
                  </a:cubicBezTo>
                  <a:cubicBezTo>
                    <a:pt x="100730" y="29297"/>
                    <a:pt x="99743" y="33741"/>
                    <a:pt x="97768" y="40160"/>
                  </a:cubicBezTo>
                  <a:cubicBezTo>
                    <a:pt x="91678" y="59911"/>
                    <a:pt x="83942" y="69787"/>
                    <a:pt x="74560" y="69787"/>
                  </a:cubicBezTo>
                  <a:cubicBezTo>
                    <a:pt x="66824" y="69787"/>
                    <a:pt x="63039" y="65343"/>
                    <a:pt x="63039" y="56290"/>
                  </a:cubicBezTo>
                  <a:cubicBezTo>
                    <a:pt x="63039" y="53163"/>
                    <a:pt x="63697" y="49378"/>
                    <a:pt x="64849" y="44604"/>
                  </a:cubicBezTo>
                  <a:cubicBezTo>
                    <a:pt x="67812" y="32754"/>
                    <a:pt x="70939" y="21068"/>
                    <a:pt x="73737" y="9053"/>
                  </a:cubicBezTo>
                  <a:cubicBezTo>
                    <a:pt x="74066" y="7900"/>
                    <a:pt x="74231" y="7242"/>
                    <a:pt x="74231" y="6748"/>
                  </a:cubicBezTo>
                  <a:cubicBezTo>
                    <a:pt x="74231" y="3456"/>
                    <a:pt x="72420" y="1811"/>
                    <a:pt x="68799" y="1811"/>
                  </a:cubicBezTo>
                  <a:cubicBezTo>
                    <a:pt x="65508" y="1811"/>
                    <a:pt x="63368" y="3456"/>
                    <a:pt x="62216" y="6748"/>
                  </a:cubicBezTo>
                  <a:lnTo>
                    <a:pt x="55632" y="32425"/>
                  </a:lnTo>
                  <a:cubicBezTo>
                    <a:pt x="53163" y="41971"/>
                    <a:pt x="51353" y="45263"/>
                    <a:pt x="51353" y="53822"/>
                  </a:cubicBezTo>
                  <a:cubicBezTo>
                    <a:pt x="51353" y="55138"/>
                    <a:pt x="51353" y="56126"/>
                    <a:pt x="51517" y="56620"/>
                  </a:cubicBezTo>
                  <a:cubicBezTo>
                    <a:pt x="47732" y="65343"/>
                    <a:pt x="42959" y="69787"/>
                    <a:pt x="37198" y="69787"/>
                  </a:cubicBezTo>
                  <a:cubicBezTo>
                    <a:pt x="28968" y="69787"/>
                    <a:pt x="24853" y="65014"/>
                    <a:pt x="24853" y="55632"/>
                  </a:cubicBezTo>
                  <a:cubicBezTo>
                    <a:pt x="24853" y="49542"/>
                    <a:pt x="27651" y="39173"/>
                    <a:pt x="33248" y="24524"/>
                  </a:cubicBezTo>
                  <a:cubicBezTo>
                    <a:pt x="35058" y="19586"/>
                    <a:pt x="36046" y="16130"/>
                    <a:pt x="36046" y="13990"/>
                  </a:cubicBezTo>
                  <a:cubicBezTo>
                    <a:pt x="36046" y="5925"/>
                    <a:pt x="30120" y="0"/>
                    <a:pt x="22055" y="0"/>
                  </a:cubicBezTo>
                  <a:cubicBezTo>
                    <a:pt x="14649" y="0"/>
                    <a:pt x="9053" y="4115"/>
                    <a:pt x="4938" y="12344"/>
                  </a:cubicBezTo>
                  <a:cubicBezTo>
                    <a:pt x="1646" y="18763"/>
                    <a:pt x="0" y="23207"/>
                    <a:pt x="0" y="25512"/>
                  </a:cubicBezTo>
                  <a:cubicBezTo>
                    <a:pt x="0" y="26993"/>
                    <a:pt x="823" y="27816"/>
                    <a:pt x="2633" y="27816"/>
                  </a:cubicBezTo>
                  <a:cubicBezTo>
                    <a:pt x="4773" y="27816"/>
                    <a:pt x="5102" y="26828"/>
                    <a:pt x="5761" y="24524"/>
                  </a:cubicBezTo>
                  <a:cubicBezTo>
                    <a:pt x="9711" y="11357"/>
                    <a:pt x="14978" y="4773"/>
                    <a:pt x="21562" y="4773"/>
                  </a:cubicBezTo>
                  <a:cubicBezTo>
                    <a:pt x="23866" y="4773"/>
                    <a:pt x="25018" y="6419"/>
                    <a:pt x="25018" y="9546"/>
                  </a:cubicBezTo>
                  <a:cubicBezTo>
                    <a:pt x="25018" y="12015"/>
                    <a:pt x="24030" y="15636"/>
                    <a:pt x="22220" y="20574"/>
                  </a:cubicBezTo>
                  <a:cubicBezTo>
                    <a:pt x="16130" y="36539"/>
                    <a:pt x="13003" y="47402"/>
                    <a:pt x="13003" y="53492"/>
                  </a:cubicBezTo>
                  <a:cubicBezTo>
                    <a:pt x="13003" y="67483"/>
                    <a:pt x="22385" y="74560"/>
                    <a:pt x="36704" y="74560"/>
                  </a:cubicBezTo>
                  <a:cubicBezTo>
                    <a:pt x="43617" y="74560"/>
                    <a:pt x="49213" y="71104"/>
                    <a:pt x="53657" y="64026"/>
                  </a:cubicBezTo>
                  <a:cubicBezTo>
                    <a:pt x="56949" y="71104"/>
                    <a:pt x="63697" y="74560"/>
                    <a:pt x="74066" y="74560"/>
                  </a:cubicBezTo>
                  <a:cubicBezTo>
                    <a:pt x="84271" y="74560"/>
                    <a:pt x="92336" y="67812"/>
                    <a:pt x="98097" y="54315"/>
                  </a:cubicBezTo>
                  <a:cubicBezTo>
                    <a:pt x="101882" y="45757"/>
                    <a:pt x="108960" y="23043"/>
                    <a:pt x="108960" y="12015"/>
                  </a:cubicBezTo>
                  <a:cubicBezTo>
                    <a:pt x="108960" y="9546"/>
                    <a:pt x="108795" y="7900"/>
                    <a:pt x="108631" y="7077"/>
                  </a:cubicBezTo>
                  <a:cubicBezTo>
                    <a:pt x="107972" y="3950"/>
                    <a:pt x="104845" y="0"/>
                    <a:pt x="101224" y="0"/>
                  </a:cubicBezTo>
                  <a:cubicBezTo>
                    <a:pt x="96945" y="0"/>
                    <a:pt x="92336" y="4115"/>
                    <a:pt x="92336" y="83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447595" y="4203718"/>
              <a:ext cx="109618" cy="38514"/>
            </a:xfrm>
            <a:custGeom>
              <a:avLst/>
              <a:gdLst/>
              <a:ahLst/>
              <a:cxnLst/>
              <a:rect l="l" t="t" r="r" b="b"/>
              <a:pathLst>
                <a:path w="109618" h="38514">
                  <a:moveTo>
                    <a:pt x="105668" y="0"/>
                  </a:moveTo>
                  <a:lnTo>
                    <a:pt x="3950" y="0"/>
                  </a:lnTo>
                  <a:cubicBezTo>
                    <a:pt x="1317" y="0"/>
                    <a:pt x="0" y="1317"/>
                    <a:pt x="0" y="3786"/>
                  </a:cubicBezTo>
                  <a:cubicBezTo>
                    <a:pt x="0" y="6254"/>
                    <a:pt x="1317" y="7571"/>
                    <a:pt x="3950" y="7571"/>
                  </a:cubicBezTo>
                  <a:lnTo>
                    <a:pt x="105668" y="7571"/>
                  </a:lnTo>
                  <a:cubicBezTo>
                    <a:pt x="108302" y="7571"/>
                    <a:pt x="109618" y="6254"/>
                    <a:pt x="109618" y="3786"/>
                  </a:cubicBezTo>
                  <a:cubicBezTo>
                    <a:pt x="109618" y="1811"/>
                    <a:pt x="107808" y="0"/>
                    <a:pt x="105668" y="0"/>
                  </a:cubicBezTo>
                  <a:close/>
                  <a:moveTo>
                    <a:pt x="105668" y="30943"/>
                  </a:moveTo>
                  <a:lnTo>
                    <a:pt x="3950" y="30943"/>
                  </a:lnTo>
                  <a:cubicBezTo>
                    <a:pt x="1317" y="30943"/>
                    <a:pt x="0" y="32260"/>
                    <a:pt x="0" y="34729"/>
                  </a:cubicBezTo>
                  <a:cubicBezTo>
                    <a:pt x="0" y="37198"/>
                    <a:pt x="1317" y="38515"/>
                    <a:pt x="3950" y="38515"/>
                  </a:cubicBezTo>
                  <a:lnTo>
                    <a:pt x="105668" y="38515"/>
                  </a:lnTo>
                  <a:cubicBezTo>
                    <a:pt x="108302" y="38515"/>
                    <a:pt x="109618" y="37198"/>
                    <a:pt x="109618" y="34729"/>
                  </a:cubicBezTo>
                  <a:cubicBezTo>
                    <a:pt x="109618" y="32589"/>
                    <a:pt x="107808" y="30943"/>
                    <a:pt x="105668" y="30943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616925" y="4191373"/>
              <a:ext cx="108959" cy="74560"/>
            </a:xfrm>
            <a:custGeom>
              <a:avLst/>
              <a:gdLst/>
              <a:ahLst/>
              <a:cxnLst/>
              <a:rect l="l" t="t" r="r" b="b"/>
              <a:pathLst>
                <a:path w="108959" h="74560">
                  <a:moveTo>
                    <a:pt x="92336" y="8394"/>
                  </a:moveTo>
                  <a:cubicBezTo>
                    <a:pt x="92336" y="9876"/>
                    <a:pt x="93159" y="11521"/>
                    <a:pt x="94970" y="13167"/>
                  </a:cubicBezTo>
                  <a:cubicBezTo>
                    <a:pt x="98755" y="16788"/>
                    <a:pt x="100730" y="21232"/>
                    <a:pt x="100730" y="26499"/>
                  </a:cubicBezTo>
                  <a:cubicBezTo>
                    <a:pt x="100730" y="29297"/>
                    <a:pt x="99743" y="33741"/>
                    <a:pt x="97768" y="40160"/>
                  </a:cubicBezTo>
                  <a:cubicBezTo>
                    <a:pt x="91678" y="59911"/>
                    <a:pt x="83942" y="69787"/>
                    <a:pt x="74560" y="69787"/>
                  </a:cubicBezTo>
                  <a:cubicBezTo>
                    <a:pt x="66824" y="69787"/>
                    <a:pt x="63039" y="65343"/>
                    <a:pt x="63039" y="56290"/>
                  </a:cubicBezTo>
                  <a:cubicBezTo>
                    <a:pt x="63039" y="53163"/>
                    <a:pt x="63697" y="49378"/>
                    <a:pt x="64849" y="44604"/>
                  </a:cubicBezTo>
                  <a:cubicBezTo>
                    <a:pt x="67812" y="32754"/>
                    <a:pt x="70939" y="21068"/>
                    <a:pt x="73737" y="9053"/>
                  </a:cubicBezTo>
                  <a:cubicBezTo>
                    <a:pt x="74066" y="7900"/>
                    <a:pt x="74231" y="7242"/>
                    <a:pt x="74231" y="6748"/>
                  </a:cubicBezTo>
                  <a:cubicBezTo>
                    <a:pt x="74231" y="3456"/>
                    <a:pt x="72420" y="1811"/>
                    <a:pt x="68799" y="1811"/>
                  </a:cubicBezTo>
                  <a:cubicBezTo>
                    <a:pt x="65508" y="1811"/>
                    <a:pt x="63368" y="3456"/>
                    <a:pt x="62216" y="6748"/>
                  </a:cubicBezTo>
                  <a:lnTo>
                    <a:pt x="55632" y="32425"/>
                  </a:lnTo>
                  <a:cubicBezTo>
                    <a:pt x="53163" y="41971"/>
                    <a:pt x="51353" y="45263"/>
                    <a:pt x="51353" y="53822"/>
                  </a:cubicBezTo>
                  <a:cubicBezTo>
                    <a:pt x="51353" y="55138"/>
                    <a:pt x="51353" y="56126"/>
                    <a:pt x="51517" y="56620"/>
                  </a:cubicBezTo>
                  <a:cubicBezTo>
                    <a:pt x="47732" y="65343"/>
                    <a:pt x="42959" y="69787"/>
                    <a:pt x="37198" y="69787"/>
                  </a:cubicBezTo>
                  <a:cubicBezTo>
                    <a:pt x="28968" y="69787"/>
                    <a:pt x="24853" y="65014"/>
                    <a:pt x="24853" y="55632"/>
                  </a:cubicBezTo>
                  <a:cubicBezTo>
                    <a:pt x="24853" y="49542"/>
                    <a:pt x="27651" y="39173"/>
                    <a:pt x="33248" y="24524"/>
                  </a:cubicBezTo>
                  <a:cubicBezTo>
                    <a:pt x="35058" y="19586"/>
                    <a:pt x="36046" y="16130"/>
                    <a:pt x="36046" y="13990"/>
                  </a:cubicBezTo>
                  <a:cubicBezTo>
                    <a:pt x="36046" y="5925"/>
                    <a:pt x="30120" y="0"/>
                    <a:pt x="22055" y="0"/>
                  </a:cubicBezTo>
                  <a:cubicBezTo>
                    <a:pt x="14649" y="0"/>
                    <a:pt x="9053" y="4115"/>
                    <a:pt x="4938" y="12344"/>
                  </a:cubicBezTo>
                  <a:cubicBezTo>
                    <a:pt x="1646" y="18763"/>
                    <a:pt x="0" y="23207"/>
                    <a:pt x="0" y="25512"/>
                  </a:cubicBezTo>
                  <a:cubicBezTo>
                    <a:pt x="0" y="26993"/>
                    <a:pt x="823" y="27816"/>
                    <a:pt x="2633" y="27816"/>
                  </a:cubicBezTo>
                  <a:cubicBezTo>
                    <a:pt x="4773" y="27816"/>
                    <a:pt x="5102" y="26828"/>
                    <a:pt x="5761" y="24524"/>
                  </a:cubicBezTo>
                  <a:cubicBezTo>
                    <a:pt x="9711" y="11357"/>
                    <a:pt x="14978" y="4773"/>
                    <a:pt x="21562" y="4773"/>
                  </a:cubicBezTo>
                  <a:cubicBezTo>
                    <a:pt x="23866" y="4773"/>
                    <a:pt x="25018" y="6419"/>
                    <a:pt x="25018" y="9546"/>
                  </a:cubicBezTo>
                  <a:cubicBezTo>
                    <a:pt x="25018" y="12015"/>
                    <a:pt x="24030" y="15636"/>
                    <a:pt x="22220" y="20574"/>
                  </a:cubicBezTo>
                  <a:cubicBezTo>
                    <a:pt x="16130" y="36539"/>
                    <a:pt x="13003" y="47402"/>
                    <a:pt x="13003" y="53492"/>
                  </a:cubicBezTo>
                  <a:cubicBezTo>
                    <a:pt x="13003" y="67483"/>
                    <a:pt x="22385" y="74560"/>
                    <a:pt x="36704" y="74560"/>
                  </a:cubicBezTo>
                  <a:cubicBezTo>
                    <a:pt x="43617" y="74560"/>
                    <a:pt x="49213" y="71104"/>
                    <a:pt x="53657" y="64026"/>
                  </a:cubicBezTo>
                  <a:cubicBezTo>
                    <a:pt x="56949" y="71104"/>
                    <a:pt x="63697" y="74560"/>
                    <a:pt x="74066" y="74560"/>
                  </a:cubicBezTo>
                  <a:cubicBezTo>
                    <a:pt x="84271" y="74560"/>
                    <a:pt x="92336" y="67812"/>
                    <a:pt x="98097" y="54315"/>
                  </a:cubicBezTo>
                  <a:cubicBezTo>
                    <a:pt x="101882" y="45757"/>
                    <a:pt x="108960" y="23043"/>
                    <a:pt x="108960" y="12015"/>
                  </a:cubicBezTo>
                  <a:cubicBezTo>
                    <a:pt x="108960" y="9546"/>
                    <a:pt x="108795" y="7900"/>
                    <a:pt x="108631" y="7077"/>
                  </a:cubicBezTo>
                  <a:cubicBezTo>
                    <a:pt x="107972" y="3950"/>
                    <a:pt x="104845" y="0"/>
                    <a:pt x="101224" y="0"/>
                  </a:cubicBezTo>
                  <a:cubicBezTo>
                    <a:pt x="96945" y="0"/>
                    <a:pt x="92336" y="4115"/>
                    <a:pt x="92336" y="839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747115" y="4141008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5716" y="163934"/>
                  </a:moveTo>
                  <a:cubicBezTo>
                    <a:pt x="37198" y="163934"/>
                    <a:pt x="38021" y="163111"/>
                    <a:pt x="38021" y="161629"/>
                  </a:cubicBezTo>
                  <a:cubicBezTo>
                    <a:pt x="38021" y="161136"/>
                    <a:pt x="37692" y="160477"/>
                    <a:pt x="37198" y="159819"/>
                  </a:cubicBezTo>
                  <a:cubicBezTo>
                    <a:pt x="28639" y="153235"/>
                    <a:pt x="21726" y="142372"/>
                    <a:pt x="16624" y="127394"/>
                  </a:cubicBezTo>
                  <a:cubicBezTo>
                    <a:pt x="12180" y="114391"/>
                    <a:pt x="9876" y="101553"/>
                    <a:pt x="9876" y="88880"/>
                  </a:cubicBezTo>
                  <a:lnTo>
                    <a:pt x="9876" y="75054"/>
                  </a:lnTo>
                  <a:cubicBezTo>
                    <a:pt x="9876" y="62380"/>
                    <a:pt x="12180" y="49542"/>
                    <a:pt x="16624" y="36539"/>
                  </a:cubicBezTo>
                  <a:cubicBezTo>
                    <a:pt x="21726" y="21562"/>
                    <a:pt x="28639" y="10698"/>
                    <a:pt x="37198" y="4115"/>
                  </a:cubicBezTo>
                  <a:cubicBezTo>
                    <a:pt x="37692" y="3621"/>
                    <a:pt x="38021" y="2963"/>
                    <a:pt x="38021" y="2304"/>
                  </a:cubicBezTo>
                  <a:cubicBezTo>
                    <a:pt x="38021" y="823"/>
                    <a:pt x="37198" y="0"/>
                    <a:pt x="35716" y="0"/>
                  </a:cubicBezTo>
                  <a:cubicBezTo>
                    <a:pt x="35552" y="0"/>
                    <a:pt x="35058" y="165"/>
                    <a:pt x="34564" y="494"/>
                  </a:cubicBezTo>
                  <a:cubicBezTo>
                    <a:pt x="24689" y="8065"/>
                    <a:pt x="16459" y="19257"/>
                    <a:pt x="9711" y="34235"/>
                  </a:cubicBezTo>
                  <a:cubicBezTo>
                    <a:pt x="3292" y="48555"/>
                    <a:pt x="0" y="62051"/>
                    <a:pt x="0" y="75054"/>
                  </a:cubicBezTo>
                  <a:lnTo>
                    <a:pt x="0" y="88880"/>
                  </a:lnTo>
                  <a:cubicBezTo>
                    <a:pt x="0" y="101882"/>
                    <a:pt x="3292" y="115379"/>
                    <a:pt x="9711" y="129699"/>
                  </a:cubicBezTo>
                  <a:cubicBezTo>
                    <a:pt x="16459" y="144676"/>
                    <a:pt x="24689" y="155869"/>
                    <a:pt x="34564" y="163440"/>
                  </a:cubicBezTo>
                  <a:cubicBezTo>
                    <a:pt x="35058" y="163769"/>
                    <a:pt x="35552" y="163934"/>
                    <a:pt x="35716" y="16393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803735" y="4151707"/>
              <a:ext cx="100236" cy="112416"/>
            </a:xfrm>
            <a:custGeom>
              <a:avLst/>
              <a:gdLst/>
              <a:ahLst/>
              <a:cxnLst/>
              <a:rect l="l" t="t" r="r" b="b"/>
              <a:pathLst>
                <a:path w="100236" h="112416">
                  <a:moveTo>
                    <a:pt x="56949" y="90361"/>
                  </a:moveTo>
                  <a:cubicBezTo>
                    <a:pt x="67647" y="89538"/>
                    <a:pt x="77029" y="86246"/>
                    <a:pt x="85423" y="80815"/>
                  </a:cubicBezTo>
                  <a:cubicBezTo>
                    <a:pt x="95299" y="74231"/>
                    <a:pt x="100237" y="66001"/>
                    <a:pt x="100237" y="56290"/>
                  </a:cubicBezTo>
                  <a:cubicBezTo>
                    <a:pt x="100237" y="46580"/>
                    <a:pt x="95299" y="38350"/>
                    <a:pt x="85423" y="31766"/>
                  </a:cubicBezTo>
                  <a:cubicBezTo>
                    <a:pt x="77029" y="26170"/>
                    <a:pt x="67647" y="22878"/>
                    <a:pt x="56949" y="22055"/>
                  </a:cubicBezTo>
                  <a:lnTo>
                    <a:pt x="56949" y="13497"/>
                  </a:lnTo>
                  <a:cubicBezTo>
                    <a:pt x="56949" y="11357"/>
                    <a:pt x="57113" y="10040"/>
                    <a:pt x="57607" y="9217"/>
                  </a:cubicBezTo>
                  <a:cubicBezTo>
                    <a:pt x="58430" y="7407"/>
                    <a:pt x="63039" y="6419"/>
                    <a:pt x="71762" y="6419"/>
                  </a:cubicBezTo>
                  <a:lnTo>
                    <a:pt x="77852" y="6419"/>
                  </a:lnTo>
                  <a:lnTo>
                    <a:pt x="77852" y="0"/>
                  </a:lnTo>
                  <a:cubicBezTo>
                    <a:pt x="73408" y="329"/>
                    <a:pt x="64026" y="494"/>
                    <a:pt x="49707" y="494"/>
                  </a:cubicBezTo>
                  <a:cubicBezTo>
                    <a:pt x="35223" y="494"/>
                    <a:pt x="25841" y="329"/>
                    <a:pt x="21397" y="0"/>
                  </a:cubicBezTo>
                  <a:lnTo>
                    <a:pt x="21397" y="6419"/>
                  </a:lnTo>
                  <a:lnTo>
                    <a:pt x="27487" y="6419"/>
                  </a:lnTo>
                  <a:cubicBezTo>
                    <a:pt x="36210" y="6419"/>
                    <a:pt x="40983" y="7242"/>
                    <a:pt x="41806" y="9053"/>
                  </a:cubicBezTo>
                  <a:cubicBezTo>
                    <a:pt x="42136" y="9876"/>
                    <a:pt x="42300" y="11357"/>
                    <a:pt x="42300" y="13497"/>
                  </a:cubicBezTo>
                  <a:lnTo>
                    <a:pt x="42300" y="22055"/>
                  </a:lnTo>
                  <a:cubicBezTo>
                    <a:pt x="31766" y="23207"/>
                    <a:pt x="22549" y="26499"/>
                    <a:pt x="14484" y="31931"/>
                  </a:cubicBezTo>
                  <a:cubicBezTo>
                    <a:pt x="4773" y="38350"/>
                    <a:pt x="0" y="46415"/>
                    <a:pt x="0" y="56126"/>
                  </a:cubicBezTo>
                  <a:cubicBezTo>
                    <a:pt x="0" y="65837"/>
                    <a:pt x="4773" y="73902"/>
                    <a:pt x="14320" y="80485"/>
                  </a:cubicBezTo>
                  <a:cubicBezTo>
                    <a:pt x="22385" y="85917"/>
                    <a:pt x="31766" y="89209"/>
                    <a:pt x="42300" y="90361"/>
                  </a:cubicBezTo>
                  <a:lnTo>
                    <a:pt x="42300" y="98920"/>
                  </a:lnTo>
                  <a:cubicBezTo>
                    <a:pt x="42300" y="101059"/>
                    <a:pt x="42136" y="102376"/>
                    <a:pt x="41806" y="103199"/>
                  </a:cubicBezTo>
                  <a:cubicBezTo>
                    <a:pt x="40983" y="105010"/>
                    <a:pt x="36210" y="105997"/>
                    <a:pt x="27487" y="105997"/>
                  </a:cubicBezTo>
                  <a:lnTo>
                    <a:pt x="21397" y="105997"/>
                  </a:lnTo>
                  <a:lnTo>
                    <a:pt x="21397" y="112416"/>
                  </a:lnTo>
                  <a:cubicBezTo>
                    <a:pt x="25841" y="112087"/>
                    <a:pt x="35223" y="111923"/>
                    <a:pt x="49542" y="111923"/>
                  </a:cubicBezTo>
                  <a:cubicBezTo>
                    <a:pt x="64026" y="111923"/>
                    <a:pt x="73408" y="112087"/>
                    <a:pt x="77852" y="112416"/>
                  </a:cubicBezTo>
                  <a:lnTo>
                    <a:pt x="77852" y="105997"/>
                  </a:lnTo>
                  <a:lnTo>
                    <a:pt x="71762" y="105997"/>
                  </a:lnTo>
                  <a:cubicBezTo>
                    <a:pt x="63039" y="105997"/>
                    <a:pt x="58430" y="105174"/>
                    <a:pt x="57607" y="103364"/>
                  </a:cubicBezTo>
                  <a:cubicBezTo>
                    <a:pt x="57113" y="102541"/>
                    <a:pt x="56949" y="101059"/>
                    <a:pt x="56949" y="98920"/>
                  </a:cubicBezTo>
                  <a:close/>
                  <a:moveTo>
                    <a:pt x="56949" y="26993"/>
                  </a:moveTo>
                  <a:cubicBezTo>
                    <a:pt x="74066" y="29133"/>
                    <a:pt x="82625" y="38844"/>
                    <a:pt x="82625" y="56126"/>
                  </a:cubicBezTo>
                  <a:cubicBezTo>
                    <a:pt x="82625" y="73408"/>
                    <a:pt x="74066" y="83119"/>
                    <a:pt x="56949" y="85423"/>
                  </a:cubicBezTo>
                  <a:close/>
                  <a:moveTo>
                    <a:pt x="42300" y="27158"/>
                  </a:moveTo>
                  <a:lnTo>
                    <a:pt x="42300" y="85259"/>
                  </a:lnTo>
                  <a:cubicBezTo>
                    <a:pt x="25841" y="82790"/>
                    <a:pt x="17611" y="73243"/>
                    <a:pt x="17611" y="56290"/>
                  </a:cubicBezTo>
                  <a:cubicBezTo>
                    <a:pt x="17611" y="39337"/>
                    <a:pt x="25841" y="29627"/>
                    <a:pt x="42300" y="2715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922743" y="4141008"/>
              <a:ext cx="38020" cy="163933"/>
            </a:xfrm>
            <a:custGeom>
              <a:avLst/>
              <a:gdLst/>
              <a:ahLst/>
              <a:cxnLst/>
              <a:rect l="l" t="t" r="r" b="b"/>
              <a:pathLst>
                <a:path w="38020" h="163933">
                  <a:moveTo>
                    <a:pt x="3456" y="163440"/>
                  </a:moveTo>
                  <a:cubicBezTo>
                    <a:pt x="13332" y="155869"/>
                    <a:pt x="21562" y="144676"/>
                    <a:pt x="28310" y="129699"/>
                  </a:cubicBezTo>
                  <a:cubicBezTo>
                    <a:pt x="34729" y="115379"/>
                    <a:pt x="38021" y="101882"/>
                    <a:pt x="38021" y="88880"/>
                  </a:cubicBezTo>
                  <a:lnTo>
                    <a:pt x="38021" y="75054"/>
                  </a:lnTo>
                  <a:cubicBezTo>
                    <a:pt x="38021" y="62051"/>
                    <a:pt x="34729" y="48555"/>
                    <a:pt x="28310" y="34235"/>
                  </a:cubicBezTo>
                  <a:cubicBezTo>
                    <a:pt x="21562" y="19257"/>
                    <a:pt x="13332" y="8065"/>
                    <a:pt x="3456" y="494"/>
                  </a:cubicBezTo>
                  <a:cubicBezTo>
                    <a:pt x="2963" y="165"/>
                    <a:pt x="2469" y="0"/>
                    <a:pt x="2304" y="0"/>
                  </a:cubicBezTo>
                  <a:cubicBezTo>
                    <a:pt x="823" y="0"/>
                    <a:pt x="0" y="823"/>
                    <a:pt x="0" y="2304"/>
                  </a:cubicBezTo>
                  <a:cubicBezTo>
                    <a:pt x="0" y="2963"/>
                    <a:pt x="329" y="3621"/>
                    <a:pt x="823" y="4115"/>
                  </a:cubicBezTo>
                  <a:cubicBezTo>
                    <a:pt x="9382" y="10698"/>
                    <a:pt x="16295" y="21562"/>
                    <a:pt x="21397" y="36539"/>
                  </a:cubicBezTo>
                  <a:cubicBezTo>
                    <a:pt x="25841" y="49542"/>
                    <a:pt x="28145" y="62380"/>
                    <a:pt x="28145" y="75054"/>
                  </a:cubicBezTo>
                  <a:lnTo>
                    <a:pt x="28145" y="88880"/>
                  </a:lnTo>
                  <a:cubicBezTo>
                    <a:pt x="28145" y="101553"/>
                    <a:pt x="25841" y="114391"/>
                    <a:pt x="21397" y="127394"/>
                  </a:cubicBezTo>
                  <a:cubicBezTo>
                    <a:pt x="16295" y="142372"/>
                    <a:pt x="9382" y="153235"/>
                    <a:pt x="823" y="159819"/>
                  </a:cubicBezTo>
                  <a:cubicBezTo>
                    <a:pt x="329" y="160477"/>
                    <a:pt x="0" y="161136"/>
                    <a:pt x="0" y="161629"/>
                  </a:cubicBezTo>
                  <a:cubicBezTo>
                    <a:pt x="0" y="163111"/>
                    <a:pt x="823" y="163934"/>
                    <a:pt x="2304" y="163934"/>
                  </a:cubicBezTo>
                  <a:cubicBezTo>
                    <a:pt x="2469" y="163934"/>
                    <a:pt x="2963" y="163769"/>
                    <a:pt x="3456" y="16344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411479"/>
            <a:ext cx="1816439" cy="1946733"/>
          </a:xfrm>
          <a:prstGeom prst="rect">
            <a:avLst/>
          </a:prstGeom>
        </p:spPr>
      </p:pic>
      <p:pic>
        <p:nvPicPr>
          <p:cNvPr id="103" name="Picture 10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542" y="411479"/>
            <a:ext cx="1871687" cy="1946733"/>
          </a:xfrm>
          <a:prstGeom prst="rect">
            <a:avLst/>
          </a:prstGeom>
        </p:spPr>
      </p:pic>
      <p:sp>
        <p:nvSpPr>
          <p:cNvPr id="104" name="Freeform 104"/>
          <p:cNvSpPr/>
          <p:nvPr/>
        </p:nvSpPr>
        <p:spPr>
          <a:xfrm>
            <a:off x="5204755" y="411479"/>
            <a:ext cx="2465218" cy="1946733"/>
          </a:xfrm>
          <a:custGeom>
            <a:avLst/>
            <a:gdLst/>
            <a:ahLst/>
            <a:cxnLst/>
            <a:rect l="l" t="t" r="r" b="b"/>
            <a:pathLst>
              <a:path w="2465218" h="1946733">
                <a:moveTo>
                  <a:pt x="0" y="0"/>
                </a:moveTo>
                <a:moveTo>
                  <a:pt x="0" y="0"/>
                </a:moveTo>
                <a:lnTo>
                  <a:pt x="2465219" y="0"/>
                </a:lnTo>
                <a:lnTo>
                  <a:pt x="2465219" y="1946734"/>
                </a:lnTo>
                <a:lnTo>
                  <a:pt x="0" y="1946734"/>
                </a:lnTo>
                <a:close/>
              </a:path>
            </a:pathLst>
          </a:custGeom>
          <a:noFill/>
        </p:spPr>
      </p:sp>
      <p:pic>
        <p:nvPicPr>
          <p:cNvPr id="105" name="Picture 10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935" y="411479"/>
            <a:ext cx="3538855" cy="1946733"/>
          </a:xfrm>
          <a:prstGeom prst="rect">
            <a:avLst/>
          </a:prstGeom>
        </p:spPr>
      </p:pic>
      <p:pic>
        <p:nvPicPr>
          <p:cNvPr id="106" name="Picture 10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358218"/>
            <a:ext cx="2304435" cy="1946733"/>
          </a:xfrm>
          <a:prstGeom prst="rect">
            <a:avLst/>
          </a:prstGeom>
        </p:spPr>
      </p:pic>
      <p:sp>
        <p:nvSpPr>
          <p:cNvPr id="107" name="Freeform 107"/>
          <p:cNvSpPr/>
          <p:nvPr/>
        </p:nvSpPr>
        <p:spPr>
          <a:xfrm>
            <a:off x="4071299" y="2756992"/>
            <a:ext cx="99029" cy="9525"/>
          </a:xfrm>
          <a:custGeom>
            <a:avLst/>
            <a:gdLst/>
            <a:ahLst/>
            <a:cxnLst/>
            <a:rect l="l" t="t" r="r" b="b"/>
            <a:pathLst>
              <a:path w="99029" h="9525">
                <a:moveTo>
                  <a:pt x="0" y="0"/>
                </a:moveTo>
                <a:lnTo>
                  <a:pt x="99030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08" name="Freeform 108"/>
          <p:cNvSpPr/>
          <p:nvPr/>
        </p:nvSpPr>
        <p:spPr>
          <a:xfrm>
            <a:off x="4815497" y="2756992"/>
            <a:ext cx="99029" cy="9525"/>
          </a:xfrm>
          <a:custGeom>
            <a:avLst/>
            <a:gdLst/>
            <a:ahLst/>
            <a:cxnLst/>
            <a:rect l="l" t="t" r="r" b="b"/>
            <a:pathLst>
              <a:path w="99029" h="9525">
                <a:moveTo>
                  <a:pt x="0" y="0"/>
                </a:moveTo>
                <a:lnTo>
                  <a:pt x="99030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09" name="Freeform 109"/>
          <p:cNvSpPr/>
          <p:nvPr/>
        </p:nvSpPr>
        <p:spPr>
          <a:xfrm>
            <a:off x="3537480" y="3249663"/>
            <a:ext cx="106710" cy="9525"/>
          </a:xfrm>
          <a:custGeom>
            <a:avLst/>
            <a:gdLst/>
            <a:ahLst/>
            <a:cxnLst/>
            <a:rect l="l" t="t" r="r" b="b"/>
            <a:pathLst>
              <a:path w="106710" h="9525">
                <a:moveTo>
                  <a:pt x="0" y="0"/>
                </a:moveTo>
                <a:lnTo>
                  <a:pt x="106710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10" name="Freeform 110"/>
          <p:cNvSpPr/>
          <p:nvPr/>
        </p:nvSpPr>
        <p:spPr>
          <a:xfrm>
            <a:off x="4220603" y="3249663"/>
            <a:ext cx="181325" cy="9525"/>
          </a:xfrm>
          <a:custGeom>
            <a:avLst/>
            <a:gdLst/>
            <a:ahLst/>
            <a:cxnLst/>
            <a:rect l="l" t="t" r="r" b="b"/>
            <a:pathLst>
              <a:path w="181325" h="9525">
                <a:moveTo>
                  <a:pt x="0" y="0"/>
                </a:moveTo>
                <a:lnTo>
                  <a:pt x="181326" y="0"/>
                </a:lnTo>
              </a:path>
            </a:pathLst>
          </a:custGeom>
          <a:noFill/>
          <a:ln w="6583">
            <a:solidFill>
              <a:srgbClr val="040E2D"/>
            </a:solidFill>
          </a:ln>
        </p:spPr>
      </p:sp>
      <p:sp>
        <p:nvSpPr>
          <p:cNvPr id="111" name="Freeform 111"/>
          <p:cNvSpPr/>
          <p:nvPr/>
        </p:nvSpPr>
        <p:spPr>
          <a:xfrm>
            <a:off x="3859301" y="3853862"/>
            <a:ext cx="1098314" cy="243794"/>
          </a:xfrm>
          <a:custGeom>
            <a:avLst/>
            <a:gdLst/>
            <a:ahLst/>
            <a:cxnLst/>
            <a:rect l="l" t="t" r="r" b="b"/>
            <a:pathLst>
              <a:path w="1098314" h="243794">
                <a:moveTo>
                  <a:pt x="0" y="0"/>
                </a:moveTo>
                <a:moveTo>
                  <a:pt x="32553" y="0"/>
                </a:moveTo>
                <a:lnTo>
                  <a:pt x="1065762" y="0"/>
                </a:lnTo>
                <a:cubicBezTo>
                  <a:pt x="1083740" y="0"/>
                  <a:pt x="1098315" y="14574"/>
                  <a:pt x="1098315" y="32553"/>
                </a:cubicBezTo>
                <a:lnTo>
                  <a:pt x="1098315" y="211242"/>
                </a:lnTo>
                <a:cubicBezTo>
                  <a:pt x="1098315" y="229220"/>
                  <a:pt x="1083740" y="243794"/>
                  <a:pt x="1065762" y="243794"/>
                </a:cubicBezTo>
                <a:lnTo>
                  <a:pt x="32553" y="243794"/>
                </a:lnTo>
                <a:cubicBezTo>
                  <a:pt x="14574" y="243794"/>
                  <a:pt x="0" y="229220"/>
                  <a:pt x="0" y="211242"/>
                </a:cubicBezTo>
                <a:lnTo>
                  <a:pt x="0" y="32553"/>
                </a:lnTo>
                <a:cubicBezTo>
                  <a:pt x="0" y="14574"/>
                  <a:pt x="14574" y="0"/>
                  <a:pt x="32553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12" name="Freeform 112"/>
          <p:cNvSpPr/>
          <p:nvPr/>
        </p:nvSpPr>
        <p:spPr>
          <a:xfrm>
            <a:off x="0" y="4491637"/>
            <a:ext cx="1059113" cy="19050"/>
          </a:xfrm>
          <a:custGeom>
            <a:avLst/>
            <a:gdLst/>
            <a:ahLst/>
            <a:cxnLst/>
            <a:rect l="l" t="t" r="r" b="b"/>
            <a:pathLst>
              <a:path w="1059113" h="19050">
                <a:moveTo>
                  <a:pt x="0" y="0"/>
                </a:moveTo>
                <a:lnTo>
                  <a:pt x="0" y="19050"/>
                </a:lnTo>
                <a:lnTo>
                  <a:pt x="1059113" y="19050"/>
                </a:lnTo>
                <a:lnTo>
                  <a:pt x="1059113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13" name="Freeform 113"/>
          <p:cNvSpPr/>
          <p:nvPr/>
        </p:nvSpPr>
        <p:spPr>
          <a:xfrm>
            <a:off x="1059113" y="4491637"/>
            <a:ext cx="6959887" cy="19050"/>
          </a:xfrm>
          <a:custGeom>
            <a:avLst/>
            <a:gdLst/>
            <a:ahLst/>
            <a:cxnLst/>
            <a:rect l="l" t="t" r="r" b="b"/>
            <a:pathLst>
              <a:path w="6959887" h="19050">
                <a:moveTo>
                  <a:pt x="0" y="0"/>
                </a:moveTo>
                <a:lnTo>
                  <a:pt x="0" y="19050"/>
                </a:lnTo>
                <a:lnTo>
                  <a:pt x="6959887" y="19050"/>
                </a:lnTo>
                <a:lnTo>
                  <a:pt x="6959887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14" name="TextBox 113"/>
          <p:cNvSpPr txBox="1"/>
          <p:nvPr/>
        </p:nvSpPr>
        <p:spPr>
          <a:xfrm>
            <a:off x="137160" y="67547"/>
            <a:ext cx="2536349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Local Equilibrium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739542" y="3846778"/>
            <a:ext cx="2143018" cy="2295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b="0" i="0" sz="1071">
                <a:solidFill>
                  <a:srgbClr val="040E2D"/>
                </a:solidFill>
                <a:latin typeface="Cambria Math"/>
              </a:rPr>
              <a:t>𝑟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𝑅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sin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Φ</a:t>
            </a:r>
            <a:r>
              <a:rPr b="1" i="0" sz="1607">
                <a:solidFill>
                  <a:srgbClr val="2ECC40"/>
                </a:solidFill>
                <a:latin typeface="Arial"/>
              </a:rPr>
              <a:t> ⇒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𝑁</a:t>
            </a:r>
            <a:r>
              <a:rPr b="0" i="0" sz="1607" baseline="-22000">
                <a:solidFill>
                  <a:srgbClr val="040E2D"/>
                </a:solidFill>
                <a:latin typeface="Cambria Math"/>
              </a:rPr>
              <a:t>Φ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+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𝑁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=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 𝑍</a:t>
            </a:r>
            <a:r>
              <a:rPr b="0" i="0" sz="1071">
                <a:solidFill>
                  <a:srgbClr val="040E2D"/>
                </a:solidFill>
                <a:latin typeface="Cambria Math"/>
              </a:rPr>
              <a:t>𝑅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397359" y="3980283"/>
            <a:ext cx="84198" cy="9601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749">
                <a:solidFill>
                  <a:srgbClr val="040E2D"/>
                </a:solidFill>
                <a:latin typeface="Cambria Math"/>
              </a:rPr>
              <a:t>Θ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720755" y="4368743"/>
            <a:ext cx="243370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7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38" name="MathFormula 338"/>
          <p:cNvGrpSpPr/>
          <p:nvPr/>
        </p:nvGrpSpPr>
        <p:grpSpPr>
          <a:xfrm>
            <a:off x="2751749" y="2592948"/>
            <a:ext cx="2700665" cy="328086"/>
            <a:chOff x="2751749" y="2592948"/>
            <a:chExt cx="2700665" cy="328086"/>
          </a:xfrm>
        </p:grpSpPr>
        <p:sp>
          <p:nvSpPr>
            <p:cNvPr id="218" name="MathGlyph 218"/>
            <p:cNvSpPr/>
            <p:nvPr/>
          </p:nvSpPr>
          <p:spPr>
            <a:xfrm>
              <a:off x="2751749" y="2699933"/>
              <a:ext cx="45262" cy="91348"/>
            </a:xfrm>
            <a:custGeom>
              <a:avLst/>
              <a:gdLst/>
              <a:ahLst/>
              <a:cxnLst/>
              <a:rect l="l" t="t" r="r" b="b"/>
              <a:pathLst>
                <a:path w="45262" h="91348">
                  <a:moveTo>
                    <a:pt x="24689" y="0"/>
                  </a:moveTo>
                  <a:cubicBezTo>
                    <a:pt x="19065" y="5761"/>
                    <a:pt x="10836" y="8641"/>
                    <a:pt x="0" y="8641"/>
                  </a:cubicBezTo>
                  <a:lnTo>
                    <a:pt x="0" y="13990"/>
                  </a:lnTo>
                  <a:cubicBezTo>
                    <a:pt x="7132" y="13990"/>
                    <a:pt x="13030" y="12893"/>
                    <a:pt x="17556" y="10698"/>
                  </a:cubicBezTo>
                  <a:lnTo>
                    <a:pt x="17556" y="80101"/>
                  </a:lnTo>
                  <a:cubicBezTo>
                    <a:pt x="17556" y="82570"/>
                    <a:pt x="17008" y="84216"/>
                    <a:pt x="15773" y="84902"/>
                  </a:cubicBezTo>
                  <a:cubicBezTo>
                    <a:pt x="14539" y="85588"/>
                    <a:pt x="11110" y="85999"/>
                    <a:pt x="5624" y="85999"/>
                  </a:cubicBezTo>
                  <a:lnTo>
                    <a:pt x="823" y="85999"/>
                  </a:lnTo>
                  <a:lnTo>
                    <a:pt x="823" y="91349"/>
                  </a:lnTo>
                  <a:cubicBezTo>
                    <a:pt x="4252" y="91074"/>
                    <a:pt x="11659" y="90937"/>
                    <a:pt x="23043" y="90937"/>
                  </a:cubicBezTo>
                  <a:cubicBezTo>
                    <a:pt x="34427" y="90937"/>
                    <a:pt x="41834" y="91074"/>
                    <a:pt x="45263" y="91349"/>
                  </a:cubicBezTo>
                  <a:lnTo>
                    <a:pt x="45263" y="85999"/>
                  </a:lnTo>
                  <a:lnTo>
                    <a:pt x="40462" y="85999"/>
                  </a:lnTo>
                  <a:cubicBezTo>
                    <a:pt x="34839" y="85999"/>
                    <a:pt x="31410" y="85588"/>
                    <a:pt x="30312" y="84902"/>
                  </a:cubicBezTo>
                  <a:cubicBezTo>
                    <a:pt x="29215" y="84216"/>
                    <a:pt x="28529" y="82570"/>
                    <a:pt x="28529" y="80101"/>
                  </a:cubicBezTo>
                  <a:lnTo>
                    <a:pt x="28529" y="4115"/>
                  </a:lnTo>
                  <a:cubicBezTo>
                    <a:pt x="28529" y="823"/>
                    <a:pt x="28255" y="0"/>
                    <a:pt x="2468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2819918" y="2732166"/>
              <a:ext cx="14538" cy="59115"/>
            </a:xfrm>
            <a:custGeom>
              <a:avLst/>
              <a:gdLst/>
              <a:ahLst/>
              <a:cxnLst/>
              <a:rect l="l" t="t" r="r" b="b"/>
              <a:pathLst>
                <a:path w="14538" h="59115">
                  <a:moveTo>
                    <a:pt x="14539" y="7681"/>
                  </a:moveTo>
                  <a:cubicBezTo>
                    <a:pt x="14539" y="3566"/>
                    <a:pt x="11384" y="0"/>
                    <a:pt x="7269" y="0"/>
                  </a:cubicBezTo>
                  <a:cubicBezTo>
                    <a:pt x="3155" y="0"/>
                    <a:pt x="0" y="3566"/>
                    <a:pt x="0" y="7681"/>
                  </a:cubicBezTo>
                  <a:cubicBezTo>
                    <a:pt x="0" y="11796"/>
                    <a:pt x="3155" y="15362"/>
                    <a:pt x="7269" y="15362"/>
                  </a:cubicBezTo>
                  <a:cubicBezTo>
                    <a:pt x="11384" y="15362"/>
                    <a:pt x="14539" y="11796"/>
                    <a:pt x="14539" y="7681"/>
                  </a:cubicBezTo>
                  <a:close/>
                  <a:moveTo>
                    <a:pt x="14539" y="51435"/>
                  </a:moveTo>
                  <a:cubicBezTo>
                    <a:pt x="14539" y="47320"/>
                    <a:pt x="11384" y="43754"/>
                    <a:pt x="7269" y="43754"/>
                  </a:cubicBezTo>
                  <a:cubicBezTo>
                    <a:pt x="3155" y="43754"/>
                    <a:pt x="0" y="47320"/>
                    <a:pt x="0" y="51435"/>
                  </a:cubicBezTo>
                  <a:cubicBezTo>
                    <a:pt x="0" y="55550"/>
                    <a:pt x="3155" y="59116"/>
                    <a:pt x="7269" y="59116"/>
                  </a:cubicBezTo>
                  <a:cubicBezTo>
                    <a:pt x="11384" y="59116"/>
                    <a:pt x="14539" y="55550"/>
                    <a:pt x="14539" y="5143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905643" y="2688686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951869" y="2699933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3019078" y="2697601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125101" y="2759586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242561" y="2711317"/>
              <a:ext cx="91348" cy="91348"/>
            </a:xfrm>
            <a:custGeom>
              <a:avLst/>
              <a:gdLst/>
              <a:ahLst/>
              <a:cxnLst/>
              <a:rect l="l" t="t" r="r" b="b"/>
              <a:pathLst>
                <a:path w="91348" h="91348">
                  <a:moveTo>
                    <a:pt x="88057" y="42382"/>
                  </a:moveTo>
                  <a:lnTo>
                    <a:pt x="48966" y="42382"/>
                  </a:lnTo>
                  <a:lnTo>
                    <a:pt x="48966" y="3292"/>
                  </a:lnTo>
                  <a:cubicBezTo>
                    <a:pt x="48966" y="1097"/>
                    <a:pt x="47869" y="0"/>
                    <a:pt x="45674" y="0"/>
                  </a:cubicBezTo>
                  <a:cubicBezTo>
                    <a:pt x="43480" y="0"/>
                    <a:pt x="42382" y="1097"/>
                    <a:pt x="42382" y="3292"/>
                  </a:cubicBezTo>
                  <a:lnTo>
                    <a:pt x="42382" y="42382"/>
                  </a:lnTo>
                  <a:lnTo>
                    <a:pt x="3292" y="42382"/>
                  </a:lnTo>
                  <a:cubicBezTo>
                    <a:pt x="1097" y="42382"/>
                    <a:pt x="0" y="43480"/>
                    <a:pt x="0" y="45674"/>
                  </a:cubicBezTo>
                  <a:cubicBezTo>
                    <a:pt x="0" y="47869"/>
                    <a:pt x="1097" y="48966"/>
                    <a:pt x="3292" y="48966"/>
                  </a:cubicBezTo>
                  <a:lnTo>
                    <a:pt x="42382" y="48966"/>
                  </a:lnTo>
                  <a:lnTo>
                    <a:pt x="42382" y="88057"/>
                  </a:lnTo>
                  <a:cubicBezTo>
                    <a:pt x="42382" y="90251"/>
                    <a:pt x="43480" y="91349"/>
                    <a:pt x="45674" y="91349"/>
                  </a:cubicBezTo>
                  <a:cubicBezTo>
                    <a:pt x="47869" y="91349"/>
                    <a:pt x="48966" y="90251"/>
                    <a:pt x="48966" y="88057"/>
                  </a:cubicBezTo>
                  <a:lnTo>
                    <a:pt x="48966" y="48966"/>
                  </a:lnTo>
                  <a:lnTo>
                    <a:pt x="88057" y="48966"/>
                  </a:lnTo>
                  <a:cubicBezTo>
                    <a:pt x="90251" y="48966"/>
                    <a:pt x="91349" y="47869"/>
                    <a:pt x="91349" y="45674"/>
                  </a:cubicBezTo>
                  <a:cubicBezTo>
                    <a:pt x="91349" y="43891"/>
                    <a:pt x="89840" y="42382"/>
                    <a:pt x="88057" y="4238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377565" y="2696093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452037" y="2697601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558059" y="2759586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645187" y="2688686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718114" y="2729834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772155" y="2701168"/>
              <a:ext cx="29352" cy="90114"/>
            </a:xfrm>
            <a:custGeom>
              <a:avLst/>
              <a:gdLst/>
              <a:ahLst/>
              <a:cxnLst/>
              <a:rect l="l" t="t" r="r" b="b"/>
              <a:pathLst>
                <a:path w="29352" h="90114">
                  <a:moveTo>
                    <a:pt x="22083" y="7681"/>
                  </a:moveTo>
                  <a:cubicBezTo>
                    <a:pt x="22083" y="3566"/>
                    <a:pt x="18654" y="0"/>
                    <a:pt x="14539" y="0"/>
                  </a:cubicBezTo>
                  <a:cubicBezTo>
                    <a:pt x="10424" y="0"/>
                    <a:pt x="6858" y="3566"/>
                    <a:pt x="6858" y="7681"/>
                  </a:cubicBezTo>
                  <a:cubicBezTo>
                    <a:pt x="6858" y="11796"/>
                    <a:pt x="10287" y="15499"/>
                    <a:pt x="14402" y="15499"/>
                  </a:cubicBezTo>
                  <a:cubicBezTo>
                    <a:pt x="18654" y="15499"/>
                    <a:pt x="22083" y="11933"/>
                    <a:pt x="22083" y="7681"/>
                  </a:cubicBezTo>
                  <a:close/>
                  <a:moveTo>
                    <a:pt x="15088" y="89703"/>
                  </a:moveTo>
                  <a:lnTo>
                    <a:pt x="29352" y="90114"/>
                  </a:lnTo>
                  <a:lnTo>
                    <a:pt x="29352" y="84765"/>
                  </a:lnTo>
                  <a:cubicBezTo>
                    <a:pt x="24826" y="84765"/>
                    <a:pt x="22083" y="84491"/>
                    <a:pt x="21260" y="83942"/>
                  </a:cubicBezTo>
                  <a:cubicBezTo>
                    <a:pt x="20437" y="83393"/>
                    <a:pt x="20163" y="81885"/>
                    <a:pt x="20163" y="79416"/>
                  </a:cubicBezTo>
                  <a:lnTo>
                    <a:pt x="20163" y="29078"/>
                  </a:lnTo>
                  <a:lnTo>
                    <a:pt x="549" y="30724"/>
                  </a:lnTo>
                  <a:lnTo>
                    <a:pt x="549" y="35936"/>
                  </a:lnTo>
                  <a:cubicBezTo>
                    <a:pt x="5075" y="35936"/>
                    <a:pt x="7955" y="36347"/>
                    <a:pt x="8915" y="37033"/>
                  </a:cubicBezTo>
                  <a:cubicBezTo>
                    <a:pt x="9876" y="37719"/>
                    <a:pt x="10287" y="39639"/>
                    <a:pt x="10287" y="42794"/>
                  </a:cubicBezTo>
                  <a:lnTo>
                    <a:pt x="10287" y="79278"/>
                  </a:lnTo>
                  <a:cubicBezTo>
                    <a:pt x="10287" y="81885"/>
                    <a:pt x="9876" y="83530"/>
                    <a:pt x="8915" y="84079"/>
                  </a:cubicBezTo>
                  <a:cubicBezTo>
                    <a:pt x="7955" y="84628"/>
                    <a:pt x="4938" y="84765"/>
                    <a:pt x="0" y="84765"/>
                  </a:cubicBezTo>
                  <a:lnTo>
                    <a:pt x="0" y="9011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810148" y="2730657"/>
              <a:ext cx="68991" cy="60624"/>
            </a:xfrm>
            <a:custGeom>
              <a:avLst/>
              <a:gdLst/>
              <a:ahLst/>
              <a:cxnLst/>
              <a:rect l="l" t="t" r="r" b="b"/>
              <a:pathLst>
                <a:path w="68991" h="60624">
                  <a:moveTo>
                    <a:pt x="38679" y="3978"/>
                  </a:moveTo>
                  <a:cubicBezTo>
                    <a:pt x="44851" y="3978"/>
                    <a:pt x="48006" y="8778"/>
                    <a:pt x="48006" y="18517"/>
                  </a:cubicBezTo>
                  <a:lnTo>
                    <a:pt x="48006" y="49789"/>
                  </a:lnTo>
                  <a:cubicBezTo>
                    <a:pt x="48006" y="52395"/>
                    <a:pt x="47595" y="54041"/>
                    <a:pt x="46634" y="54590"/>
                  </a:cubicBezTo>
                  <a:cubicBezTo>
                    <a:pt x="45674" y="55138"/>
                    <a:pt x="42657" y="55413"/>
                    <a:pt x="37582" y="55413"/>
                  </a:cubicBezTo>
                  <a:lnTo>
                    <a:pt x="37582" y="60625"/>
                  </a:lnTo>
                  <a:lnTo>
                    <a:pt x="53355" y="60213"/>
                  </a:lnTo>
                  <a:lnTo>
                    <a:pt x="68991" y="60625"/>
                  </a:lnTo>
                  <a:lnTo>
                    <a:pt x="68991" y="55413"/>
                  </a:lnTo>
                  <a:cubicBezTo>
                    <a:pt x="64602" y="55413"/>
                    <a:pt x="61722" y="55275"/>
                    <a:pt x="60350" y="54864"/>
                  </a:cubicBezTo>
                  <a:cubicBezTo>
                    <a:pt x="58979" y="54453"/>
                    <a:pt x="58430" y="53492"/>
                    <a:pt x="58430" y="51846"/>
                  </a:cubicBezTo>
                  <a:lnTo>
                    <a:pt x="58430" y="26198"/>
                  </a:lnTo>
                  <a:cubicBezTo>
                    <a:pt x="58430" y="19751"/>
                    <a:pt x="58293" y="15225"/>
                    <a:pt x="57882" y="12619"/>
                  </a:cubicBezTo>
                  <a:cubicBezTo>
                    <a:pt x="56510" y="4252"/>
                    <a:pt x="50338" y="0"/>
                    <a:pt x="39502" y="0"/>
                  </a:cubicBezTo>
                  <a:cubicBezTo>
                    <a:pt x="30861" y="0"/>
                    <a:pt x="24414" y="4115"/>
                    <a:pt x="20163" y="12344"/>
                  </a:cubicBezTo>
                  <a:lnTo>
                    <a:pt x="20163" y="0"/>
                  </a:lnTo>
                  <a:lnTo>
                    <a:pt x="0" y="1509"/>
                  </a:lnTo>
                  <a:lnTo>
                    <a:pt x="0" y="6721"/>
                  </a:lnTo>
                  <a:cubicBezTo>
                    <a:pt x="4938" y="6721"/>
                    <a:pt x="7955" y="7132"/>
                    <a:pt x="9053" y="7955"/>
                  </a:cubicBezTo>
                  <a:cubicBezTo>
                    <a:pt x="10150" y="8778"/>
                    <a:pt x="10561" y="10561"/>
                    <a:pt x="10561" y="13716"/>
                  </a:cubicBezTo>
                  <a:lnTo>
                    <a:pt x="10561" y="49789"/>
                  </a:lnTo>
                  <a:cubicBezTo>
                    <a:pt x="10561" y="52395"/>
                    <a:pt x="10013" y="54041"/>
                    <a:pt x="9053" y="54590"/>
                  </a:cubicBezTo>
                  <a:cubicBezTo>
                    <a:pt x="8092" y="55138"/>
                    <a:pt x="5075" y="55413"/>
                    <a:pt x="0" y="55413"/>
                  </a:cubicBezTo>
                  <a:lnTo>
                    <a:pt x="0" y="60625"/>
                  </a:lnTo>
                  <a:lnTo>
                    <a:pt x="15773" y="60213"/>
                  </a:lnTo>
                  <a:lnTo>
                    <a:pt x="31410" y="60625"/>
                  </a:lnTo>
                  <a:lnTo>
                    <a:pt x="31410" y="55413"/>
                  </a:lnTo>
                  <a:cubicBezTo>
                    <a:pt x="26335" y="55413"/>
                    <a:pt x="23454" y="55138"/>
                    <a:pt x="22494" y="54590"/>
                  </a:cubicBezTo>
                  <a:cubicBezTo>
                    <a:pt x="21534" y="54041"/>
                    <a:pt x="20985" y="52395"/>
                    <a:pt x="20985" y="49789"/>
                  </a:cubicBezTo>
                  <a:lnTo>
                    <a:pt x="20985" y="25100"/>
                  </a:lnTo>
                  <a:cubicBezTo>
                    <a:pt x="20985" y="13990"/>
                    <a:pt x="27981" y="3978"/>
                    <a:pt x="38679" y="39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913016" y="2592948"/>
              <a:ext cx="62544" cy="328086"/>
            </a:xfrm>
            <a:custGeom>
              <a:avLst/>
              <a:gdLst/>
              <a:ahLst/>
              <a:cxnLst/>
              <a:rect l="l" t="t" r="r" b="b"/>
              <a:pathLst>
                <a:path w="62544" h="328086">
                  <a:moveTo>
                    <a:pt x="59527" y="328087"/>
                  </a:moveTo>
                  <a:cubicBezTo>
                    <a:pt x="61585" y="328087"/>
                    <a:pt x="62545" y="327127"/>
                    <a:pt x="62545" y="325069"/>
                  </a:cubicBezTo>
                  <a:cubicBezTo>
                    <a:pt x="62545" y="324109"/>
                    <a:pt x="62133" y="323286"/>
                    <a:pt x="61448" y="322737"/>
                  </a:cubicBezTo>
                  <a:cubicBezTo>
                    <a:pt x="52121" y="315742"/>
                    <a:pt x="43754" y="304907"/>
                    <a:pt x="36210" y="290231"/>
                  </a:cubicBezTo>
                  <a:cubicBezTo>
                    <a:pt x="22906" y="264170"/>
                    <a:pt x="12893" y="227000"/>
                    <a:pt x="12893" y="189418"/>
                  </a:cubicBezTo>
                  <a:lnTo>
                    <a:pt x="12893" y="138669"/>
                  </a:lnTo>
                  <a:cubicBezTo>
                    <a:pt x="12893" y="121524"/>
                    <a:pt x="14950" y="104242"/>
                    <a:pt x="18928" y="86822"/>
                  </a:cubicBezTo>
                  <a:cubicBezTo>
                    <a:pt x="26060" y="55275"/>
                    <a:pt x="40737" y="20985"/>
                    <a:pt x="61448" y="5349"/>
                  </a:cubicBezTo>
                  <a:cubicBezTo>
                    <a:pt x="62133" y="4801"/>
                    <a:pt x="62545" y="3978"/>
                    <a:pt x="62545" y="3018"/>
                  </a:cubicBezTo>
                  <a:cubicBezTo>
                    <a:pt x="62545" y="960"/>
                    <a:pt x="61585" y="0"/>
                    <a:pt x="59527" y="0"/>
                  </a:cubicBezTo>
                  <a:cubicBezTo>
                    <a:pt x="58979" y="0"/>
                    <a:pt x="58430" y="274"/>
                    <a:pt x="57744" y="686"/>
                  </a:cubicBezTo>
                  <a:cubicBezTo>
                    <a:pt x="47732" y="8230"/>
                    <a:pt x="38268" y="19477"/>
                    <a:pt x="29352" y="34427"/>
                  </a:cubicBezTo>
                  <a:cubicBezTo>
                    <a:pt x="13853" y="60488"/>
                    <a:pt x="0" y="99852"/>
                    <a:pt x="0" y="138669"/>
                  </a:cubicBezTo>
                  <a:lnTo>
                    <a:pt x="0" y="189418"/>
                  </a:lnTo>
                  <a:cubicBezTo>
                    <a:pt x="0" y="226040"/>
                    <a:pt x="12893" y="263759"/>
                    <a:pt x="26883" y="289408"/>
                  </a:cubicBezTo>
                  <a:cubicBezTo>
                    <a:pt x="36210" y="306278"/>
                    <a:pt x="46497" y="319034"/>
                    <a:pt x="57744" y="327401"/>
                  </a:cubicBezTo>
                  <a:cubicBezTo>
                    <a:pt x="58430" y="327812"/>
                    <a:pt x="58979" y="328087"/>
                    <a:pt x="59527" y="3280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988450" y="2696093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078980" y="2604752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093241" y="2794031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191453" y="2592948"/>
              <a:ext cx="62544" cy="328086"/>
            </a:xfrm>
            <a:custGeom>
              <a:avLst/>
              <a:gdLst/>
              <a:ahLst/>
              <a:cxnLst/>
              <a:rect l="l" t="t" r="r" b="b"/>
              <a:pathLst>
                <a:path w="62544" h="328086">
                  <a:moveTo>
                    <a:pt x="4801" y="327401"/>
                  </a:moveTo>
                  <a:cubicBezTo>
                    <a:pt x="14813" y="319857"/>
                    <a:pt x="24277" y="308610"/>
                    <a:pt x="33193" y="293660"/>
                  </a:cubicBezTo>
                  <a:cubicBezTo>
                    <a:pt x="48692" y="267736"/>
                    <a:pt x="62545" y="228234"/>
                    <a:pt x="62545" y="189418"/>
                  </a:cubicBezTo>
                  <a:lnTo>
                    <a:pt x="62545" y="138669"/>
                  </a:lnTo>
                  <a:cubicBezTo>
                    <a:pt x="62545" y="102047"/>
                    <a:pt x="49652" y="64328"/>
                    <a:pt x="35662" y="38679"/>
                  </a:cubicBezTo>
                  <a:cubicBezTo>
                    <a:pt x="26335" y="21808"/>
                    <a:pt x="16048" y="9053"/>
                    <a:pt x="4801" y="686"/>
                  </a:cubicBezTo>
                  <a:cubicBezTo>
                    <a:pt x="4115" y="274"/>
                    <a:pt x="3566" y="0"/>
                    <a:pt x="3018" y="0"/>
                  </a:cubicBezTo>
                  <a:cubicBezTo>
                    <a:pt x="960" y="0"/>
                    <a:pt x="0" y="960"/>
                    <a:pt x="0" y="3018"/>
                  </a:cubicBezTo>
                  <a:cubicBezTo>
                    <a:pt x="0" y="3978"/>
                    <a:pt x="411" y="4801"/>
                    <a:pt x="1097" y="5349"/>
                  </a:cubicBezTo>
                  <a:cubicBezTo>
                    <a:pt x="10424" y="12344"/>
                    <a:pt x="18791" y="23180"/>
                    <a:pt x="26335" y="37856"/>
                  </a:cubicBezTo>
                  <a:cubicBezTo>
                    <a:pt x="39639" y="63917"/>
                    <a:pt x="49652" y="101087"/>
                    <a:pt x="49652" y="138669"/>
                  </a:cubicBezTo>
                  <a:lnTo>
                    <a:pt x="49652" y="189418"/>
                  </a:lnTo>
                  <a:cubicBezTo>
                    <a:pt x="49652" y="206563"/>
                    <a:pt x="47595" y="223845"/>
                    <a:pt x="43617" y="241264"/>
                  </a:cubicBezTo>
                  <a:cubicBezTo>
                    <a:pt x="36485" y="272811"/>
                    <a:pt x="21808" y="307101"/>
                    <a:pt x="1097" y="322737"/>
                  </a:cubicBezTo>
                  <a:cubicBezTo>
                    <a:pt x="411" y="323286"/>
                    <a:pt x="0" y="324109"/>
                    <a:pt x="0" y="325069"/>
                  </a:cubicBezTo>
                  <a:cubicBezTo>
                    <a:pt x="0" y="327127"/>
                    <a:pt x="960" y="328087"/>
                    <a:pt x="3018" y="328087"/>
                  </a:cubicBezTo>
                  <a:cubicBezTo>
                    <a:pt x="3566" y="328087"/>
                    <a:pt x="4115" y="327812"/>
                    <a:pt x="4801" y="32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330773" y="2727091"/>
              <a:ext cx="91348" cy="47731"/>
            </a:xfrm>
            <a:custGeom>
              <a:avLst/>
              <a:gdLst/>
              <a:ahLst/>
              <a:cxnLst/>
              <a:rect l="l" t="t" r="r" b="b"/>
              <a:pathLst>
                <a:path w="91348" h="47731">
                  <a:moveTo>
                    <a:pt x="91074" y="2469"/>
                  </a:moveTo>
                  <a:cubicBezTo>
                    <a:pt x="91074" y="960"/>
                    <a:pt x="90388" y="137"/>
                    <a:pt x="88880" y="137"/>
                  </a:cubicBezTo>
                  <a:cubicBezTo>
                    <a:pt x="87508" y="137"/>
                    <a:pt x="86822" y="823"/>
                    <a:pt x="86685" y="2057"/>
                  </a:cubicBezTo>
                  <a:cubicBezTo>
                    <a:pt x="86136" y="7681"/>
                    <a:pt x="84628" y="11933"/>
                    <a:pt x="82022" y="14813"/>
                  </a:cubicBezTo>
                  <a:cubicBezTo>
                    <a:pt x="78044" y="19614"/>
                    <a:pt x="73106" y="21946"/>
                    <a:pt x="67346" y="21946"/>
                  </a:cubicBezTo>
                  <a:cubicBezTo>
                    <a:pt x="63917" y="21946"/>
                    <a:pt x="59390" y="20025"/>
                    <a:pt x="54041" y="16322"/>
                  </a:cubicBezTo>
                  <a:cubicBezTo>
                    <a:pt x="49240" y="12756"/>
                    <a:pt x="44577" y="9190"/>
                    <a:pt x="39776" y="5761"/>
                  </a:cubicBezTo>
                  <a:cubicBezTo>
                    <a:pt x="33879" y="1920"/>
                    <a:pt x="28392" y="0"/>
                    <a:pt x="23592" y="0"/>
                  </a:cubicBezTo>
                  <a:cubicBezTo>
                    <a:pt x="21671" y="0"/>
                    <a:pt x="19751" y="274"/>
                    <a:pt x="17831" y="823"/>
                  </a:cubicBezTo>
                  <a:cubicBezTo>
                    <a:pt x="6035" y="4252"/>
                    <a:pt x="1783" y="13030"/>
                    <a:pt x="274" y="27569"/>
                  </a:cubicBezTo>
                  <a:cubicBezTo>
                    <a:pt x="274" y="29078"/>
                    <a:pt x="960" y="29901"/>
                    <a:pt x="2469" y="29901"/>
                  </a:cubicBezTo>
                  <a:cubicBezTo>
                    <a:pt x="3840" y="29901"/>
                    <a:pt x="4526" y="29215"/>
                    <a:pt x="4663" y="27981"/>
                  </a:cubicBezTo>
                  <a:cubicBezTo>
                    <a:pt x="5212" y="22357"/>
                    <a:pt x="6721" y="18105"/>
                    <a:pt x="9327" y="15225"/>
                  </a:cubicBezTo>
                  <a:cubicBezTo>
                    <a:pt x="13305" y="10424"/>
                    <a:pt x="18242" y="8092"/>
                    <a:pt x="24003" y="8092"/>
                  </a:cubicBezTo>
                  <a:cubicBezTo>
                    <a:pt x="27432" y="8092"/>
                    <a:pt x="31958" y="10013"/>
                    <a:pt x="37308" y="13716"/>
                  </a:cubicBezTo>
                  <a:cubicBezTo>
                    <a:pt x="42108" y="17282"/>
                    <a:pt x="46772" y="20848"/>
                    <a:pt x="51572" y="24277"/>
                  </a:cubicBezTo>
                  <a:cubicBezTo>
                    <a:pt x="57470" y="28118"/>
                    <a:pt x="62956" y="30038"/>
                    <a:pt x="67757" y="30038"/>
                  </a:cubicBezTo>
                  <a:cubicBezTo>
                    <a:pt x="69677" y="30038"/>
                    <a:pt x="71598" y="29764"/>
                    <a:pt x="73518" y="29215"/>
                  </a:cubicBezTo>
                  <a:cubicBezTo>
                    <a:pt x="85314" y="25786"/>
                    <a:pt x="89565" y="17008"/>
                    <a:pt x="91074" y="2469"/>
                  </a:cubicBezTo>
                  <a:close/>
                  <a:moveTo>
                    <a:pt x="88057" y="41285"/>
                  </a:moveTo>
                  <a:lnTo>
                    <a:pt x="3292" y="41285"/>
                  </a:lnTo>
                  <a:cubicBezTo>
                    <a:pt x="1097" y="41285"/>
                    <a:pt x="0" y="42382"/>
                    <a:pt x="0" y="44577"/>
                  </a:cubicBezTo>
                  <a:cubicBezTo>
                    <a:pt x="0" y="46634"/>
                    <a:pt x="1097" y="47732"/>
                    <a:pt x="3292" y="47732"/>
                  </a:cubicBezTo>
                  <a:lnTo>
                    <a:pt x="88057" y="47732"/>
                  </a:lnTo>
                  <a:cubicBezTo>
                    <a:pt x="90251" y="47732"/>
                    <a:pt x="91349" y="46634"/>
                    <a:pt x="91349" y="44577"/>
                  </a:cubicBezTo>
                  <a:cubicBezTo>
                    <a:pt x="91349" y="42794"/>
                    <a:pt x="89840" y="41285"/>
                    <a:pt x="88057" y="412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474622" y="2699933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541830" y="2697601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647862" y="2759586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732648" y="2696093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823178" y="2604752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837438" y="2794031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966405" y="2754248"/>
              <a:ext cx="91348" cy="9525"/>
            </a:xfrm>
            <a:custGeom>
              <a:avLst/>
              <a:gdLst/>
              <a:ahLst/>
              <a:cxnLst/>
              <a:rect l="l" t="t" r="r" b="b"/>
              <a:pathLst>
                <a:path w="91348" h="952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960"/>
                    <a:pt x="0" y="2743"/>
                  </a:cubicBezTo>
                  <a:cubicBezTo>
                    <a:pt x="0" y="4526"/>
                    <a:pt x="1097" y="5486"/>
                    <a:pt x="3292" y="5486"/>
                  </a:cubicBezTo>
                  <a:lnTo>
                    <a:pt x="88057" y="5486"/>
                  </a:lnTo>
                  <a:cubicBezTo>
                    <a:pt x="90251" y="5486"/>
                    <a:pt x="91349" y="4526"/>
                    <a:pt x="91349" y="2743"/>
                  </a:cubicBezTo>
                  <a:cubicBezTo>
                    <a:pt x="91349" y="1097"/>
                    <a:pt x="89703" y="0"/>
                    <a:pt x="880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5101262" y="2697601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5207285" y="2759586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292080" y="2696093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368884" y="2697601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0" name="MathFormula 340"/>
          <p:cNvGrpSpPr/>
          <p:nvPr/>
        </p:nvGrpSpPr>
        <p:grpSpPr>
          <a:xfrm>
            <a:off x="2746263" y="3085619"/>
            <a:ext cx="2147713" cy="328086"/>
            <a:chOff x="2746263" y="3085619"/>
            <a:chExt cx="2147713" cy="328086"/>
          </a:xfrm>
        </p:grpSpPr>
        <p:sp>
          <p:nvSpPr>
            <p:cNvPr id="219" name="MathGlyph 219"/>
            <p:cNvSpPr/>
            <p:nvPr/>
          </p:nvSpPr>
          <p:spPr>
            <a:xfrm>
              <a:off x="2746263" y="3192604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2819918" y="3224837"/>
              <a:ext cx="14538" cy="59115"/>
            </a:xfrm>
            <a:custGeom>
              <a:avLst/>
              <a:gdLst/>
              <a:ahLst/>
              <a:cxnLst/>
              <a:rect l="l" t="t" r="r" b="b"/>
              <a:pathLst>
                <a:path w="14538" h="59115">
                  <a:moveTo>
                    <a:pt x="14539" y="7681"/>
                  </a:moveTo>
                  <a:cubicBezTo>
                    <a:pt x="14539" y="3566"/>
                    <a:pt x="11384" y="0"/>
                    <a:pt x="7269" y="0"/>
                  </a:cubicBezTo>
                  <a:cubicBezTo>
                    <a:pt x="3155" y="0"/>
                    <a:pt x="0" y="3566"/>
                    <a:pt x="0" y="7681"/>
                  </a:cubicBezTo>
                  <a:cubicBezTo>
                    <a:pt x="0" y="11796"/>
                    <a:pt x="3155" y="15362"/>
                    <a:pt x="7269" y="15362"/>
                  </a:cubicBezTo>
                  <a:cubicBezTo>
                    <a:pt x="11384" y="15362"/>
                    <a:pt x="14539" y="11796"/>
                    <a:pt x="14539" y="7681"/>
                  </a:cubicBezTo>
                  <a:close/>
                  <a:moveTo>
                    <a:pt x="14539" y="51435"/>
                  </a:moveTo>
                  <a:cubicBezTo>
                    <a:pt x="14539" y="47320"/>
                    <a:pt x="11384" y="43754"/>
                    <a:pt x="7269" y="43754"/>
                  </a:cubicBezTo>
                  <a:cubicBezTo>
                    <a:pt x="3155" y="43754"/>
                    <a:pt x="0" y="47320"/>
                    <a:pt x="0" y="51435"/>
                  </a:cubicBezTo>
                  <a:cubicBezTo>
                    <a:pt x="0" y="55550"/>
                    <a:pt x="3155" y="59116"/>
                    <a:pt x="7269" y="59116"/>
                  </a:cubicBezTo>
                  <a:cubicBezTo>
                    <a:pt x="11384" y="59116"/>
                    <a:pt x="14539" y="55550"/>
                    <a:pt x="14539" y="5143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898510" y="3192604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965719" y="3190273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071742" y="3250337"/>
              <a:ext cx="70664" cy="69416"/>
            </a:xfrm>
            <a:custGeom>
              <a:avLst/>
              <a:gdLst/>
              <a:ahLst/>
              <a:cxnLst/>
              <a:rect l="l" t="t" r="r" b="b"/>
              <a:pathLst>
                <a:path w="70664" h="69416">
                  <a:moveTo>
                    <a:pt x="35332" y="69417"/>
                  </a:moveTo>
                  <a:cubicBezTo>
                    <a:pt x="45030" y="69417"/>
                    <a:pt x="53383" y="66056"/>
                    <a:pt x="60296" y="59431"/>
                  </a:cubicBezTo>
                  <a:cubicBezTo>
                    <a:pt x="67208" y="52807"/>
                    <a:pt x="70665" y="44742"/>
                    <a:pt x="70665" y="35044"/>
                  </a:cubicBezTo>
                  <a:cubicBezTo>
                    <a:pt x="70665" y="25347"/>
                    <a:pt x="67208" y="17090"/>
                    <a:pt x="60296" y="10273"/>
                  </a:cubicBezTo>
                  <a:cubicBezTo>
                    <a:pt x="53383" y="3456"/>
                    <a:pt x="45126" y="0"/>
                    <a:pt x="35332" y="0"/>
                  </a:cubicBezTo>
                  <a:cubicBezTo>
                    <a:pt x="25539" y="0"/>
                    <a:pt x="17282" y="3360"/>
                    <a:pt x="10369" y="10177"/>
                  </a:cubicBezTo>
                  <a:cubicBezTo>
                    <a:pt x="3456" y="16994"/>
                    <a:pt x="0" y="25251"/>
                    <a:pt x="0" y="35044"/>
                  </a:cubicBezTo>
                  <a:cubicBezTo>
                    <a:pt x="0" y="44742"/>
                    <a:pt x="3456" y="52807"/>
                    <a:pt x="10369" y="59431"/>
                  </a:cubicBezTo>
                  <a:cubicBezTo>
                    <a:pt x="17282" y="66056"/>
                    <a:pt x="25635" y="69417"/>
                    <a:pt x="35332" y="69417"/>
                  </a:cubicBezTo>
                  <a:close/>
                  <a:moveTo>
                    <a:pt x="52231" y="10849"/>
                  </a:moveTo>
                  <a:cubicBezTo>
                    <a:pt x="57703" y="16226"/>
                    <a:pt x="60392" y="24291"/>
                    <a:pt x="60392" y="34948"/>
                  </a:cubicBezTo>
                  <a:cubicBezTo>
                    <a:pt x="60392" y="45126"/>
                    <a:pt x="57127" y="53959"/>
                    <a:pt x="52039" y="58759"/>
                  </a:cubicBezTo>
                  <a:cubicBezTo>
                    <a:pt x="46950" y="63464"/>
                    <a:pt x="41381" y="65768"/>
                    <a:pt x="35332" y="65768"/>
                  </a:cubicBezTo>
                  <a:cubicBezTo>
                    <a:pt x="29188" y="65768"/>
                    <a:pt x="23619" y="63464"/>
                    <a:pt x="18626" y="58759"/>
                  </a:cubicBezTo>
                  <a:cubicBezTo>
                    <a:pt x="13058" y="53479"/>
                    <a:pt x="10273" y="45606"/>
                    <a:pt x="10273" y="34948"/>
                  </a:cubicBezTo>
                  <a:cubicBezTo>
                    <a:pt x="10273" y="24291"/>
                    <a:pt x="12962" y="16226"/>
                    <a:pt x="18434" y="10849"/>
                  </a:cubicBezTo>
                  <a:cubicBezTo>
                    <a:pt x="23427" y="5953"/>
                    <a:pt x="29092" y="3456"/>
                    <a:pt x="35332" y="3456"/>
                  </a:cubicBezTo>
                  <a:cubicBezTo>
                    <a:pt x="41573" y="3456"/>
                    <a:pt x="47238" y="5953"/>
                    <a:pt x="52231" y="10849"/>
                  </a:cubicBezTo>
                  <a:close/>
                  <a:moveTo>
                    <a:pt x="51174" y="42053"/>
                  </a:moveTo>
                  <a:lnTo>
                    <a:pt x="55207" y="42053"/>
                  </a:lnTo>
                  <a:lnTo>
                    <a:pt x="55207" y="27075"/>
                  </a:lnTo>
                  <a:lnTo>
                    <a:pt x="51174" y="27075"/>
                  </a:lnTo>
                  <a:lnTo>
                    <a:pt x="51174" y="30340"/>
                  </a:lnTo>
                  <a:lnTo>
                    <a:pt x="19490" y="30340"/>
                  </a:lnTo>
                  <a:lnTo>
                    <a:pt x="19490" y="27075"/>
                  </a:lnTo>
                  <a:lnTo>
                    <a:pt x="15458" y="27075"/>
                  </a:lnTo>
                  <a:lnTo>
                    <a:pt x="15458" y="42053"/>
                  </a:lnTo>
                  <a:lnTo>
                    <a:pt x="19490" y="42053"/>
                  </a:lnTo>
                  <a:lnTo>
                    <a:pt x="19490" y="38885"/>
                  </a:lnTo>
                  <a:lnTo>
                    <a:pt x="51174" y="388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184295" y="3222505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238336" y="3193839"/>
              <a:ext cx="29352" cy="90114"/>
            </a:xfrm>
            <a:custGeom>
              <a:avLst/>
              <a:gdLst/>
              <a:ahLst/>
              <a:cxnLst/>
              <a:rect l="l" t="t" r="r" b="b"/>
              <a:pathLst>
                <a:path w="29352" h="90114">
                  <a:moveTo>
                    <a:pt x="22083" y="7681"/>
                  </a:moveTo>
                  <a:cubicBezTo>
                    <a:pt x="22083" y="3566"/>
                    <a:pt x="18654" y="0"/>
                    <a:pt x="14539" y="0"/>
                  </a:cubicBezTo>
                  <a:cubicBezTo>
                    <a:pt x="10424" y="0"/>
                    <a:pt x="6858" y="3566"/>
                    <a:pt x="6858" y="7681"/>
                  </a:cubicBezTo>
                  <a:cubicBezTo>
                    <a:pt x="6858" y="11796"/>
                    <a:pt x="10287" y="15499"/>
                    <a:pt x="14402" y="15499"/>
                  </a:cubicBezTo>
                  <a:cubicBezTo>
                    <a:pt x="18654" y="15499"/>
                    <a:pt x="22083" y="11933"/>
                    <a:pt x="22083" y="7681"/>
                  </a:cubicBezTo>
                  <a:close/>
                  <a:moveTo>
                    <a:pt x="15088" y="89703"/>
                  </a:moveTo>
                  <a:lnTo>
                    <a:pt x="29352" y="90114"/>
                  </a:lnTo>
                  <a:lnTo>
                    <a:pt x="29352" y="84765"/>
                  </a:lnTo>
                  <a:cubicBezTo>
                    <a:pt x="24826" y="84765"/>
                    <a:pt x="22083" y="84491"/>
                    <a:pt x="21260" y="83942"/>
                  </a:cubicBezTo>
                  <a:cubicBezTo>
                    <a:pt x="20437" y="83393"/>
                    <a:pt x="20163" y="81885"/>
                    <a:pt x="20163" y="79416"/>
                  </a:cubicBezTo>
                  <a:lnTo>
                    <a:pt x="20163" y="29078"/>
                  </a:lnTo>
                  <a:lnTo>
                    <a:pt x="549" y="30724"/>
                  </a:lnTo>
                  <a:lnTo>
                    <a:pt x="549" y="35936"/>
                  </a:lnTo>
                  <a:cubicBezTo>
                    <a:pt x="5075" y="35936"/>
                    <a:pt x="7955" y="36347"/>
                    <a:pt x="8915" y="37033"/>
                  </a:cubicBezTo>
                  <a:cubicBezTo>
                    <a:pt x="9876" y="37719"/>
                    <a:pt x="10287" y="39639"/>
                    <a:pt x="10287" y="42794"/>
                  </a:cubicBezTo>
                  <a:lnTo>
                    <a:pt x="10287" y="79278"/>
                  </a:lnTo>
                  <a:cubicBezTo>
                    <a:pt x="10287" y="81885"/>
                    <a:pt x="9876" y="83530"/>
                    <a:pt x="8915" y="84079"/>
                  </a:cubicBezTo>
                  <a:cubicBezTo>
                    <a:pt x="7955" y="84628"/>
                    <a:pt x="4938" y="84765"/>
                    <a:pt x="0" y="84765"/>
                  </a:cubicBezTo>
                  <a:lnTo>
                    <a:pt x="0" y="9011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276329" y="3223328"/>
              <a:ext cx="68991" cy="60624"/>
            </a:xfrm>
            <a:custGeom>
              <a:avLst/>
              <a:gdLst/>
              <a:ahLst/>
              <a:cxnLst/>
              <a:rect l="l" t="t" r="r" b="b"/>
              <a:pathLst>
                <a:path w="68991" h="60624">
                  <a:moveTo>
                    <a:pt x="38679" y="3978"/>
                  </a:moveTo>
                  <a:cubicBezTo>
                    <a:pt x="44851" y="3978"/>
                    <a:pt x="48006" y="8778"/>
                    <a:pt x="48006" y="18517"/>
                  </a:cubicBezTo>
                  <a:lnTo>
                    <a:pt x="48006" y="49789"/>
                  </a:lnTo>
                  <a:cubicBezTo>
                    <a:pt x="48006" y="52395"/>
                    <a:pt x="47595" y="54041"/>
                    <a:pt x="46634" y="54590"/>
                  </a:cubicBezTo>
                  <a:cubicBezTo>
                    <a:pt x="45674" y="55138"/>
                    <a:pt x="42657" y="55413"/>
                    <a:pt x="37582" y="55413"/>
                  </a:cubicBezTo>
                  <a:lnTo>
                    <a:pt x="37582" y="60625"/>
                  </a:lnTo>
                  <a:lnTo>
                    <a:pt x="53355" y="60213"/>
                  </a:lnTo>
                  <a:lnTo>
                    <a:pt x="68991" y="60625"/>
                  </a:lnTo>
                  <a:lnTo>
                    <a:pt x="68991" y="55413"/>
                  </a:lnTo>
                  <a:cubicBezTo>
                    <a:pt x="64602" y="55413"/>
                    <a:pt x="61722" y="55275"/>
                    <a:pt x="60350" y="54864"/>
                  </a:cubicBezTo>
                  <a:cubicBezTo>
                    <a:pt x="58979" y="54453"/>
                    <a:pt x="58430" y="53492"/>
                    <a:pt x="58430" y="51846"/>
                  </a:cubicBezTo>
                  <a:lnTo>
                    <a:pt x="58430" y="26198"/>
                  </a:lnTo>
                  <a:cubicBezTo>
                    <a:pt x="58430" y="19751"/>
                    <a:pt x="58293" y="15225"/>
                    <a:pt x="57882" y="12619"/>
                  </a:cubicBezTo>
                  <a:cubicBezTo>
                    <a:pt x="56510" y="4252"/>
                    <a:pt x="50338" y="0"/>
                    <a:pt x="39502" y="0"/>
                  </a:cubicBezTo>
                  <a:cubicBezTo>
                    <a:pt x="30861" y="0"/>
                    <a:pt x="24414" y="4115"/>
                    <a:pt x="20163" y="12344"/>
                  </a:cubicBezTo>
                  <a:lnTo>
                    <a:pt x="20163" y="0"/>
                  </a:lnTo>
                  <a:lnTo>
                    <a:pt x="0" y="1509"/>
                  </a:lnTo>
                  <a:lnTo>
                    <a:pt x="0" y="6721"/>
                  </a:lnTo>
                  <a:cubicBezTo>
                    <a:pt x="4938" y="6721"/>
                    <a:pt x="7955" y="7132"/>
                    <a:pt x="9053" y="7955"/>
                  </a:cubicBezTo>
                  <a:cubicBezTo>
                    <a:pt x="10150" y="8778"/>
                    <a:pt x="10561" y="10561"/>
                    <a:pt x="10561" y="13716"/>
                  </a:cubicBezTo>
                  <a:lnTo>
                    <a:pt x="10561" y="49789"/>
                  </a:lnTo>
                  <a:cubicBezTo>
                    <a:pt x="10561" y="52395"/>
                    <a:pt x="10013" y="54041"/>
                    <a:pt x="9053" y="54590"/>
                  </a:cubicBezTo>
                  <a:cubicBezTo>
                    <a:pt x="8092" y="55138"/>
                    <a:pt x="5075" y="55413"/>
                    <a:pt x="0" y="55413"/>
                  </a:cubicBezTo>
                  <a:lnTo>
                    <a:pt x="0" y="60625"/>
                  </a:lnTo>
                  <a:lnTo>
                    <a:pt x="15773" y="60213"/>
                  </a:lnTo>
                  <a:lnTo>
                    <a:pt x="31410" y="60625"/>
                  </a:lnTo>
                  <a:lnTo>
                    <a:pt x="31410" y="55413"/>
                  </a:lnTo>
                  <a:cubicBezTo>
                    <a:pt x="26335" y="55413"/>
                    <a:pt x="23454" y="55138"/>
                    <a:pt x="22494" y="54590"/>
                  </a:cubicBezTo>
                  <a:cubicBezTo>
                    <a:pt x="21534" y="54041"/>
                    <a:pt x="20985" y="52395"/>
                    <a:pt x="20985" y="49789"/>
                  </a:cubicBezTo>
                  <a:lnTo>
                    <a:pt x="20985" y="25100"/>
                  </a:lnTo>
                  <a:cubicBezTo>
                    <a:pt x="20985" y="13990"/>
                    <a:pt x="27981" y="3978"/>
                    <a:pt x="38679" y="39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379197" y="3085619"/>
              <a:ext cx="62544" cy="328086"/>
            </a:xfrm>
            <a:custGeom>
              <a:avLst/>
              <a:gdLst/>
              <a:ahLst/>
              <a:cxnLst/>
              <a:rect l="l" t="t" r="r" b="b"/>
              <a:pathLst>
                <a:path w="62544" h="328086">
                  <a:moveTo>
                    <a:pt x="59527" y="328087"/>
                  </a:moveTo>
                  <a:cubicBezTo>
                    <a:pt x="61585" y="328087"/>
                    <a:pt x="62545" y="327127"/>
                    <a:pt x="62545" y="325069"/>
                  </a:cubicBezTo>
                  <a:cubicBezTo>
                    <a:pt x="62545" y="324109"/>
                    <a:pt x="62133" y="323286"/>
                    <a:pt x="61448" y="322737"/>
                  </a:cubicBezTo>
                  <a:cubicBezTo>
                    <a:pt x="52121" y="315742"/>
                    <a:pt x="43754" y="304907"/>
                    <a:pt x="36210" y="290231"/>
                  </a:cubicBezTo>
                  <a:cubicBezTo>
                    <a:pt x="22906" y="264170"/>
                    <a:pt x="12893" y="227000"/>
                    <a:pt x="12893" y="189418"/>
                  </a:cubicBezTo>
                  <a:lnTo>
                    <a:pt x="12893" y="138669"/>
                  </a:lnTo>
                  <a:cubicBezTo>
                    <a:pt x="12893" y="121524"/>
                    <a:pt x="14950" y="104242"/>
                    <a:pt x="18928" y="86822"/>
                  </a:cubicBezTo>
                  <a:cubicBezTo>
                    <a:pt x="26060" y="55275"/>
                    <a:pt x="40737" y="20985"/>
                    <a:pt x="61448" y="5349"/>
                  </a:cubicBezTo>
                  <a:cubicBezTo>
                    <a:pt x="62133" y="4801"/>
                    <a:pt x="62545" y="3978"/>
                    <a:pt x="62545" y="3018"/>
                  </a:cubicBezTo>
                  <a:cubicBezTo>
                    <a:pt x="62545" y="960"/>
                    <a:pt x="61585" y="0"/>
                    <a:pt x="59527" y="0"/>
                  </a:cubicBezTo>
                  <a:cubicBezTo>
                    <a:pt x="58979" y="0"/>
                    <a:pt x="58430" y="274"/>
                    <a:pt x="57744" y="686"/>
                  </a:cubicBezTo>
                  <a:cubicBezTo>
                    <a:pt x="47732" y="8230"/>
                    <a:pt x="38268" y="19477"/>
                    <a:pt x="29352" y="34427"/>
                  </a:cubicBezTo>
                  <a:cubicBezTo>
                    <a:pt x="13853" y="60488"/>
                    <a:pt x="0" y="99852"/>
                    <a:pt x="0" y="138669"/>
                  </a:cubicBezTo>
                  <a:lnTo>
                    <a:pt x="0" y="189418"/>
                  </a:lnTo>
                  <a:cubicBezTo>
                    <a:pt x="0" y="226040"/>
                    <a:pt x="12893" y="263759"/>
                    <a:pt x="26883" y="289408"/>
                  </a:cubicBezTo>
                  <a:cubicBezTo>
                    <a:pt x="36210" y="306278"/>
                    <a:pt x="46497" y="319034"/>
                    <a:pt x="57744" y="327401"/>
                  </a:cubicBezTo>
                  <a:cubicBezTo>
                    <a:pt x="58430" y="327812"/>
                    <a:pt x="58979" y="328087"/>
                    <a:pt x="59527" y="32808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454631" y="3188764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545161" y="3094405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563270" y="3286702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665311" y="3085619"/>
              <a:ext cx="62544" cy="328086"/>
            </a:xfrm>
            <a:custGeom>
              <a:avLst/>
              <a:gdLst/>
              <a:ahLst/>
              <a:cxnLst/>
              <a:rect l="l" t="t" r="r" b="b"/>
              <a:pathLst>
                <a:path w="62544" h="328086">
                  <a:moveTo>
                    <a:pt x="4801" y="327401"/>
                  </a:moveTo>
                  <a:cubicBezTo>
                    <a:pt x="14813" y="319857"/>
                    <a:pt x="24277" y="308610"/>
                    <a:pt x="33193" y="293660"/>
                  </a:cubicBezTo>
                  <a:cubicBezTo>
                    <a:pt x="48692" y="267736"/>
                    <a:pt x="62545" y="228234"/>
                    <a:pt x="62545" y="189418"/>
                  </a:cubicBezTo>
                  <a:lnTo>
                    <a:pt x="62545" y="138669"/>
                  </a:lnTo>
                  <a:cubicBezTo>
                    <a:pt x="62545" y="102047"/>
                    <a:pt x="49652" y="64328"/>
                    <a:pt x="35662" y="38679"/>
                  </a:cubicBezTo>
                  <a:cubicBezTo>
                    <a:pt x="26335" y="21808"/>
                    <a:pt x="16048" y="9053"/>
                    <a:pt x="4801" y="686"/>
                  </a:cubicBezTo>
                  <a:cubicBezTo>
                    <a:pt x="4115" y="274"/>
                    <a:pt x="3566" y="0"/>
                    <a:pt x="3018" y="0"/>
                  </a:cubicBezTo>
                  <a:cubicBezTo>
                    <a:pt x="960" y="0"/>
                    <a:pt x="0" y="960"/>
                    <a:pt x="0" y="3018"/>
                  </a:cubicBezTo>
                  <a:cubicBezTo>
                    <a:pt x="0" y="3978"/>
                    <a:pt x="411" y="4801"/>
                    <a:pt x="1097" y="5349"/>
                  </a:cubicBezTo>
                  <a:cubicBezTo>
                    <a:pt x="10424" y="12344"/>
                    <a:pt x="18791" y="23180"/>
                    <a:pt x="26335" y="37856"/>
                  </a:cubicBezTo>
                  <a:cubicBezTo>
                    <a:pt x="39639" y="63917"/>
                    <a:pt x="49652" y="101087"/>
                    <a:pt x="49652" y="138669"/>
                  </a:cubicBezTo>
                  <a:lnTo>
                    <a:pt x="49652" y="189418"/>
                  </a:lnTo>
                  <a:cubicBezTo>
                    <a:pt x="49652" y="206563"/>
                    <a:pt x="47595" y="223845"/>
                    <a:pt x="43617" y="241264"/>
                  </a:cubicBezTo>
                  <a:cubicBezTo>
                    <a:pt x="36485" y="272811"/>
                    <a:pt x="21808" y="307101"/>
                    <a:pt x="1097" y="322737"/>
                  </a:cubicBezTo>
                  <a:cubicBezTo>
                    <a:pt x="411" y="323286"/>
                    <a:pt x="0" y="324109"/>
                    <a:pt x="0" y="325069"/>
                  </a:cubicBezTo>
                  <a:cubicBezTo>
                    <a:pt x="0" y="327127"/>
                    <a:pt x="960" y="328087"/>
                    <a:pt x="3018" y="328087"/>
                  </a:cubicBezTo>
                  <a:cubicBezTo>
                    <a:pt x="3566" y="328087"/>
                    <a:pt x="4115" y="327812"/>
                    <a:pt x="4801" y="32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804641" y="3219762"/>
              <a:ext cx="91348" cy="47731"/>
            </a:xfrm>
            <a:custGeom>
              <a:avLst/>
              <a:gdLst/>
              <a:ahLst/>
              <a:cxnLst/>
              <a:rect l="l" t="t" r="r" b="b"/>
              <a:pathLst>
                <a:path w="91348" h="47731">
                  <a:moveTo>
                    <a:pt x="91074" y="2469"/>
                  </a:moveTo>
                  <a:cubicBezTo>
                    <a:pt x="91074" y="960"/>
                    <a:pt x="90388" y="137"/>
                    <a:pt x="88880" y="137"/>
                  </a:cubicBezTo>
                  <a:cubicBezTo>
                    <a:pt x="87508" y="137"/>
                    <a:pt x="86822" y="823"/>
                    <a:pt x="86685" y="2057"/>
                  </a:cubicBezTo>
                  <a:cubicBezTo>
                    <a:pt x="86136" y="7681"/>
                    <a:pt x="84628" y="11933"/>
                    <a:pt x="82022" y="14813"/>
                  </a:cubicBezTo>
                  <a:cubicBezTo>
                    <a:pt x="78044" y="19614"/>
                    <a:pt x="73106" y="21946"/>
                    <a:pt x="67346" y="21946"/>
                  </a:cubicBezTo>
                  <a:cubicBezTo>
                    <a:pt x="63917" y="21946"/>
                    <a:pt x="59390" y="20025"/>
                    <a:pt x="54041" y="16322"/>
                  </a:cubicBezTo>
                  <a:cubicBezTo>
                    <a:pt x="49240" y="12756"/>
                    <a:pt x="44577" y="9190"/>
                    <a:pt x="39776" y="5761"/>
                  </a:cubicBezTo>
                  <a:cubicBezTo>
                    <a:pt x="33879" y="1920"/>
                    <a:pt x="28392" y="0"/>
                    <a:pt x="23592" y="0"/>
                  </a:cubicBezTo>
                  <a:cubicBezTo>
                    <a:pt x="21671" y="0"/>
                    <a:pt x="19751" y="274"/>
                    <a:pt x="17831" y="823"/>
                  </a:cubicBezTo>
                  <a:cubicBezTo>
                    <a:pt x="6035" y="4252"/>
                    <a:pt x="1783" y="13030"/>
                    <a:pt x="274" y="27569"/>
                  </a:cubicBezTo>
                  <a:cubicBezTo>
                    <a:pt x="274" y="29078"/>
                    <a:pt x="960" y="29901"/>
                    <a:pt x="2469" y="29901"/>
                  </a:cubicBezTo>
                  <a:cubicBezTo>
                    <a:pt x="3840" y="29901"/>
                    <a:pt x="4526" y="29215"/>
                    <a:pt x="4663" y="27981"/>
                  </a:cubicBezTo>
                  <a:cubicBezTo>
                    <a:pt x="5212" y="22357"/>
                    <a:pt x="6721" y="18105"/>
                    <a:pt x="9327" y="15225"/>
                  </a:cubicBezTo>
                  <a:cubicBezTo>
                    <a:pt x="13305" y="10424"/>
                    <a:pt x="18242" y="8092"/>
                    <a:pt x="24003" y="8092"/>
                  </a:cubicBezTo>
                  <a:cubicBezTo>
                    <a:pt x="27432" y="8092"/>
                    <a:pt x="31958" y="10013"/>
                    <a:pt x="37308" y="13716"/>
                  </a:cubicBezTo>
                  <a:cubicBezTo>
                    <a:pt x="42108" y="17282"/>
                    <a:pt x="46772" y="20848"/>
                    <a:pt x="51572" y="24277"/>
                  </a:cubicBezTo>
                  <a:cubicBezTo>
                    <a:pt x="57470" y="28118"/>
                    <a:pt x="62956" y="30038"/>
                    <a:pt x="67757" y="30038"/>
                  </a:cubicBezTo>
                  <a:cubicBezTo>
                    <a:pt x="69677" y="30038"/>
                    <a:pt x="71598" y="29764"/>
                    <a:pt x="73518" y="29215"/>
                  </a:cubicBezTo>
                  <a:cubicBezTo>
                    <a:pt x="85314" y="25786"/>
                    <a:pt x="89565" y="17008"/>
                    <a:pt x="91074" y="2469"/>
                  </a:cubicBezTo>
                  <a:close/>
                  <a:moveTo>
                    <a:pt x="88057" y="41285"/>
                  </a:moveTo>
                  <a:lnTo>
                    <a:pt x="3292" y="41285"/>
                  </a:lnTo>
                  <a:cubicBezTo>
                    <a:pt x="1097" y="41285"/>
                    <a:pt x="0" y="42382"/>
                    <a:pt x="0" y="44577"/>
                  </a:cubicBezTo>
                  <a:cubicBezTo>
                    <a:pt x="0" y="46634"/>
                    <a:pt x="1097" y="47732"/>
                    <a:pt x="3292" y="47732"/>
                  </a:cubicBezTo>
                  <a:lnTo>
                    <a:pt x="88057" y="47732"/>
                  </a:lnTo>
                  <a:cubicBezTo>
                    <a:pt x="90251" y="47732"/>
                    <a:pt x="91349" y="46634"/>
                    <a:pt x="91349" y="44577"/>
                  </a:cubicBezTo>
                  <a:cubicBezTo>
                    <a:pt x="91349" y="42794"/>
                    <a:pt x="89840" y="41285"/>
                    <a:pt x="88057" y="412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948489" y="3192604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015698" y="3190273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121720" y="3250337"/>
              <a:ext cx="70664" cy="69416"/>
            </a:xfrm>
            <a:custGeom>
              <a:avLst/>
              <a:gdLst/>
              <a:ahLst/>
              <a:cxnLst/>
              <a:rect l="l" t="t" r="r" b="b"/>
              <a:pathLst>
                <a:path w="70664" h="69416">
                  <a:moveTo>
                    <a:pt x="35332" y="69417"/>
                  </a:moveTo>
                  <a:cubicBezTo>
                    <a:pt x="45030" y="69417"/>
                    <a:pt x="53383" y="66056"/>
                    <a:pt x="60296" y="59431"/>
                  </a:cubicBezTo>
                  <a:cubicBezTo>
                    <a:pt x="67208" y="52807"/>
                    <a:pt x="70665" y="44742"/>
                    <a:pt x="70665" y="35044"/>
                  </a:cubicBezTo>
                  <a:cubicBezTo>
                    <a:pt x="70665" y="25347"/>
                    <a:pt x="67208" y="17090"/>
                    <a:pt x="60296" y="10273"/>
                  </a:cubicBezTo>
                  <a:cubicBezTo>
                    <a:pt x="53383" y="3456"/>
                    <a:pt x="45126" y="0"/>
                    <a:pt x="35332" y="0"/>
                  </a:cubicBezTo>
                  <a:cubicBezTo>
                    <a:pt x="25539" y="0"/>
                    <a:pt x="17282" y="3360"/>
                    <a:pt x="10369" y="10177"/>
                  </a:cubicBezTo>
                  <a:cubicBezTo>
                    <a:pt x="3456" y="16994"/>
                    <a:pt x="0" y="25251"/>
                    <a:pt x="0" y="35044"/>
                  </a:cubicBezTo>
                  <a:cubicBezTo>
                    <a:pt x="0" y="44742"/>
                    <a:pt x="3456" y="52807"/>
                    <a:pt x="10369" y="59431"/>
                  </a:cubicBezTo>
                  <a:cubicBezTo>
                    <a:pt x="17282" y="66056"/>
                    <a:pt x="25635" y="69417"/>
                    <a:pt x="35332" y="69417"/>
                  </a:cubicBezTo>
                  <a:close/>
                  <a:moveTo>
                    <a:pt x="52231" y="10849"/>
                  </a:moveTo>
                  <a:cubicBezTo>
                    <a:pt x="57703" y="16226"/>
                    <a:pt x="60392" y="24291"/>
                    <a:pt x="60392" y="34948"/>
                  </a:cubicBezTo>
                  <a:cubicBezTo>
                    <a:pt x="60392" y="45126"/>
                    <a:pt x="57127" y="53959"/>
                    <a:pt x="52039" y="58759"/>
                  </a:cubicBezTo>
                  <a:cubicBezTo>
                    <a:pt x="46950" y="63464"/>
                    <a:pt x="41381" y="65768"/>
                    <a:pt x="35332" y="65768"/>
                  </a:cubicBezTo>
                  <a:cubicBezTo>
                    <a:pt x="29188" y="65768"/>
                    <a:pt x="23619" y="63464"/>
                    <a:pt x="18626" y="58759"/>
                  </a:cubicBezTo>
                  <a:cubicBezTo>
                    <a:pt x="13058" y="53479"/>
                    <a:pt x="10273" y="45606"/>
                    <a:pt x="10273" y="34948"/>
                  </a:cubicBezTo>
                  <a:cubicBezTo>
                    <a:pt x="10273" y="24291"/>
                    <a:pt x="12962" y="16226"/>
                    <a:pt x="18434" y="10849"/>
                  </a:cubicBezTo>
                  <a:cubicBezTo>
                    <a:pt x="23427" y="5953"/>
                    <a:pt x="29092" y="3456"/>
                    <a:pt x="35332" y="3456"/>
                  </a:cubicBezTo>
                  <a:cubicBezTo>
                    <a:pt x="41573" y="3456"/>
                    <a:pt x="47238" y="5953"/>
                    <a:pt x="52231" y="10849"/>
                  </a:cubicBezTo>
                  <a:close/>
                  <a:moveTo>
                    <a:pt x="51174" y="42053"/>
                  </a:moveTo>
                  <a:lnTo>
                    <a:pt x="55207" y="42053"/>
                  </a:lnTo>
                  <a:lnTo>
                    <a:pt x="55207" y="27075"/>
                  </a:lnTo>
                  <a:lnTo>
                    <a:pt x="51174" y="27075"/>
                  </a:lnTo>
                  <a:lnTo>
                    <a:pt x="51174" y="30340"/>
                  </a:lnTo>
                  <a:lnTo>
                    <a:pt x="19490" y="30340"/>
                  </a:lnTo>
                  <a:lnTo>
                    <a:pt x="19490" y="27075"/>
                  </a:lnTo>
                  <a:lnTo>
                    <a:pt x="15458" y="27075"/>
                  </a:lnTo>
                  <a:lnTo>
                    <a:pt x="15458" y="42053"/>
                  </a:lnTo>
                  <a:lnTo>
                    <a:pt x="19490" y="42053"/>
                  </a:lnTo>
                  <a:lnTo>
                    <a:pt x="19490" y="38885"/>
                  </a:lnTo>
                  <a:lnTo>
                    <a:pt x="51174" y="388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226090" y="3095914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283693" y="3286702"/>
              <a:ext cx="55001" cy="91348"/>
            </a:xfrm>
            <a:custGeom>
              <a:avLst/>
              <a:gdLst/>
              <a:ahLst/>
              <a:cxnLst/>
              <a:rect l="l" t="t" r="r" b="b"/>
              <a:pathLst>
                <a:path w="55001" h="91348">
                  <a:moveTo>
                    <a:pt x="25786" y="0"/>
                  </a:moveTo>
                  <a:cubicBezTo>
                    <a:pt x="18791" y="0"/>
                    <a:pt x="12893" y="2469"/>
                    <a:pt x="7818" y="7407"/>
                  </a:cubicBezTo>
                  <a:cubicBezTo>
                    <a:pt x="2743" y="12344"/>
                    <a:pt x="137" y="18105"/>
                    <a:pt x="137" y="25100"/>
                  </a:cubicBezTo>
                  <a:cubicBezTo>
                    <a:pt x="137" y="29764"/>
                    <a:pt x="3566" y="33193"/>
                    <a:pt x="7818" y="33193"/>
                  </a:cubicBezTo>
                  <a:cubicBezTo>
                    <a:pt x="11933" y="33193"/>
                    <a:pt x="15362" y="29627"/>
                    <a:pt x="15362" y="25512"/>
                  </a:cubicBezTo>
                  <a:cubicBezTo>
                    <a:pt x="15362" y="20985"/>
                    <a:pt x="12070" y="17831"/>
                    <a:pt x="7681" y="17831"/>
                  </a:cubicBezTo>
                  <a:cubicBezTo>
                    <a:pt x="7269" y="17831"/>
                    <a:pt x="6995" y="17831"/>
                    <a:pt x="6721" y="17968"/>
                  </a:cubicBezTo>
                  <a:cubicBezTo>
                    <a:pt x="9327" y="11247"/>
                    <a:pt x="15362" y="5349"/>
                    <a:pt x="24003" y="5349"/>
                  </a:cubicBezTo>
                  <a:cubicBezTo>
                    <a:pt x="35250" y="5349"/>
                    <a:pt x="41559" y="15088"/>
                    <a:pt x="41559" y="26883"/>
                  </a:cubicBezTo>
                  <a:cubicBezTo>
                    <a:pt x="41559" y="36073"/>
                    <a:pt x="36896" y="45949"/>
                    <a:pt x="27569" y="56373"/>
                  </a:cubicBezTo>
                  <a:lnTo>
                    <a:pt x="1783" y="85451"/>
                  </a:lnTo>
                  <a:cubicBezTo>
                    <a:pt x="0" y="87508"/>
                    <a:pt x="137" y="87371"/>
                    <a:pt x="137" y="91349"/>
                  </a:cubicBezTo>
                  <a:lnTo>
                    <a:pt x="51024" y="91349"/>
                  </a:lnTo>
                  <a:lnTo>
                    <a:pt x="55001" y="66660"/>
                  </a:lnTo>
                  <a:lnTo>
                    <a:pt x="50475" y="66660"/>
                  </a:lnTo>
                  <a:cubicBezTo>
                    <a:pt x="49378" y="73655"/>
                    <a:pt x="48417" y="77633"/>
                    <a:pt x="47595" y="78867"/>
                  </a:cubicBezTo>
                  <a:cubicBezTo>
                    <a:pt x="46909" y="79553"/>
                    <a:pt x="42794" y="79827"/>
                    <a:pt x="35250" y="79827"/>
                  </a:cubicBezTo>
                  <a:lnTo>
                    <a:pt x="12344" y="79827"/>
                  </a:lnTo>
                  <a:lnTo>
                    <a:pt x="25649" y="66797"/>
                  </a:lnTo>
                  <a:cubicBezTo>
                    <a:pt x="34976" y="58019"/>
                    <a:pt x="46772" y="48555"/>
                    <a:pt x="50749" y="41285"/>
                  </a:cubicBezTo>
                  <a:cubicBezTo>
                    <a:pt x="53492" y="36485"/>
                    <a:pt x="54864" y="31684"/>
                    <a:pt x="54864" y="26883"/>
                  </a:cubicBezTo>
                  <a:cubicBezTo>
                    <a:pt x="54864" y="10698"/>
                    <a:pt x="42245" y="0"/>
                    <a:pt x="2578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302893" y="3094405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461418" y="3233615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603904" y="3190273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709927" y="3250337"/>
              <a:ext cx="70664" cy="69416"/>
            </a:xfrm>
            <a:custGeom>
              <a:avLst/>
              <a:gdLst/>
              <a:ahLst/>
              <a:cxnLst/>
              <a:rect l="l" t="t" r="r" b="b"/>
              <a:pathLst>
                <a:path w="70664" h="69416">
                  <a:moveTo>
                    <a:pt x="35332" y="69417"/>
                  </a:moveTo>
                  <a:cubicBezTo>
                    <a:pt x="45030" y="69417"/>
                    <a:pt x="53383" y="66056"/>
                    <a:pt x="60296" y="59431"/>
                  </a:cubicBezTo>
                  <a:cubicBezTo>
                    <a:pt x="67208" y="52807"/>
                    <a:pt x="70665" y="44742"/>
                    <a:pt x="70665" y="35044"/>
                  </a:cubicBezTo>
                  <a:cubicBezTo>
                    <a:pt x="70665" y="25347"/>
                    <a:pt x="67208" y="17090"/>
                    <a:pt x="60296" y="10273"/>
                  </a:cubicBezTo>
                  <a:cubicBezTo>
                    <a:pt x="53383" y="3456"/>
                    <a:pt x="45126" y="0"/>
                    <a:pt x="35332" y="0"/>
                  </a:cubicBezTo>
                  <a:cubicBezTo>
                    <a:pt x="25539" y="0"/>
                    <a:pt x="17282" y="3360"/>
                    <a:pt x="10369" y="10177"/>
                  </a:cubicBezTo>
                  <a:cubicBezTo>
                    <a:pt x="3456" y="16994"/>
                    <a:pt x="0" y="25251"/>
                    <a:pt x="0" y="35044"/>
                  </a:cubicBezTo>
                  <a:cubicBezTo>
                    <a:pt x="0" y="44742"/>
                    <a:pt x="3456" y="52807"/>
                    <a:pt x="10369" y="59431"/>
                  </a:cubicBezTo>
                  <a:cubicBezTo>
                    <a:pt x="17282" y="66056"/>
                    <a:pt x="25635" y="69417"/>
                    <a:pt x="35332" y="69417"/>
                  </a:cubicBezTo>
                  <a:close/>
                  <a:moveTo>
                    <a:pt x="52231" y="10849"/>
                  </a:moveTo>
                  <a:cubicBezTo>
                    <a:pt x="57703" y="16226"/>
                    <a:pt x="60392" y="24291"/>
                    <a:pt x="60392" y="34948"/>
                  </a:cubicBezTo>
                  <a:cubicBezTo>
                    <a:pt x="60392" y="45126"/>
                    <a:pt x="57127" y="53959"/>
                    <a:pt x="52039" y="58759"/>
                  </a:cubicBezTo>
                  <a:cubicBezTo>
                    <a:pt x="46950" y="63464"/>
                    <a:pt x="41381" y="65768"/>
                    <a:pt x="35332" y="65768"/>
                  </a:cubicBezTo>
                  <a:cubicBezTo>
                    <a:pt x="29188" y="65768"/>
                    <a:pt x="23619" y="63464"/>
                    <a:pt x="18626" y="58759"/>
                  </a:cubicBezTo>
                  <a:cubicBezTo>
                    <a:pt x="13058" y="53479"/>
                    <a:pt x="10273" y="45606"/>
                    <a:pt x="10273" y="34948"/>
                  </a:cubicBezTo>
                  <a:cubicBezTo>
                    <a:pt x="10273" y="24291"/>
                    <a:pt x="12962" y="16226"/>
                    <a:pt x="18434" y="10849"/>
                  </a:cubicBezTo>
                  <a:cubicBezTo>
                    <a:pt x="23427" y="5953"/>
                    <a:pt x="29092" y="3456"/>
                    <a:pt x="35332" y="3456"/>
                  </a:cubicBezTo>
                  <a:cubicBezTo>
                    <a:pt x="41573" y="3456"/>
                    <a:pt x="47238" y="5953"/>
                    <a:pt x="52231" y="10849"/>
                  </a:cubicBezTo>
                  <a:close/>
                  <a:moveTo>
                    <a:pt x="51174" y="42053"/>
                  </a:moveTo>
                  <a:lnTo>
                    <a:pt x="55207" y="42053"/>
                  </a:lnTo>
                  <a:lnTo>
                    <a:pt x="55207" y="27075"/>
                  </a:lnTo>
                  <a:lnTo>
                    <a:pt x="51174" y="27075"/>
                  </a:lnTo>
                  <a:lnTo>
                    <a:pt x="51174" y="30340"/>
                  </a:lnTo>
                  <a:lnTo>
                    <a:pt x="19490" y="30340"/>
                  </a:lnTo>
                  <a:lnTo>
                    <a:pt x="19490" y="27075"/>
                  </a:lnTo>
                  <a:lnTo>
                    <a:pt x="15458" y="27075"/>
                  </a:lnTo>
                  <a:lnTo>
                    <a:pt x="15458" y="42053"/>
                  </a:lnTo>
                  <a:lnTo>
                    <a:pt x="19490" y="42053"/>
                  </a:lnTo>
                  <a:lnTo>
                    <a:pt x="19490" y="38885"/>
                  </a:lnTo>
                  <a:lnTo>
                    <a:pt x="51174" y="388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802765" y="3187255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42" name="MathFormula 342"/>
          <p:cNvGrpSpPr/>
          <p:nvPr/>
        </p:nvGrpSpPr>
        <p:grpSpPr>
          <a:xfrm>
            <a:off x="2743382" y="3578302"/>
            <a:ext cx="3259654" cy="138396"/>
            <a:chOff x="2743382" y="3578302"/>
            <a:chExt cx="3259654" cy="138396"/>
          </a:xfrm>
        </p:grpSpPr>
        <p:sp>
          <p:nvSpPr>
            <p:cNvPr id="220" name="MathGlyph 220"/>
            <p:cNvSpPr/>
            <p:nvPr/>
          </p:nvSpPr>
          <p:spPr>
            <a:xfrm>
              <a:off x="2743382" y="3621782"/>
              <a:ext cx="51160" cy="59115"/>
            </a:xfrm>
            <a:custGeom>
              <a:avLst/>
              <a:gdLst/>
              <a:ahLst/>
              <a:cxnLst/>
              <a:rect l="l" t="t" r="r" b="b"/>
              <a:pathLst>
                <a:path w="51160" h="59115">
                  <a:moveTo>
                    <a:pt x="3978" y="59116"/>
                  </a:moveTo>
                  <a:lnTo>
                    <a:pt x="48829" y="59116"/>
                  </a:lnTo>
                  <a:lnTo>
                    <a:pt x="51161" y="32918"/>
                  </a:lnTo>
                  <a:lnTo>
                    <a:pt x="46772" y="32918"/>
                  </a:lnTo>
                  <a:cubicBezTo>
                    <a:pt x="46086" y="41422"/>
                    <a:pt x="44714" y="47183"/>
                    <a:pt x="42245" y="50201"/>
                  </a:cubicBezTo>
                  <a:cubicBezTo>
                    <a:pt x="39776" y="53218"/>
                    <a:pt x="34976" y="54727"/>
                    <a:pt x="27706" y="54727"/>
                  </a:cubicBezTo>
                  <a:lnTo>
                    <a:pt x="12893" y="54727"/>
                  </a:lnTo>
                  <a:lnTo>
                    <a:pt x="49515" y="4938"/>
                  </a:lnTo>
                  <a:cubicBezTo>
                    <a:pt x="50475" y="3703"/>
                    <a:pt x="50886" y="2880"/>
                    <a:pt x="50886" y="2332"/>
                  </a:cubicBezTo>
                  <a:cubicBezTo>
                    <a:pt x="50886" y="823"/>
                    <a:pt x="49515" y="0"/>
                    <a:pt x="46909" y="0"/>
                  </a:cubicBezTo>
                  <a:lnTo>
                    <a:pt x="3429" y="0"/>
                  </a:lnTo>
                  <a:lnTo>
                    <a:pt x="1783" y="22769"/>
                  </a:lnTo>
                  <a:lnTo>
                    <a:pt x="6309" y="22769"/>
                  </a:lnTo>
                  <a:cubicBezTo>
                    <a:pt x="6721" y="15225"/>
                    <a:pt x="8092" y="10287"/>
                    <a:pt x="10287" y="7818"/>
                  </a:cubicBezTo>
                  <a:cubicBezTo>
                    <a:pt x="12482" y="5349"/>
                    <a:pt x="17008" y="3978"/>
                    <a:pt x="23866" y="3978"/>
                  </a:cubicBezTo>
                  <a:lnTo>
                    <a:pt x="38130" y="3978"/>
                  </a:lnTo>
                  <a:lnTo>
                    <a:pt x="1372" y="53904"/>
                  </a:lnTo>
                  <a:cubicBezTo>
                    <a:pt x="411" y="55138"/>
                    <a:pt x="0" y="55961"/>
                    <a:pt x="0" y="56647"/>
                  </a:cubicBezTo>
                  <a:cubicBezTo>
                    <a:pt x="0" y="58979"/>
                    <a:pt x="960" y="59116"/>
                    <a:pt x="3978" y="5911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2841288" y="3587766"/>
              <a:ext cx="63093" cy="120975"/>
            </a:xfrm>
            <a:custGeom>
              <a:avLst/>
              <a:gdLst/>
              <a:ahLst/>
              <a:cxnLst/>
              <a:rect l="l" t="t" r="r" b="b"/>
              <a:pathLst>
                <a:path w="63093" h="120975">
                  <a:moveTo>
                    <a:pt x="59802" y="36210"/>
                  </a:moveTo>
                  <a:cubicBezTo>
                    <a:pt x="61996" y="36210"/>
                    <a:pt x="63094" y="35113"/>
                    <a:pt x="63094" y="32918"/>
                  </a:cubicBezTo>
                  <a:cubicBezTo>
                    <a:pt x="63094" y="31272"/>
                    <a:pt x="62271" y="30175"/>
                    <a:pt x="60762" y="29764"/>
                  </a:cubicBezTo>
                  <a:cubicBezTo>
                    <a:pt x="54864" y="27981"/>
                    <a:pt x="49789" y="24963"/>
                    <a:pt x="45400" y="20711"/>
                  </a:cubicBezTo>
                  <a:cubicBezTo>
                    <a:pt x="39228" y="14539"/>
                    <a:pt x="35387" y="8230"/>
                    <a:pt x="33879" y="1783"/>
                  </a:cubicBezTo>
                  <a:cubicBezTo>
                    <a:pt x="33604" y="549"/>
                    <a:pt x="32781" y="0"/>
                    <a:pt x="31547" y="0"/>
                  </a:cubicBezTo>
                  <a:cubicBezTo>
                    <a:pt x="30312" y="0"/>
                    <a:pt x="29489" y="549"/>
                    <a:pt x="29215" y="1783"/>
                  </a:cubicBezTo>
                  <a:cubicBezTo>
                    <a:pt x="27706" y="8230"/>
                    <a:pt x="23866" y="14539"/>
                    <a:pt x="17694" y="20711"/>
                  </a:cubicBezTo>
                  <a:cubicBezTo>
                    <a:pt x="13305" y="24963"/>
                    <a:pt x="8230" y="27981"/>
                    <a:pt x="2332" y="29764"/>
                  </a:cubicBezTo>
                  <a:cubicBezTo>
                    <a:pt x="823" y="30175"/>
                    <a:pt x="0" y="31272"/>
                    <a:pt x="0" y="32918"/>
                  </a:cubicBezTo>
                  <a:cubicBezTo>
                    <a:pt x="0" y="35113"/>
                    <a:pt x="1097" y="36210"/>
                    <a:pt x="3292" y="36210"/>
                  </a:cubicBezTo>
                  <a:cubicBezTo>
                    <a:pt x="3703" y="36210"/>
                    <a:pt x="3978" y="36073"/>
                    <a:pt x="4252" y="35936"/>
                  </a:cubicBezTo>
                  <a:cubicBezTo>
                    <a:pt x="14127" y="33056"/>
                    <a:pt x="22083" y="27021"/>
                    <a:pt x="28255" y="17968"/>
                  </a:cubicBezTo>
                  <a:lnTo>
                    <a:pt x="28255" y="117683"/>
                  </a:lnTo>
                  <a:cubicBezTo>
                    <a:pt x="28255" y="119878"/>
                    <a:pt x="29352" y="120975"/>
                    <a:pt x="31547" y="120975"/>
                  </a:cubicBezTo>
                  <a:cubicBezTo>
                    <a:pt x="33741" y="120975"/>
                    <a:pt x="34839" y="119878"/>
                    <a:pt x="34839" y="117683"/>
                  </a:cubicBezTo>
                  <a:lnTo>
                    <a:pt x="34839" y="17968"/>
                  </a:lnTo>
                  <a:cubicBezTo>
                    <a:pt x="41011" y="27021"/>
                    <a:pt x="48966" y="33056"/>
                    <a:pt x="58842" y="35936"/>
                  </a:cubicBezTo>
                  <a:cubicBezTo>
                    <a:pt x="59116" y="36073"/>
                    <a:pt x="59390" y="36210"/>
                    <a:pt x="59802" y="3621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2950574" y="3587217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3056597" y="3649202"/>
              <a:ext cx="64712" cy="65576"/>
            </a:xfrm>
            <a:custGeom>
              <a:avLst/>
              <a:gdLst/>
              <a:ahLst/>
              <a:cxnLst/>
              <a:rect l="l" t="t" r="r" b="b"/>
              <a:pathLst>
                <a:path w="64712" h="65576">
                  <a:moveTo>
                    <a:pt x="36581" y="52327"/>
                  </a:moveTo>
                  <a:cubicBezTo>
                    <a:pt x="43205" y="51846"/>
                    <a:pt x="49158" y="50118"/>
                    <a:pt x="54535" y="47142"/>
                  </a:cubicBezTo>
                  <a:cubicBezTo>
                    <a:pt x="61352" y="43397"/>
                    <a:pt x="64712" y="38597"/>
                    <a:pt x="64712" y="32836"/>
                  </a:cubicBezTo>
                  <a:cubicBezTo>
                    <a:pt x="64712" y="26979"/>
                    <a:pt x="61352" y="22179"/>
                    <a:pt x="54631" y="18434"/>
                  </a:cubicBezTo>
                  <a:cubicBezTo>
                    <a:pt x="49158" y="15458"/>
                    <a:pt x="43205" y="13730"/>
                    <a:pt x="36581" y="13250"/>
                  </a:cubicBezTo>
                  <a:lnTo>
                    <a:pt x="36581" y="8161"/>
                  </a:lnTo>
                  <a:cubicBezTo>
                    <a:pt x="36581" y="6913"/>
                    <a:pt x="36677" y="6145"/>
                    <a:pt x="36965" y="5665"/>
                  </a:cubicBezTo>
                  <a:cubicBezTo>
                    <a:pt x="37445" y="4609"/>
                    <a:pt x="40133" y="4129"/>
                    <a:pt x="45126" y="4129"/>
                  </a:cubicBezTo>
                  <a:lnTo>
                    <a:pt x="48870" y="4129"/>
                  </a:lnTo>
                  <a:lnTo>
                    <a:pt x="48870" y="0"/>
                  </a:lnTo>
                  <a:lnTo>
                    <a:pt x="32068" y="384"/>
                  </a:lnTo>
                  <a:cubicBezTo>
                    <a:pt x="25251" y="480"/>
                    <a:pt x="19586" y="384"/>
                    <a:pt x="15266" y="0"/>
                  </a:cubicBezTo>
                  <a:lnTo>
                    <a:pt x="15266" y="4129"/>
                  </a:lnTo>
                  <a:lnTo>
                    <a:pt x="19010" y="4129"/>
                  </a:lnTo>
                  <a:cubicBezTo>
                    <a:pt x="24003" y="4129"/>
                    <a:pt x="26787" y="4609"/>
                    <a:pt x="27267" y="5665"/>
                  </a:cubicBezTo>
                  <a:cubicBezTo>
                    <a:pt x="27459" y="6145"/>
                    <a:pt x="27555" y="6913"/>
                    <a:pt x="27555" y="8161"/>
                  </a:cubicBezTo>
                  <a:lnTo>
                    <a:pt x="27555" y="13346"/>
                  </a:lnTo>
                  <a:cubicBezTo>
                    <a:pt x="21027" y="13826"/>
                    <a:pt x="15170" y="15554"/>
                    <a:pt x="9889" y="18530"/>
                  </a:cubicBezTo>
                  <a:cubicBezTo>
                    <a:pt x="3264" y="22275"/>
                    <a:pt x="0" y="26979"/>
                    <a:pt x="0" y="32740"/>
                  </a:cubicBezTo>
                  <a:cubicBezTo>
                    <a:pt x="0" y="38597"/>
                    <a:pt x="3264" y="43301"/>
                    <a:pt x="9889" y="47046"/>
                  </a:cubicBezTo>
                  <a:cubicBezTo>
                    <a:pt x="15074" y="50022"/>
                    <a:pt x="20931" y="51750"/>
                    <a:pt x="27555" y="52231"/>
                  </a:cubicBezTo>
                  <a:lnTo>
                    <a:pt x="27555" y="57415"/>
                  </a:lnTo>
                  <a:cubicBezTo>
                    <a:pt x="27555" y="58663"/>
                    <a:pt x="27459" y="59431"/>
                    <a:pt x="27267" y="59911"/>
                  </a:cubicBezTo>
                  <a:cubicBezTo>
                    <a:pt x="26787" y="60968"/>
                    <a:pt x="24003" y="61448"/>
                    <a:pt x="19010" y="61448"/>
                  </a:cubicBezTo>
                  <a:lnTo>
                    <a:pt x="15266" y="61448"/>
                  </a:lnTo>
                  <a:lnTo>
                    <a:pt x="15266" y="65576"/>
                  </a:lnTo>
                  <a:lnTo>
                    <a:pt x="32068" y="65192"/>
                  </a:lnTo>
                  <a:cubicBezTo>
                    <a:pt x="38885" y="65096"/>
                    <a:pt x="44550" y="65192"/>
                    <a:pt x="48870" y="65576"/>
                  </a:cubicBezTo>
                  <a:lnTo>
                    <a:pt x="48870" y="61448"/>
                  </a:lnTo>
                  <a:lnTo>
                    <a:pt x="45126" y="61448"/>
                  </a:lnTo>
                  <a:cubicBezTo>
                    <a:pt x="40133" y="61448"/>
                    <a:pt x="37445" y="60968"/>
                    <a:pt x="36965" y="59911"/>
                  </a:cubicBezTo>
                  <a:cubicBezTo>
                    <a:pt x="36677" y="59431"/>
                    <a:pt x="36581" y="58663"/>
                    <a:pt x="36581" y="57415"/>
                  </a:cubicBezTo>
                  <a:close/>
                  <a:moveTo>
                    <a:pt x="48390" y="20547"/>
                  </a:moveTo>
                  <a:cubicBezTo>
                    <a:pt x="52231" y="23043"/>
                    <a:pt x="54151" y="27075"/>
                    <a:pt x="54151" y="32740"/>
                  </a:cubicBezTo>
                  <a:cubicBezTo>
                    <a:pt x="54151" y="38597"/>
                    <a:pt x="52135" y="42725"/>
                    <a:pt x="48102" y="45222"/>
                  </a:cubicBezTo>
                  <a:cubicBezTo>
                    <a:pt x="44838" y="47238"/>
                    <a:pt x="40997" y="48390"/>
                    <a:pt x="36581" y="48870"/>
                  </a:cubicBezTo>
                  <a:lnTo>
                    <a:pt x="36581" y="16706"/>
                  </a:lnTo>
                  <a:cubicBezTo>
                    <a:pt x="41285" y="17186"/>
                    <a:pt x="45222" y="18434"/>
                    <a:pt x="48390" y="20547"/>
                  </a:cubicBezTo>
                  <a:close/>
                  <a:moveTo>
                    <a:pt x="27555" y="16706"/>
                  </a:moveTo>
                  <a:lnTo>
                    <a:pt x="27555" y="48870"/>
                  </a:lnTo>
                  <a:cubicBezTo>
                    <a:pt x="23331" y="48390"/>
                    <a:pt x="19586" y="47142"/>
                    <a:pt x="16322" y="45030"/>
                  </a:cubicBezTo>
                  <a:cubicBezTo>
                    <a:pt x="12482" y="42533"/>
                    <a:pt x="10561" y="38501"/>
                    <a:pt x="10561" y="32836"/>
                  </a:cubicBezTo>
                  <a:cubicBezTo>
                    <a:pt x="10561" y="26979"/>
                    <a:pt x="12578" y="22851"/>
                    <a:pt x="16514" y="20451"/>
                  </a:cubicBezTo>
                  <a:cubicBezTo>
                    <a:pt x="19874" y="18434"/>
                    <a:pt x="23523" y="17186"/>
                    <a:pt x="27555" y="1670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3141383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3218196" y="3587217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3323400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3366874" y="3620273"/>
              <a:ext cx="55824" cy="62133"/>
            </a:xfrm>
            <a:custGeom>
              <a:avLst/>
              <a:gdLst/>
              <a:ahLst/>
              <a:cxnLst/>
              <a:rect l="l" t="t" r="r" b="b"/>
              <a:pathLst>
                <a:path w="55824" h="62133">
                  <a:moveTo>
                    <a:pt x="55824" y="9327"/>
                  </a:moveTo>
                  <a:cubicBezTo>
                    <a:pt x="55824" y="3566"/>
                    <a:pt x="50201" y="0"/>
                    <a:pt x="44166" y="0"/>
                  </a:cubicBezTo>
                  <a:cubicBezTo>
                    <a:pt x="37445" y="0"/>
                    <a:pt x="31821" y="3155"/>
                    <a:pt x="27158" y="9601"/>
                  </a:cubicBezTo>
                  <a:cubicBezTo>
                    <a:pt x="25786" y="4252"/>
                    <a:pt x="21123" y="0"/>
                    <a:pt x="14676" y="0"/>
                  </a:cubicBezTo>
                  <a:cubicBezTo>
                    <a:pt x="9053" y="0"/>
                    <a:pt x="4938" y="4389"/>
                    <a:pt x="2057" y="13305"/>
                  </a:cubicBezTo>
                  <a:cubicBezTo>
                    <a:pt x="686" y="17831"/>
                    <a:pt x="0" y="20437"/>
                    <a:pt x="0" y="21260"/>
                  </a:cubicBezTo>
                  <a:cubicBezTo>
                    <a:pt x="0" y="22494"/>
                    <a:pt x="686" y="23180"/>
                    <a:pt x="2195" y="23180"/>
                  </a:cubicBezTo>
                  <a:cubicBezTo>
                    <a:pt x="2880" y="23180"/>
                    <a:pt x="3292" y="23043"/>
                    <a:pt x="3703" y="22769"/>
                  </a:cubicBezTo>
                  <a:cubicBezTo>
                    <a:pt x="4389" y="21534"/>
                    <a:pt x="4801" y="20574"/>
                    <a:pt x="4938" y="19614"/>
                  </a:cubicBezTo>
                  <a:cubicBezTo>
                    <a:pt x="7407" y="9190"/>
                    <a:pt x="10561" y="3978"/>
                    <a:pt x="14265" y="3978"/>
                  </a:cubicBezTo>
                  <a:cubicBezTo>
                    <a:pt x="16596" y="3978"/>
                    <a:pt x="17831" y="5898"/>
                    <a:pt x="17831" y="9738"/>
                  </a:cubicBezTo>
                  <a:cubicBezTo>
                    <a:pt x="17831" y="11521"/>
                    <a:pt x="17145" y="15225"/>
                    <a:pt x="15773" y="20848"/>
                  </a:cubicBezTo>
                  <a:lnTo>
                    <a:pt x="7955" y="51984"/>
                  </a:lnTo>
                  <a:cubicBezTo>
                    <a:pt x="7544" y="53767"/>
                    <a:pt x="6721" y="57333"/>
                    <a:pt x="6721" y="58019"/>
                  </a:cubicBezTo>
                  <a:cubicBezTo>
                    <a:pt x="6721" y="60762"/>
                    <a:pt x="8230" y="62133"/>
                    <a:pt x="11110" y="62133"/>
                  </a:cubicBezTo>
                  <a:cubicBezTo>
                    <a:pt x="13853" y="62133"/>
                    <a:pt x="15636" y="60762"/>
                    <a:pt x="16596" y="58019"/>
                  </a:cubicBezTo>
                  <a:lnTo>
                    <a:pt x="19202" y="48143"/>
                  </a:lnTo>
                  <a:cubicBezTo>
                    <a:pt x="20711" y="42245"/>
                    <a:pt x="21671" y="38405"/>
                    <a:pt x="22083" y="36622"/>
                  </a:cubicBezTo>
                  <a:lnTo>
                    <a:pt x="26335" y="19065"/>
                  </a:lnTo>
                  <a:cubicBezTo>
                    <a:pt x="26609" y="17968"/>
                    <a:pt x="27706" y="16185"/>
                    <a:pt x="29489" y="13579"/>
                  </a:cubicBezTo>
                  <a:cubicBezTo>
                    <a:pt x="33193" y="8367"/>
                    <a:pt x="37445" y="3978"/>
                    <a:pt x="44166" y="3978"/>
                  </a:cubicBezTo>
                  <a:cubicBezTo>
                    <a:pt x="45811" y="3978"/>
                    <a:pt x="47183" y="4252"/>
                    <a:pt x="48417" y="4938"/>
                  </a:cubicBezTo>
                  <a:cubicBezTo>
                    <a:pt x="44303" y="6172"/>
                    <a:pt x="42245" y="8778"/>
                    <a:pt x="42245" y="12482"/>
                  </a:cubicBezTo>
                  <a:cubicBezTo>
                    <a:pt x="42245" y="16048"/>
                    <a:pt x="44166" y="17831"/>
                    <a:pt x="47869" y="17831"/>
                  </a:cubicBezTo>
                  <a:cubicBezTo>
                    <a:pt x="52395" y="17831"/>
                    <a:pt x="55824" y="13853"/>
                    <a:pt x="55824" y="93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3432028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3508842" y="3584200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3615688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3699380" y="3600933"/>
              <a:ext cx="91348" cy="91348"/>
            </a:xfrm>
            <a:custGeom>
              <a:avLst/>
              <a:gdLst/>
              <a:ahLst/>
              <a:cxnLst/>
              <a:rect l="l" t="t" r="r" b="b"/>
              <a:pathLst>
                <a:path w="91348" h="91348">
                  <a:moveTo>
                    <a:pt x="88057" y="42382"/>
                  </a:moveTo>
                  <a:lnTo>
                    <a:pt x="48966" y="42382"/>
                  </a:lnTo>
                  <a:lnTo>
                    <a:pt x="48966" y="3292"/>
                  </a:lnTo>
                  <a:cubicBezTo>
                    <a:pt x="48966" y="1097"/>
                    <a:pt x="47869" y="0"/>
                    <a:pt x="45674" y="0"/>
                  </a:cubicBezTo>
                  <a:cubicBezTo>
                    <a:pt x="43480" y="0"/>
                    <a:pt x="42382" y="1097"/>
                    <a:pt x="42382" y="3292"/>
                  </a:cubicBezTo>
                  <a:lnTo>
                    <a:pt x="42382" y="42382"/>
                  </a:lnTo>
                  <a:lnTo>
                    <a:pt x="3292" y="42382"/>
                  </a:lnTo>
                  <a:cubicBezTo>
                    <a:pt x="1097" y="42382"/>
                    <a:pt x="0" y="43480"/>
                    <a:pt x="0" y="45674"/>
                  </a:cubicBezTo>
                  <a:cubicBezTo>
                    <a:pt x="0" y="47869"/>
                    <a:pt x="1097" y="48966"/>
                    <a:pt x="3292" y="48966"/>
                  </a:cubicBezTo>
                  <a:lnTo>
                    <a:pt x="42382" y="48966"/>
                  </a:lnTo>
                  <a:lnTo>
                    <a:pt x="42382" y="88057"/>
                  </a:lnTo>
                  <a:cubicBezTo>
                    <a:pt x="42382" y="90251"/>
                    <a:pt x="43480" y="91349"/>
                    <a:pt x="45674" y="91349"/>
                  </a:cubicBezTo>
                  <a:cubicBezTo>
                    <a:pt x="47869" y="91349"/>
                    <a:pt x="48966" y="90251"/>
                    <a:pt x="48966" y="88057"/>
                  </a:cubicBezTo>
                  <a:lnTo>
                    <a:pt x="48966" y="48966"/>
                  </a:lnTo>
                  <a:lnTo>
                    <a:pt x="88057" y="48966"/>
                  </a:lnTo>
                  <a:cubicBezTo>
                    <a:pt x="90251" y="48966"/>
                    <a:pt x="91349" y="47869"/>
                    <a:pt x="91349" y="45674"/>
                  </a:cubicBezTo>
                  <a:cubicBezTo>
                    <a:pt x="91349" y="43891"/>
                    <a:pt x="89840" y="42382"/>
                    <a:pt x="88057" y="42382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3834246" y="3587217"/>
              <a:ext cx="115488" cy="93680"/>
            </a:xfrm>
            <a:custGeom>
              <a:avLst/>
              <a:gdLst/>
              <a:ahLst/>
              <a:cxnLst/>
              <a:rect l="l" t="t" r="r" b="b"/>
              <a:pathLst>
                <a:path w="115488" h="93680">
                  <a:moveTo>
                    <a:pt x="113157" y="0"/>
                  </a:moveTo>
                  <a:cubicBezTo>
                    <a:pt x="110551" y="0"/>
                    <a:pt x="102047" y="411"/>
                    <a:pt x="99441" y="411"/>
                  </a:cubicBezTo>
                  <a:cubicBezTo>
                    <a:pt x="96835" y="411"/>
                    <a:pt x="88194" y="0"/>
                    <a:pt x="85588" y="0"/>
                  </a:cubicBezTo>
                  <a:cubicBezTo>
                    <a:pt x="83530" y="0"/>
                    <a:pt x="82570" y="1097"/>
                    <a:pt x="82570" y="3292"/>
                  </a:cubicBezTo>
                  <a:cubicBezTo>
                    <a:pt x="82570" y="4526"/>
                    <a:pt x="83530" y="5212"/>
                    <a:pt x="85588" y="5349"/>
                  </a:cubicBezTo>
                  <a:cubicBezTo>
                    <a:pt x="91349" y="5349"/>
                    <a:pt x="94229" y="7132"/>
                    <a:pt x="94229" y="10698"/>
                  </a:cubicBezTo>
                  <a:cubicBezTo>
                    <a:pt x="94229" y="11521"/>
                    <a:pt x="94092" y="12482"/>
                    <a:pt x="93955" y="13442"/>
                  </a:cubicBezTo>
                  <a:lnTo>
                    <a:pt x="79141" y="72146"/>
                  </a:lnTo>
                  <a:lnTo>
                    <a:pt x="49652" y="2880"/>
                  </a:lnTo>
                  <a:cubicBezTo>
                    <a:pt x="48555" y="274"/>
                    <a:pt x="48280" y="0"/>
                    <a:pt x="44851" y="0"/>
                  </a:cubicBezTo>
                  <a:lnTo>
                    <a:pt x="26609" y="0"/>
                  </a:lnTo>
                  <a:cubicBezTo>
                    <a:pt x="23317" y="0"/>
                    <a:pt x="22083" y="274"/>
                    <a:pt x="22083" y="3292"/>
                  </a:cubicBezTo>
                  <a:cubicBezTo>
                    <a:pt x="22083" y="4663"/>
                    <a:pt x="23592" y="5349"/>
                    <a:pt x="26472" y="5349"/>
                  </a:cubicBezTo>
                  <a:cubicBezTo>
                    <a:pt x="32233" y="5349"/>
                    <a:pt x="35113" y="5486"/>
                    <a:pt x="35250" y="5898"/>
                  </a:cubicBezTo>
                  <a:lnTo>
                    <a:pt x="17008" y="78593"/>
                  </a:lnTo>
                  <a:cubicBezTo>
                    <a:pt x="15773" y="83942"/>
                    <a:pt x="12619" y="86959"/>
                    <a:pt x="7681" y="87920"/>
                  </a:cubicBezTo>
                  <a:cubicBezTo>
                    <a:pt x="4115" y="88331"/>
                    <a:pt x="0" y="87782"/>
                    <a:pt x="0" y="91623"/>
                  </a:cubicBezTo>
                  <a:cubicBezTo>
                    <a:pt x="0" y="92994"/>
                    <a:pt x="823" y="93680"/>
                    <a:pt x="2332" y="93680"/>
                  </a:cubicBezTo>
                  <a:cubicBezTo>
                    <a:pt x="4801" y="93680"/>
                    <a:pt x="13305" y="93269"/>
                    <a:pt x="15911" y="93269"/>
                  </a:cubicBezTo>
                  <a:cubicBezTo>
                    <a:pt x="18517" y="93269"/>
                    <a:pt x="27295" y="93680"/>
                    <a:pt x="29901" y="93680"/>
                  </a:cubicBezTo>
                  <a:cubicBezTo>
                    <a:pt x="31958" y="93680"/>
                    <a:pt x="32918" y="92583"/>
                    <a:pt x="32918" y="90388"/>
                  </a:cubicBezTo>
                  <a:cubicBezTo>
                    <a:pt x="32918" y="89154"/>
                    <a:pt x="31821" y="88468"/>
                    <a:pt x="29627" y="88331"/>
                  </a:cubicBezTo>
                  <a:cubicBezTo>
                    <a:pt x="24003" y="88194"/>
                    <a:pt x="21260" y="86411"/>
                    <a:pt x="21260" y="82982"/>
                  </a:cubicBezTo>
                  <a:cubicBezTo>
                    <a:pt x="21260" y="82296"/>
                    <a:pt x="21397" y="81336"/>
                    <a:pt x="21671" y="79964"/>
                  </a:cubicBezTo>
                  <a:lnTo>
                    <a:pt x="39365" y="9876"/>
                  </a:lnTo>
                  <a:lnTo>
                    <a:pt x="73655" y="90800"/>
                  </a:lnTo>
                  <a:cubicBezTo>
                    <a:pt x="74478" y="92720"/>
                    <a:pt x="75575" y="93680"/>
                    <a:pt x="76810" y="93680"/>
                  </a:cubicBezTo>
                  <a:cubicBezTo>
                    <a:pt x="78044" y="93680"/>
                    <a:pt x="78867" y="92583"/>
                    <a:pt x="79416" y="90388"/>
                  </a:cubicBezTo>
                  <a:lnTo>
                    <a:pt x="98481" y="14950"/>
                  </a:lnTo>
                  <a:cubicBezTo>
                    <a:pt x="100264" y="7955"/>
                    <a:pt x="104104" y="5486"/>
                    <a:pt x="112608" y="5349"/>
                  </a:cubicBezTo>
                  <a:cubicBezTo>
                    <a:pt x="114529" y="5212"/>
                    <a:pt x="115489" y="4115"/>
                    <a:pt x="115489" y="1920"/>
                  </a:cubicBezTo>
                  <a:cubicBezTo>
                    <a:pt x="115077" y="686"/>
                    <a:pt x="114940" y="0"/>
                    <a:pt x="113157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940269" y="3647282"/>
              <a:ext cx="70664" cy="69416"/>
            </a:xfrm>
            <a:custGeom>
              <a:avLst/>
              <a:gdLst/>
              <a:ahLst/>
              <a:cxnLst/>
              <a:rect l="l" t="t" r="r" b="b"/>
              <a:pathLst>
                <a:path w="70664" h="69416">
                  <a:moveTo>
                    <a:pt x="35332" y="69417"/>
                  </a:moveTo>
                  <a:cubicBezTo>
                    <a:pt x="45030" y="69417"/>
                    <a:pt x="53383" y="66056"/>
                    <a:pt x="60296" y="59431"/>
                  </a:cubicBezTo>
                  <a:cubicBezTo>
                    <a:pt x="67208" y="52807"/>
                    <a:pt x="70665" y="44742"/>
                    <a:pt x="70665" y="35044"/>
                  </a:cubicBezTo>
                  <a:cubicBezTo>
                    <a:pt x="70665" y="25347"/>
                    <a:pt x="67208" y="17090"/>
                    <a:pt x="60296" y="10273"/>
                  </a:cubicBezTo>
                  <a:cubicBezTo>
                    <a:pt x="53383" y="3456"/>
                    <a:pt x="45126" y="0"/>
                    <a:pt x="35332" y="0"/>
                  </a:cubicBezTo>
                  <a:cubicBezTo>
                    <a:pt x="25539" y="0"/>
                    <a:pt x="17282" y="3360"/>
                    <a:pt x="10369" y="10177"/>
                  </a:cubicBezTo>
                  <a:cubicBezTo>
                    <a:pt x="3456" y="16994"/>
                    <a:pt x="0" y="25251"/>
                    <a:pt x="0" y="35044"/>
                  </a:cubicBezTo>
                  <a:cubicBezTo>
                    <a:pt x="0" y="44742"/>
                    <a:pt x="3456" y="52807"/>
                    <a:pt x="10369" y="59431"/>
                  </a:cubicBezTo>
                  <a:cubicBezTo>
                    <a:pt x="17282" y="66056"/>
                    <a:pt x="25635" y="69417"/>
                    <a:pt x="35332" y="69417"/>
                  </a:cubicBezTo>
                  <a:close/>
                  <a:moveTo>
                    <a:pt x="52231" y="10849"/>
                  </a:moveTo>
                  <a:cubicBezTo>
                    <a:pt x="57703" y="16226"/>
                    <a:pt x="60392" y="24291"/>
                    <a:pt x="60392" y="34948"/>
                  </a:cubicBezTo>
                  <a:cubicBezTo>
                    <a:pt x="60392" y="45126"/>
                    <a:pt x="57127" y="53959"/>
                    <a:pt x="52039" y="58759"/>
                  </a:cubicBezTo>
                  <a:cubicBezTo>
                    <a:pt x="46950" y="63464"/>
                    <a:pt x="41381" y="65768"/>
                    <a:pt x="35332" y="65768"/>
                  </a:cubicBezTo>
                  <a:cubicBezTo>
                    <a:pt x="29188" y="65768"/>
                    <a:pt x="23619" y="63464"/>
                    <a:pt x="18626" y="58759"/>
                  </a:cubicBezTo>
                  <a:cubicBezTo>
                    <a:pt x="13058" y="53479"/>
                    <a:pt x="10273" y="45606"/>
                    <a:pt x="10273" y="34948"/>
                  </a:cubicBezTo>
                  <a:cubicBezTo>
                    <a:pt x="10273" y="24291"/>
                    <a:pt x="12962" y="16226"/>
                    <a:pt x="18434" y="10849"/>
                  </a:cubicBezTo>
                  <a:cubicBezTo>
                    <a:pt x="23427" y="5953"/>
                    <a:pt x="29092" y="3456"/>
                    <a:pt x="35332" y="3456"/>
                  </a:cubicBezTo>
                  <a:cubicBezTo>
                    <a:pt x="41573" y="3456"/>
                    <a:pt x="47238" y="5953"/>
                    <a:pt x="52231" y="10849"/>
                  </a:cubicBezTo>
                  <a:close/>
                  <a:moveTo>
                    <a:pt x="51174" y="42053"/>
                  </a:moveTo>
                  <a:lnTo>
                    <a:pt x="55207" y="42053"/>
                  </a:lnTo>
                  <a:lnTo>
                    <a:pt x="55207" y="27075"/>
                  </a:lnTo>
                  <a:lnTo>
                    <a:pt x="51174" y="27075"/>
                  </a:lnTo>
                  <a:lnTo>
                    <a:pt x="51174" y="30340"/>
                  </a:lnTo>
                  <a:lnTo>
                    <a:pt x="19490" y="30340"/>
                  </a:lnTo>
                  <a:lnTo>
                    <a:pt x="19490" y="27075"/>
                  </a:lnTo>
                  <a:lnTo>
                    <a:pt x="15458" y="27075"/>
                  </a:lnTo>
                  <a:lnTo>
                    <a:pt x="15458" y="42053"/>
                  </a:lnTo>
                  <a:lnTo>
                    <a:pt x="19490" y="42053"/>
                  </a:lnTo>
                  <a:lnTo>
                    <a:pt x="19490" y="38885"/>
                  </a:lnTo>
                  <a:lnTo>
                    <a:pt x="51174" y="38885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4030913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4107726" y="3584200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4220607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4265736" y="3587217"/>
              <a:ext cx="97932" cy="96697"/>
            </a:xfrm>
            <a:custGeom>
              <a:avLst/>
              <a:gdLst/>
              <a:ahLst/>
              <a:cxnLst/>
              <a:rect l="l" t="t" r="r" b="b"/>
              <a:pathLst>
                <a:path w="97932" h="96697">
                  <a:moveTo>
                    <a:pt x="95738" y="20848"/>
                  </a:moveTo>
                  <a:cubicBezTo>
                    <a:pt x="95738" y="13853"/>
                    <a:pt x="92172" y="8504"/>
                    <a:pt x="85176" y="4663"/>
                  </a:cubicBezTo>
                  <a:cubicBezTo>
                    <a:pt x="79553" y="1509"/>
                    <a:pt x="72832" y="0"/>
                    <a:pt x="65288" y="0"/>
                  </a:cubicBezTo>
                  <a:lnTo>
                    <a:pt x="26609" y="0"/>
                  </a:lnTo>
                  <a:cubicBezTo>
                    <a:pt x="23454" y="0"/>
                    <a:pt x="22083" y="137"/>
                    <a:pt x="22083" y="3292"/>
                  </a:cubicBezTo>
                  <a:cubicBezTo>
                    <a:pt x="22083" y="4252"/>
                    <a:pt x="22494" y="4938"/>
                    <a:pt x="23317" y="5075"/>
                  </a:cubicBezTo>
                  <a:cubicBezTo>
                    <a:pt x="24689" y="5212"/>
                    <a:pt x="25786" y="5349"/>
                    <a:pt x="26472" y="5349"/>
                  </a:cubicBezTo>
                  <a:cubicBezTo>
                    <a:pt x="30587" y="5486"/>
                    <a:pt x="32918" y="5761"/>
                    <a:pt x="33604" y="5898"/>
                  </a:cubicBezTo>
                  <a:cubicBezTo>
                    <a:pt x="34290" y="6035"/>
                    <a:pt x="34701" y="6447"/>
                    <a:pt x="34701" y="7132"/>
                  </a:cubicBezTo>
                  <a:cubicBezTo>
                    <a:pt x="34701" y="7407"/>
                    <a:pt x="34564" y="8230"/>
                    <a:pt x="34153" y="9601"/>
                  </a:cubicBezTo>
                  <a:lnTo>
                    <a:pt x="16048" y="82433"/>
                  </a:lnTo>
                  <a:cubicBezTo>
                    <a:pt x="15362" y="85451"/>
                    <a:pt x="13990" y="87371"/>
                    <a:pt x="11933" y="88057"/>
                  </a:cubicBezTo>
                  <a:cubicBezTo>
                    <a:pt x="10973" y="88331"/>
                    <a:pt x="8504" y="88468"/>
                    <a:pt x="4252" y="88468"/>
                  </a:cubicBezTo>
                  <a:cubicBezTo>
                    <a:pt x="1234" y="88468"/>
                    <a:pt x="0" y="88605"/>
                    <a:pt x="0" y="91623"/>
                  </a:cubicBezTo>
                  <a:cubicBezTo>
                    <a:pt x="0" y="93132"/>
                    <a:pt x="823" y="93817"/>
                    <a:pt x="2469" y="93680"/>
                  </a:cubicBezTo>
                  <a:lnTo>
                    <a:pt x="19477" y="93269"/>
                  </a:lnTo>
                  <a:lnTo>
                    <a:pt x="36759" y="93680"/>
                  </a:lnTo>
                  <a:cubicBezTo>
                    <a:pt x="38953" y="93817"/>
                    <a:pt x="40051" y="92583"/>
                    <a:pt x="40051" y="90526"/>
                  </a:cubicBezTo>
                  <a:cubicBezTo>
                    <a:pt x="40051" y="89154"/>
                    <a:pt x="38542" y="88468"/>
                    <a:pt x="35662" y="88468"/>
                  </a:cubicBezTo>
                  <a:cubicBezTo>
                    <a:pt x="30175" y="88468"/>
                    <a:pt x="27432" y="87782"/>
                    <a:pt x="27432" y="86548"/>
                  </a:cubicBezTo>
                  <a:cubicBezTo>
                    <a:pt x="27432" y="86548"/>
                    <a:pt x="27569" y="86274"/>
                    <a:pt x="27843" y="84353"/>
                  </a:cubicBezTo>
                  <a:lnTo>
                    <a:pt x="36622" y="48829"/>
                  </a:lnTo>
                  <a:lnTo>
                    <a:pt x="52395" y="48829"/>
                  </a:lnTo>
                  <a:cubicBezTo>
                    <a:pt x="61859" y="48829"/>
                    <a:pt x="66660" y="52807"/>
                    <a:pt x="66660" y="60625"/>
                  </a:cubicBezTo>
                  <a:cubicBezTo>
                    <a:pt x="66660" y="61859"/>
                    <a:pt x="65974" y="64877"/>
                    <a:pt x="64740" y="69814"/>
                  </a:cubicBezTo>
                  <a:cubicBezTo>
                    <a:pt x="63231" y="75575"/>
                    <a:pt x="62545" y="79416"/>
                    <a:pt x="62545" y="81473"/>
                  </a:cubicBezTo>
                  <a:cubicBezTo>
                    <a:pt x="62545" y="91897"/>
                    <a:pt x="70637" y="96698"/>
                    <a:pt x="81062" y="96698"/>
                  </a:cubicBezTo>
                  <a:cubicBezTo>
                    <a:pt x="84902" y="96698"/>
                    <a:pt x="88605" y="94915"/>
                    <a:pt x="92309" y="91486"/>
                  </a:cubicBezTo>
                  <a:cubicBezTo>
                    <a:pt x="96012" y="88057"/>
                    <a:pt x="97932" y="84353"/>
                    <a:pt x="97932" y="80513"/>
                  </a:cubicBezTo>
                  <a:cubicBezTo>
                    <a:pt x="97932" y="79141"/>
                    <a:pt x="97246" y="78456"/>
                    <a:pt x="95738" y="78456"/>
                  </a:cubicBezTo>
                  <a:cubicBezTo>
                    <a:pt x="94778" y="78456"/>
                    <a:pt x="93955" y="79141"/>
                    <a:pt x="93543" y="80650"/>
                  </a:cubicBezTo>
                  <a:cubicBezTo>
                    <a:pt x="92034" y="84902"/>
                    <a:pt x="90114" y="88057"/>
                    <a:pt x="87920" y="89840"/>
                  </a:cubicBezTo>
                  <a:cubicBezTo>
                    <a:pt x="85725" y="91623"/>
                    <a:pt x="83668" y="92583"/>
                    <a:pt x="81610" y="92583"/>
                  </a:cubicBezTo>
                  <a:cubicBezTo>
                    <a:pt x="78456" y="92583"/>
                    <a:pt x="76810" y="89977"/>
                    <a:pt x="76810" y="84902"/>
                  </a:cubicBezTo>
                  <a:cubicBezTo>
                    <a:pt x="76810" y="81610"/>
                    <a:pt x="77221" y="76535"/>
                    <a:pt x="78181" y="69540"/>
                  </a:cubicBezTo>
                  <a:cubicBezTo>
                    <a:pt x="78593" y="66660"/>
                    <a:pt x="78730" y="64602"/>
                    <a:pt x="78730" y="63094"/>
                  </a:cubicBezTo>
                  <a:cubicBezTo>
                    <a:pt x="78730" y="55824"/>
                    <a:pt x="74889" y="50475"/>
                    <a:pt x="67208" y="47183"/>
                  </a:cubicBezTo>
                  <a:cubicBezTo>
                    <a:pt x="80101" y="44028"/>
                    <a:pt x="95738" y="34839"/>
                    <a:pt x="95738" y="20848"/>
                  </a:cubicBezTo>
                  <a:close/>
                  <a:moveTo>
                    <a:pt x="77907" y="9190"/>
                  </a:moveTo>
                  <a:cubicBezTo>
                    <a:pt x="80650" y="10973"/>
                    <a:pt x="82022" y="13990"/>
                    <a:pt x="82022" y="18242"/>
                  </a:cubicBezTo>
                  <a:cubicBezTo>
                    <a:pt x="82022" y="20985"/>
                    <a:pt x="81473" y="24140"/>
                    <a:pt x="80239" y="27843"/>
                  </a:cubicBezTo>
                  <a:cubicBezTo>
                    <a:pt x="76535" y="39091"/>
                    <a:pt x="67208" y="44714"/>
                    <a:pt x="52258" y="44714"/>
                  </a:cubicBezTo>
                  <a:lnTo>
                    <a:pt x="37719" y="44714"/>
                  </a:lnTo>
                  <a:lnTo>
                    <a:pt x="46360" y="10013"/>
                  </a:lnTo>
                  <a:cubicBezTo>
                    <a:pt x="47046" y="7132"/>
                    <a:pt x="48143" y="5624"/>
                    <a:pt x="49652" y="5486"/>
                  </a:cubicBezTo>
                  <a:cubicBezTo>
                    <a:pt x="50338" y="5349"/>
                    <a:pt x="53081" y="5349"/>
                    <a:pt x="57882" y="5349"/>
                  </a:cubicBezTo>
                  <a:cubicBezTo>
                    <a:pt x="66797" y="5349"/>
                    <a:pt x="72009" y="5624"/>
                    <a:pt x="77907" y="91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4372994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4449807" y="3587217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548966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621893" y="3619450"/>
              <a:ext cx="44851" cy="62956"/>
            </a:xfrm>
            <a:custGeom>
              <a:avLst/>
              <a:gdLst/>
              <a:ahLst/>
              <a:cxnLst/>
              <a:rect l="l" t="t" r="r" b="b"/>
              <a:pathLst>
                <a:path w="44851" h="62956">
                  <a:moveTo>
                    <a:pt x="44851" y="43617"/>
                  </a:moveTo>
                  <a:cubicBezTo>
                    <a:pt x="44851" y="33193"/>
                    <a:pt x="37719" y="26609"/>
                    <a:pt x="23592" y="23866"/>
                  </a:cubicBezTo>
                  <a:cubicBezTo>
                    <a:pt x="17145" y="22631"/>
                    <a:pt x="13030" y="21123"/>
                    <a:pt x="10836" y="19614"/>
                  </a:cubicBezTo>
                  <a:cubicBezTo>
                    <a:pt x="8641" y="18105"/>
                    <a:pt x="7544" y="15911"/>
                    <a:pt x="7544" y="13305"/>
                  </a:cubicBezTo>
                  <a:cubicBezTo>
                    <a:pt x="7544" y="6858"/>
                    <a:pt x="12344" y="3703"/>
                    <a:pt x="21946" y="3703"/>
                  </a:cubicBezTo>
                  <a:cubicBezTo>
                    <a:pt x="31272" y="3703"/>
                    <a:pt x="36347" y="8915"/>
                    <a:pt x="37033" y="19477"/>
                  </a:cubicBezTo>
                  <a:cubicBezTo>
                    <a:pt x="37170" y="20574"/>
                    <a:pt x="37856" y="21123"/>
                    <a:pt x="39228" y="21123"/>
                  </a:cubicBezTo>
                  <a:cubicBezTo>
                    <a:pt x="40737" y="21123"/>
                    <a:pt x="41559" y="19888"/>
                    <a:pt x="41559" y="17419"/>
                  </a:cubicBezTo>
                  <a:lnTo>
                    <a:pt x="41559" y="3840"/>
                  </a:lnTo>
                  <a:cubicBezTo>
                    <a:pt x="41559" y="1234"/>
                    <a:pt x="40874" y="0"/>
                    <a:pt x="39502" y="0"/>
                  </a:cubicBezTo>
                  <a:cubicBezTo>
                    <a:pt x="37993" y="0"/>
                    <a:pt x="35936" y="2469"/>
                    <a:pt x="34564" y="3566"/>
                  </a:cubicBezTo>
                  <a:cubicBezTo>
                    <a:pt x="31135" y="1234"/>
                    <a:pt x="26883" y="0"/>
                    <a:pt x="21946" y="0"/>
                  </a:cubicBezTo>
                  <a:cubicBezTo>
                    <a:pt x="9738" y="0"/>
                    <a:pt x="0" y="5486"/>
                    <a:pt x="0" y="17145"/>
                  </a:cubicBezTo>
                  <a:cubicBezTo>
                    <a:pt x="0" y="21808"/>
                    <a:pt x="1920" y="25786"/>
                    <a:pt x="5898" y="28941"/>
                  </a:cubicBezTo>
                  <a:cubicBezTo>
                    <a:pt x="10698" y="32918"/>
                    <a:pt x="15225" y="33741"/>
                    <a:pt x="23866" y="35250"/>
                  </a:cubicBezTo>
                  <a:cubicBezTo>
                    <a:pt x="32781" y="37033"/>
                    <a:pt x="37308" y="41011"/>
                    <a:pt x="37308" y="47183"/>
                  </a:cubicBezTo>
                  <a:cubicBezTo>
                    <a:pt x="37308" y="55001"/>
                    <a:pt x="32507" y="58979"/>
                    <a:pt x="22769" y="58979"/>
                  </a:cubicBezTo>
                  <a:cubicBezTo>
                    <a:pt x="13305" y="58979"/>
                    <a:pt x="7269" y="52669"/>
                    <a:pt x="4663" y="40188"/>
                  </a:cubicBezTo>
                  <a:cubicBezTo>
                    <a:pt x="4252" y="38405"/>
                    <a:pt x="3566" y="37445"/>
                    <a:pt x="2332" y="37445"/>
                  </a:cubicBezTo>
                  <a:cubicBezTo>
                    <a:pt x="823" y="37445"/>
                    <a:pt x="0" y="38816"/>
                    <a:pt x="0" y="41422"/>
                  </a:cubicBezTo>
                  <a:lnTo>
                    <a:pt x="0" y="59116"/>
                  </a:lnTo>
                  <a:cubicBezTo>
                    <a:pt x="0" y="61722"/>
                    <a:pt x="686" y="62956"/>
                    <a:pt x="2057" y="62956"/>
                  </a:cubicBezTo>
                  <a:cubicBezTo>
                    <a:pt x="2469" y="62956"/>
                    <a:pt x="3155" y="62545"/>
                    <a:pt x="4252" y="61585"/>
                  </a:cubicBezTo>
                  <a:cubicBezTo>
                    <a:pt x="6721" y="59390"/>
                    <a:pt x="5624" y="59802"/>
                    <a:pt x="8092" y="57333"/>
                  </a:cubicBezTo>
                  <a:cubicBezTo>
                    <a:pt x="12070" y="61036"/>
                    <a:pt x="17008" y="62956"/>
                    <a:pt x="22769" y="62956"/>
                  </a:cubicBezTo>
                  <a:cubicBezTo>
                    <a:pt x="35799" y="62956"/>
                    <a:pt x="44851" y="56236"/>
                    <a:pt x="44851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675934" y="3590784"/>
              <a:ext cx="29352" cy="90114"/>
            </a:xfrm>
            <a:custGeom>
              <a:avLst/>
              <a:gdLst/>
              <a:ahLst/>
              <a:cxnLst/>
              <a:rect l="l" t="t" r="r" b="b"/>
              <a:pathLst>
                <a:path w="29352" h="90114">
                  <a:moveTo>
                    <a:pt x="22083" y="7681"/>
                  </a:moveTo>
                  <a:cubicBezTo>
                    <a:pt x="22083" y="3566"/>
                    <a:pt x="18654" y="0"/>
                    <a:pt x="14539" y="0"/>
                  </a:cubicBezTo>
                  <a:cubicBezTo>
                    <a:pt x="10424" y="0"/>
                    <a:pt x="6858" y="3566"/>
                    <a:pt x="6858" y="7681"/>
                  </a:cubicBezTo>
                  <a:cubicBezTo>
                    <a:pt x="6858" y="11796"/>
                    <a:pt x="10287" y="15499"/>
                    <a:pt x="14402" y="15499"/>
                  </a:cubicBezTo>
                  <a:cubicBezTo>
                    <a:pt x="18654" y="15499"/>
                    <a:pt x="22083" y="11933"/>
                    <a:pt x="22083" y="7681"/>
                  </a:cubicBezTo>
                  <a:close/>
                  <a:moveTo>
                    <a:pt x="15088" y="89703"/>
                  </a:moveTo>
                  <a:lnTo>
                    <a:pt x="29352" y="90114"/>
                  </a:lnTo>
                  <a:lnTo>
                    <a:pt x="29352" y="84765"/>
                  </a:lnTo>
                  <a:cubicBezTo>
                    <a:pt x="24826" y="84765"/>
                    <a:pt x="22083" y="84491"/>
                    <a:pt x="21260" y="83942"/>
                  </a:cubicBezTo>
                  <a:cubicBezTo>
                    <a:pt x="20437" y="83393"/>
                    <a:pt x="20163" y="81885"/>
                    <a:pt x="20163" y="79416"/>
                  </a:cubicBezTo>
                  <a:lnTo>
                    <a:pt x="20163" y="29078"/>
                  </a:lnTo>
                  <a:lnTo>
                    <a:pt x="549" y="30724"/>
                  </a:lnTo>
                  <a:lnTo>
                    <a:pt x="549" y="35936"/>
                  </a:lnTo>
                  <a:cubicBezTo>
                    <a:pt x="5075" y="35936"/>
                    <a:pt x="7955" y="36347"/>
                    <a:pt x="8915" y="37033"/>
                  </a:cubicBezTo>
                  <a:cubicBezTo>
                    <a:pt x="9876" y="37719"/>
                    <a:pt x="10287" y="39639"/>
                    <a:pt x="10287" y="42794"/>
                  </a:cubicBezTo>
                  <a:lnTo>
                    <a:pt x="10287" y="79278"/>
                  </a:lnTo>
                  <a:cubicBezTo>
                    <a:pt x="10287" y="81885"/>
                    <a:pt x="9876" y="83530"/>
                    <a:pt x="8915" y="84079"/>
                  </a:cubicBezTo>
                  <a:cubicBezTo>
                    <a:pt x="7955" y="84628"/>
                    <a:pt x="4938" y="84765"/>
                    <a:pt x="0" y="84765"/>
                  </a:cubicBezTo>
                  <a:lnTo>
                    <a:pt x="0" y="90114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713928" y="3620273"/>
              <a:ext cx="68991" cy="60624"/>
            </a:xfrm>
            <a:custGeom>
              <a:avLst/>
              <a:gdLst/>
              <a:ahLst/>
              <a:cxnLst/>
              <a:rect l="l" t="t" r="r" b="b"/>
              <a:pathLst>
                <a:path w="68991" h="60624">
                  <a:moveTo>
                    <a:pt x="38679" y="3978"/>
                  </a:moveTo>
                  <a:cubicBezTo>
                    <a:pt x="44851" y="3978"/>
                    <a:pt x="48006" y="8778"/>
                    <a:pt x="48006" y="18517"/>
                  </a:cubicBezTo>
                  <a:lnTo>
                    <a:pt x="48006" y="49789"/>
                  </a:lnTo>
                  <a:cubicBezTo>
                    <a:pt x="48006" y="52395"/>
                    <a:pt x="47595" y="54041"/>
                    <a:pt x="46634" y="54590"/>
                  </a:cubicBezTo>
                  <a:cubicBezTo>
                    <a:pt x="45674" y="55138"/>
                    <a:pt x="42657" y="55413"/>
                    <a:pt x="37582" y="55413"/>
                  </a:cubicBezTo>
                  <a:lnTo>
                    <a:pt x="37582" y="60625"/>
                  </a:lnTo>
                  <a:lnTo>
                    <a:pt x="53355" y="60213"/>
                  </a:lnTo>
                  <a:lnTo>
                    <a:pt x="68991" y="60625"/>
                  </a:lnTo>
                  <a:lnTo>
                    <a:pt x="68991" y="55413"/>
                  </a:lnTo>
                  <a:cubicBezTo>
                    <a:pt x="64602" y="55413"/>
                    <a:pt x="61722" y="55275"/>
                    <a:pt x="60350" y="54864"/>
                  </a:cubicBezTo>
                  <a:cubicBezTo>
                    <a:pt x="58979" y="54453"/>
                    <a:pt x="58430" y="53492"/>
                    <a:pt x="58430" y="51846"/>
                  </a:cubicBezTo>
                  <a:lnTo>
                    <a:pt x="58430" y="26198"/>
                  </a:lnTo>
                  <a:cubicBezTo>
                    <a:pt x="58430" y="19751"/>
                    <a:pt x="58293" y="15225"/>
                    <a:pt x="57882" y="12619"/>
                  </a:cubicBezTo>
                  <a:cubicBezTo>
                    <a:pt x="56510" y="4252"/>
                    <a:pt x="50338" y="0"/>
                    <a:pt x="39502" y="0"/>
                  </a:cubicBezTo>
                  <a:cubicBezTo>
                    <a:pt x="30861" y="0"/>
                    <a:pt x="24414" y="4115"/>
                    <a:pt x="20163" y="12344"/>
                  </a:cubicBezTo>
                  <a:lnTo>
                    <a:pt x="20163" y="0"/>
                  </a:lnTo>
                  <a:lnTo>
                    <a:pt x="0" y="1509"/>
                  </a:lnTo>
                  <a:lnTo>
                    <a:pt x="0" y="6721"/>
                  </a:lnTo>
                  <a:cubicBezTo>
                    <a:pt x="4938" y="6721"/>
                    <a:pt x="7955" y="7132"/>
                    <a:pt x="9053" y="7955"/>
                  </a:cubicBezTo>
                  <a:cubicBezTo>
                    <a:pt x="10150" y="8778"/>
                    <a:pt x="10561" y="10561"/>
                    <a:pt x="10561" y="13716"/>
                  </a:cubicBezTo>
                  <a:lnTo>
                    <a:pt x="10561" y="49789"/>
                  </a:lnTo>
                  <a:cubicBezTo>
                    <a:pt x="10561" y="52395"/>
                    <a:pt x="10013" y="54041"/>
                    <a:pt x="9053" y="54590"/>
                  </a:cubicBezTo>
                  <a:cubicBezTo>
                    <a:pt x="8092" y="55138"/>
                    <a:pt x="5075" y="55413"/>
                    <a:pt x="0" y="55413"/>
                  </a:cubicBezTo>
                  <a:lnTo>
                    <a:pt x="0" y="60625"/>
                  </a:lnTo>
                  <a:lnTo>
                    <a:pt x="15773" y="60213"/>
                  </a:lnTo>
                  <a:lnTo>
                    <a:pt x="31410" y="60625"/>
                  </a:lnTo>
                  <a:lnTo>
                    <a:pt x="31410" y="55413"/>
                  </a:lnTo>
                  <a:cubicBezTo>
                    <a:pt x="26335" y="55413"/>
                    <a:pt x="23454" y="55138"/>
                    <a:pt x="22494" y="54590"/>
                  </a:cubicBezTo>
                  <a:cubicBezTo>
                    <a:pt x="21534" y="54041"/>
                    <a:pt x="20985" y="52395"/>
                    <a:pt x="20985" y="49789"/>
                  </a:cubicBezTo>
                  <a:lnTo>
                    <a:pt x="20985" y="25100"/>
                  </a:lnTo>
                  <a:cubicBezTo>
                    <a:pt x="20985" y="13990"/>
                    <a:pt x="27981" y="3978"/>
                    <a:pt x="38679" y="3978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799651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846838" y="3587217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946006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5037319" y="3630560"/>
              <a:ext cx="91348" cy="32095"/>
            </a:xfrm>
            <a:custGeom>
              <a:avLst/>
              <a:gdLst/>
              <a:ahLst/>
              <a:cxnLst/>
              <a:rect l="l" t="t" r="r" b="b"/>
              <a:pathLst>
                <a:path w="91348" h="32095">
                  <a:moveTo>
                    <a:pt x="88057" y="0"/>
                  </a:moveTo>
                  <a:lnTo>
                    <a:pt x="3292" y="0"/>
                  </a:lnTo>
                  <a:cubicBezTo>
                    <a:pt x="1097" y="0"/>
                    <a:pt x="0" y="1097"/>
                    <a:pt x="0" y="3155"/>
                  </a:cubicBezTo>
                  <a:cubicBezTo>
                    <a:pt x="0" y="5212"/>
                    <a:pt x="1097" y="6309"/>
                    <a:pt x="3292" y="6309"/>
                  </a:cubicBezTo>
                  <a:lnTo>
                    <a:pt x="88057" y="6309"/>
                  </a:lnTo>
                  <a:cubicBezTo>
                    <a:pt x="90251" y="6309"/>
                    <a:pt x="91349" y="5212"/>
                    <a:pt x="91349" y="3155"/>
                  </a:cubicBezTo>
                  <a:cubicBezTo>
                    <a:pt x="91349" y="1509"/>
                    <a:pt x="89840" y="0"/>
                    <a:pt x="88057" y="0"/>
                  </a:cubicBezTo>
                  <a:close/>
                  <a:moveTo>
                    <a:pt x="88057" y="25786"/>
                  </a:moveTo>
                  <a:lnTo>
                    <a:pt x="3292" y="25786"/>
                  </a:lnTo>
                  <a:cubicBezTo>
                    <a:pt x="1097" y="25786"/>
                    <a:pt x="0" y="26883"/>
                    <a:pt x="0" y="28941"/>
                  </a:cubicBezTo>
                  <a:cubicBezTo>
                    <a:pt x="0" y="30998"/>
                    <a:pt x="1097" y="32095"/>
                    <a:pt x="3292" y="32095"/>
                  </a:cubicBezTo>
                  <a:lnTo>
                    <a:pt x="88057" y="32095"/>
                  </a:lnTo>
                  <a:cubicBezTo>
                    <a:pt x="90251" y="32095"/>
                    <a:pt x="91349" y="30998"/>
                    <a:pt x="91349" y="28941"/>
                  </a:cubicBezTo>
                  <a:cubicBezTo>
                    <a:pt x="91349" y="27158"/>
                    <a:pt x="89840" y="25786"/>
                    <a:pt x="88057" y="2578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182402" y="3587217"/>
              <a:ext cx="91211" cy="93680"/>
            </a:xfrm>
            <a:custGeom>
              <a:avLst/>
              <a:gdLst/>
              <a:ahLst/>
              <a:cxnLst/>
              <a:rect l="l" t="t" r="r" b="b"/>
              <a:pathLst>
                <a:path w="91211" h="93680">
                  <a:moveTo>
                    <a:pt x="90800" y="4115"/>
                  </a:moveTo>
                  <a:cubicBezTo>
                    <a:pt x="91074" y="2880"/>
                    <a:pt x="91211" y="2057"/>
                    <a:pt x="91211" y="1783"/>
                  </a:cubicBezTo>
                  <a:cubicBezTo>
                    <a:pt x="91211" y="549"/>
                    <a:pt x="90526" y="0"/>
                    <a:pt x="89017" y="0"/>
                  </a:cubicBezTo>
                  <a:lnTo>
                    <a:pt x="30038" y="0"/>
                  </a:lnTo>
                  <a:cubicBezTo>
                    <a:pt x="26609" y="0"/>
                    <a:pt x="26198" y="411"/>
                    <a:pt x="25375" y="3155"/>
                  </a:cubicBezTo>
                  <a:lnTo>
                    <a:pt x="17968" y="27432"/>
                  </a:lnTo>
                  <a:cubicBezTo>
                    <a:pt x="17694" y="28118"/>
                    <a:pt x="17556" y="28941"/>
                    <a:pt x="17419" y="29627"/>
                  </a:cubicBezTo>
                  <a:cubicBezTo>
                    <a:pt x="17831" y="30724"/>
                    <a:pt x="18105" y="31547"/>
                    <a:pt x="19614" y="31547"/>
                  </a:cubicBezTo>
                  <a:cubicBezTo>
                    <a:pt x="20300" y="31547"/>
                    <a:pt x="21123" y="30998"/>
                    <a:pt x="21946" y="29901"/>
                  </a:cubicBezTo>
                  <a:cubicBezTo>
                    <a:pt x="24826" y="20985"/>
                    <a:pt x="28666" y="14539"/>
                    <a:pt x="33467" y="10836"/>
                  </a:cubicBezTo>
                  <a:cubicBezTo>
                    <a:pt x="38268" y="7132"/>
                    <a:pt x="45400" y="5349"/>
                    <a:pt x="54727" y="5349"/>
                  </a:cubicBezTo>
                  <a:lnTo>
                    <a:pt x="75575" y="5349"/>
                  </a:lnTo>
                  <a:lnTo>
                    <a:pt x="549" y="89154"/>
                  </a:lnTo>
                  <a:lnTo>
                    <a:pt x="0" y="91897"/>
                  </a:lnTo>
                  <a:cubicBezTo>
                    <a:pt x="0" y="93132"/>
                    <a:pt x="823" y="93680"/>
                    <a:pt x="2332" y="93680"/>
                  </a:cubicBezTo>
                  <a:lnTo>
                    <a:pt x="62819" y="93680"/>
                  </a:lnTo>
                  <a:cubicBezTo>
                    <a:pt x="66385" y="93680"/>
                    <a:pt x="66797" y="93406"/>
                    <a:pt x="67620" y="90526"/>
                  </a:cubicBezTo>
                  <a:lnTo>
                    <a:pt x="77221" y="60488"/>
                  </a:lnTo>
                  <a:cubicBezTo>
                    <a:pt x="77358" y="59939"/>
                    <a:pt x="77770" y="58979"/>
                    <a:pt x="77770" y="58430"/>
                  </a:cubicBezTo>
                  <a:cubicBezTo>
                    <a:pt x="77770" y="57059"/>
                    <a:pt x="76947" y="56373"/>
                    <a:pt x="75438" y="56373"/>
                  </a:cubicBezTo>
                  <a:cubicBezTo>
                    <a:pt x="74478" y="56373"/>
                    <a:pt x="73518" y="57607"/>
                    <a:pt x="72695" y="60213"/>
                  </a:cubicBezTo>
                  <a:cubicBezTo>
                    <a:pt x="69677" y="69540"/>
                    <a:pt x="65974" y="76398"/>
                    <a:pt x="61448" y="80787"/>
                  </a:cubicBezTo>
                  <a:cubicBezTo>
                    <a:pt x="56647" y="85588"/>
                    <a:pt x="48692" y="87920"/>
                    <a:pt x="37719" y="87920"/>
                  </a:cubicBezTo>
                  <a:lnTo>
                    <a:pt x="15773" y="8792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291312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334786" y="3620273"/>
              <a:ext cx="55824" cy="62133"/>
            </a:xfrm>
            <a:custGeom>
              <a:avLst/>
              <a:gdLst/>
              <a:ahLst/>
              <a:cxnLst/>
              <a:rect l="l" t="t" r="r" b="b"/>
              <a:pathLst>
                <a:path w="55824" h="62133">
                  <a:moveTo>
                    <a:pt x="55824" y="9327"/>
                  </a:moveTo>
                  <a:cubicBezTo>
                    <a:pt x="55824" y="3566"/>
                    <a:pt x="50201" y="0"/>
                    <a:pt x="44166" y="0"/>
                  </a:cubicBezTo>
                  <a:cubicBezTo>
                    <a:pt x="37445" y="0"/>
                    <a:pt x="31821" y="3155"/>
                    <a:pt x="27158" y="9601"/>
                  </a:cubicBezTo>
                  <a:cubicBezTo>
                    <a:pt x="25786" y="4252"/>
                    <a:pt x="21123" y="0"/>
                    <a:pt x="14676" y="0"/>
                  </a:cubicBezTo>
                  <a:cubicBezTo>
                    <a:pt x="9053" y="0"/>
                    <a:pt x="4938" y="4389"/>
                    <a:pt x="2057" y="13305"/>
                  </a:cubicBezTo>
                  <a:cubicBezTo>
                    <a:pt x="686" y="17831"/>
                    <a:pt x="0" y="20437"/>
                    <a:pt x="0" y="21260"/>
                  </a:cubicBezTo>
                  <a:cubicBezTo>
                    <a:pt x="0" y="22494"/>
                    <a:pt x="686" y="23180"/>
                    <a:pt x="2195" y="23180"/>
                  </a:cubicBezTo>
                  <a:cubicBezTo>
                    <a:pt x="2880" y="23180"/>
                    <a:pt x="3292" y="23043"/>
                    <a:pt x="3703" y="22769"/>
                  </a:cubicBezTo>
                  <a:cubicBezTo>
                    <a:pt x="4389" y="21534"/>
                    <a:pt x="4801" y="20574"/>
                    <a:pt x="4938" y="19614"/>
                  </a:cubicBezTo>
                  <a:cubicBezTo>
                    <a:pt x="7407" y="9190"/>
                    <a:pt x="10561" y="3978"/>
                    <a:pt x="14265" y="3978"/>
                  </a:cubicBezTo>
                  <a:cubicBezTo>
                    <a:pt x="16596" y="3978"/>
                    <a:pt x="17831" y="5898"/>
                    <a:pt x="17831" y="9738"/>
                  </a:cubicBezTo>
                  <a:cubicBezTo>
                    <a:pt x="17831" y="11521"/>
                    <a:pt x="17145" y="15225"/>
                    <a:pt x="15773" y="20848"/>
                  </a:cubicBezTo>
                  <a:lnTo>
                    <a:pt x="7955" y="51984"/>
                  </a:lnTo>
                  <a:cubicBezTo>
                    <a:pt x="7544" y="53767"/>
                    <a:pt x="6721" y="57333"/>
                    <a:pt x="6721" y="58019"/>
                  </a:cubicBezTo>
                  <a:cubicBezTo>
                    <a:pt x="6721" y="60762"/>
                    <a:pt x="8230" y="62133"/>
                    <a:pt x="11110" y="62133"/>
                  </a:cubicBezTo>
                  <a:cubicBezTo>
                    <a:pt x="13853" y="62133"/>
                    <a:pt x="15636" y="60762"/>
                    <a:pt x="16596" y="58019"/>
                  </a:cubicBezTo>
                  <a:lnTo>
                    <a:pt x="19202" y="48143"/>
                  </a:lnTo>
                  <a:cubicBezTo>
                    <a:pt x="20711" y="42245"/>
                    <a:pt x="21671" y="38405"/>
                    <a:pt x="22083" y="36622"/>
                  </a:cubicBezTo>
                  <a:lnTo>
                    <a:pt x="26335" y="19065"/>
                  </a:lnTo>
                  <a:cubicBezTo>
                    <a:pt x="26609" y="17968"/>
                    <a:pt x="27706" y="16185"/>
                    <a:pt x="29489" y="13579"/>
                  </a:cubicBezTo>
                  <a:cubicBezTo>
                    <a:pt x="33193" y="8367"/>
                    <a:pt x="37445" y="3978"/>
                    <a:pt x="44166" y="3978"/>
                  </a:cubicBezTo>
                  <a:cubicBezTo>
                    <a:pt x="45811" y="3978"/>
                    <a:pt x="47183" y="4252"/>
                    <a:pt x="48417" y="4938"/>
                  </a:cubicBezTo>
                  <a:cubicBezTo>
                    <a:pt x="44303" y="6172"/>
                    <a:pt x="42245" y="8778"/>
                    <a:pt x="42245" y="12482"/>
                  </a:cubicBezTo>
                  <a:cubicBezTo>
                    <a:pt x="42245" y="16048"/>
                    <a:pt x="44166" y="17831"/>
                    <a:pt x="47869" y="17831"/>
                  </a:cubicBezTo>
                  <a:cubicBezTo>
                    <a:pt x="52395" y="17831"/>
                    <a:pt x="55824" y="13853"/>
                    <a:pt x="55824" y="932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399941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476754" y="3584200"/>
              <a:ext cx="91211" cy="99715"/>
            </a:xfrm>
            <a:custGeom>
              <a:avLst/>
              <a:gdLst/>
              <a:ahLst/>
              <a:cxnLst/>
              <a:rect l="l" t="t" r="r" b="b"/>
              <a:pathLst>
                <a:path w="91211" h="99715">
                  <a:moveTo>
                    <a:pt x="45537" y="99715"/>
                  </a:moveTo>
                  <a:cubicBezTo>
                    <a:pt x="58704" y="99715"/>
                    <a:pt x="69677" y="94640"/>
                    <a:pt x="78456" y="84628"/>
                  </a:cubicBezTo>
                  <a:cubicBezTo>
                    <a:pt x="86959" y="75027"/>
                    <a:pt x="91211" y="63505"/>
                    <a:pt x="91211" y="50201"/>
                  </a:cubicBezTo>
                  <a:cubicBezTo>
                    <a:pt x="91211" y="36896"/>
                    <a:pt x="86959" y="25237"/>
                    <a:pt x="78593" y="15499"/>
                  </a:cubicBezTo>
                  <a:cubicBezTo>
                    <a:pt x="69677" y="5212"/>
                    <a:pt x="58704" y="0"/>
                    <a:pt x="45537" y="0"/>
                  </a:cubicBezTo>
                  <a:cubicBezTo>
                    <a:pt x="32370" y="0"/>
                    <a:pt x="21397" y="5212"/>
                    <a:pt x="12619" y="15499"/>
                  </a:cubicBezTo>
                  <a:cubicBezTo>
                    <a:pt x="4252" y="25237"/>
                    <a:pt x="0" y="36896"/>
                    <a:pt x="0" y="50201"/>
                  </a:cubicBezTo>
                  <a:cubicBezTo>
                    <a:pt x="0" y="63505"/>
                    <a:pt x="4252" y="74889"/>
                    <a:pt x="12619" y="84628"/>
                  </a:cubicBezTo>
                  <a:cubicBezTo>
                    <a:pt x="21534" y="94640"/>
                    <a:pt x="32507" y="99715"/>
                    <a:pt x="45537" y="99715"/>
                  </a:cubicBezTo>
                  <a:close/>
                  <a:moveTo>
                    <a:pt x="66111" y="14265"/>
                  </a:moveTo>
                  <a:cubicBezTo>
                    <a:pt x="73381" y="22083"/>
                    <a:pt x="76947" y="34016"/>
                    <a:pt x="76947" y="50201"/>
                  </a:cubicBezTo>
                  <a:cubicBezTo>
                    <a:pt x="76947" y="63231"/>
                    <a:pt x="74478" y="73518"/>
                    <a:pt x="69540" y="81062"/>
                  </a:cubicBezTo>
                  <a:cubicBezTo>
                    <a:pt x="63231" y="90663"/>
                    <a:pt x="55275" y="95463"/>
                    <a:pt x="45674" y="95463"/>
                  </a:cubicBezTo>
                  <a:cubicBezTo>
                    <a:pt x="38405" y="95463"/>
                    <a:pt x="31547" y="92172"/>
                    <a:pt x="25100" y="85725"/>
                  </a:cubicBezTo>
                  <a:cubicBezTo>
                    <a:pt x="17831" y="78181"/>
                    <a:pt x="14265" y="66385"/>
                    <a:pt x="14265" y="50201"/>
                  </a:cubicBezTo>
                  <a:cubicBezTo>
                    <a:pt x="14265" y="33604"/>
                    <a:pt x="17831" y="21671"/>
                    <a:pt x="25100" y="14127"/>
                  </a:cubicBezTo>
                  <a:cubicBezTo>
                    <a:pt x="31547" y="7407"/>
                    <a:pt x="38268" y="4115"/>
                    <a:pt x="45537" y="4115"/>
                  </a:cubicBezTo>
                  <a:cubicBezTo>
                    <a:pt x="52944" y="4115"/>
                    <a:pt x="59802" y="7544"/>
                    <a:pt x="66111" y="14265"/>
                  </a:cubicBezTo>
                  <a:close/>
                  <a:moveTo>
                    <a:pt x="65837" y="60076"/>
                  </a:moveTo>
                  <a:lnTo>
                    <a:pt x="70363" y="60076"/>
                  </a:lnTo>
                  <a:lnTo>
                    <a:pt x="70363" y="39502"/>
                  </a:lnTo>
                  <a:lnTo>
                    <a:pt x="65837" y="39502"/>
                  </a:lnTo>
                  <a:lnTo>
                    <a:pt x="65837" y="44028"/>
                  </a:lnTo>
                  <a:lnTo>
                    <a:pt x="25375" y="44028"/>
                  </a:lnTo>
                  <a:lnTo>
                    <a:pt x="25375" y="39502"/>
                  </a:lnTo>
                  <a:lnTo>
                    <a:pt x="20848" y="39502"/>
                  </a:lnTo>
                  <a:lnTo>
                    <a:pt x="20848" y="60076"/>
                  </a:lnTo>
                  <a:lnTo>
                    <a:pt x="25375" y="60076"/>
                  </a:lnTo>
                  <a:lnTo>
                    <a:pt x="25375" y="55550"/>
                  </a:lnTo>
                  <a:lnTo>
                    <a:pt x="65837" y="55550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583600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642985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9764" y="136611"/>
                  </a:moveTo>
                  <a:cubicBezTo>
                    <a:pt x="30998" y="136611"/>
                    <a:pt x="31684" y="135926"/>
                    <a:pt x="31684" y="134691"/>
                  </a:cubicBezTo>
                  <a:cubicBezTo>
                    <a:pt x="31684" y="134280"/>
                    <a:pt x="31410" y="133731"/>
                    <a:pt x="30998" y="133182"/>
                  </a:cubicBezTo>
                  <a:cubicBezTo>
                    <a:pt x="23866" y="127696"/>
                    <a:pt x="18105" y="118643"/>
                    <a:pt x="13853" y="106162"/>
                  </a:cubicBezTo>
                  <a:cubicBezTo>
                    <a:pt x="10150" y="95326"/>
                    <a:pt x="8230" y="84628"/>
                    <a:pt x="8230" y="74066"/>
                  </a:cubicBezTo>
                  <a:lnTo>
                    <a:pt x="8230" y="62545"/>
                  </a:lnTo>
                  <a:cubicBezTo>
                    <a:pt x="8230" y="51984"/>
                    <a:pt x="10150" y="41285"/>
                    <a:pt x="13853" y="30450"/>
                  </a:cubicBezTo>
                  <a:cubicBezTo>
                    <a:pt x="18105" y="17968"/>
                    <a:pt x="23866" y="8915"/>
                    <a:pt x="30998" y="3429"/>
                  </a:cubicBezTo>
                  <a:cubicBezTo>
                    <a:pt x="31410" y="3018"/>
                    <a:pt x="31684" y="2469"/>
                    <a:pt x="31684" y="1920"/>
                  </a:cubicBezTo>
                  <a:cubicBezTo>
                    <a:pt x="31684" y="686"/>
                    <a:pt x="30998" y="0"/>
                    <a:pt x="29764" y="0"/>
                  </a:cubicBezTo>
                  <a:cubicBezTo>
                    <a:pt x="29627" y="0"/>
                    <a:pt x="29215" y="137"/>
                    <a:pt x="28804" y="411"/>
                  </a:cubicBezTo>
                  <a:cubicBezTo>
                    <a:pt x="20574" y="6721"/>
                    <a:pt x="13716" y="16048"/>
                    <a:pt x="8092" y="28529"/>
                  </a:cubicBezTo>
                  <a:cubicBezTo>
                    <a:pt x="2743" y="40462"/>
                    <a:pt x="0" y="51709"/>
                    <a:pt x="0" y="62545"/>
                  </a:cubicBezTo>
                  <a:lnTo>
                    <a:pt x="0" y="74066"/>
                  </a:lnTo>
                  <a:cubicBezTo>
                    <a:pt x="0" y="84902"/>
                    <a:pt x="2743" y="96149"/>
                    <a:pt x="8092" y="108082"/>
                  </a:cubicBezTo>
                  <a:cubicBezTo>
                    <a:pt x="13716" y="120564"/>
                    <a:pt x="20574" y="129891"/>
                    <a:pt x="28804" y="136200"/>
                  </a:cubicBezTo>
                  <a:cubicBezTo>
                    <a:pt x="29215" y="136474"/>
                    <a:pt x="29627" y="136611"/>
                    <a:pt x="29764" y="13661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688114" y="3587217"/>
              <a:ext cx="97932" cy="96697"/>
            </a:xfrm>
            <a:custGeom>
              <a:avLst/>
              <a:gdLst/>
              <a:ahLst/>
              <a:cxnLst/>
              <a:rect l="l" t="t" r="r" b="b"/>
              <a:pathLst>
                <a:path w="97932" h="96697">
                  <a:moveTo>
                    <a:pt x="95738" y="20848"/>
                  </a:moveTo>
                  <a:cubicBezTo>
                    <a:pt x="95738" y="13853"/>
                    <a:pt x="92172" y="8504"/>
                    <a:pt x="85176" y="4663"/>
                  </a:cubicBezTo>
                  <a:cubicBezTo>
                    <a:pt x="79553" y="1509"/>
                    <a:pt x="72832" y="0"/>
                    <a:pt x="65288" y="0"/>
                  </a:cubicBezTo>
                  <a:lnTo>
                    <a:pt x="26609" y="0"/>
                  </a:lnTo>
                  <a:cubicBezTo>
                    <a:pt x="23454" y="0"/>
                    <a:pt x="22083" y="137"/>
                    <a:pt x="22083" y="3292"/>
                  </a:cubicBezTo>
                  <a:cubicBezTo>
                    <a:pt x="22083" y="4252"/>
                    <a:pt x="22494" y="4938"/>
                    <a:pt x="23317" y="5075"/>
                  </a:cubicBezTo>
                  <a:cubicBezTo>
                    <a:pt x="24689" y="5212"/>
                    <a:pt x="25786" y="5349"/>
                    <a:pt x="26472" y="5349"/>
                  </a:cubicBezTo>
                  <a:cubicBezTo>
                    <a:pt x="30587" y="5486"/>
                    <a:pt x="32918" y="5761"/>
                    <a:pt x="33604" y="5898"/>
                  </a:cubicBezTo>
                  <a:cubicBezTo>
                    <a:pt x="34290" y="6035"/>
                    <a:pt x="34701" y="6447"/>
                    <a:pt x="34701" y="7132"/>
                  </a:cubicBezTo>
                  <a:cubicBezTo>
                    <a:pt x="34701" y="7407"/>
                    <a:pt x="34564" y="8230"/>
                    <a:pt x="34153" y="9601"/>
                  </a:cubicBezTo>
                  <a:lnTo>
                    <a:pt x="16048" y="82433"/>
                  </a:lnTo>
                  <a:cubicBezTo>
                    <a:pt x="15362" y="85451"/>
                    <a:pt x="13990" y="87371"/>
                    <a:pt x="11933" y="88057"/>
                  </a:cubicBezTo>
                  <a:cubicBezTo>
                    <a:pt x="10973" y="88331"/>
                    <a:pt x="8504" y="88468"/>
                    <a:pt x="4252" y="88468"/>
                  </a:cubicBezTo>
                  <a:cubicBezTo>
                    <a:pt x="1234" y="88468"/>
                    <a:pt x="0" y="88605"/>
                    <a:pt x="0" y="91623"/>
                  </a:cubicBezTo>
                  <a:cubicBezTo>
                    <a:pt x="0" y="93132"/>
                    <a:pt x="823" y="93817"/>
                    <a:pt x="2469" y="93680"/>
                  </a:cubicBezTo>
                  <a:lnTo>
                    <a:pt x="19477" y="93269"/>
                  </a:lnTo>
                  <a:lnTo>
                    <a:pt x="36759" y="93680"/>
                  </a:lnTo>
                  <a:cubicBezTo>
                    <a:pt x="38953" y="93817"/>
                    <a:pt x="40051" y="92583"/>
                    <a:pt x="40051" y="90526"/>
                  </a:cubicBezTo>
                  <a:cubicBezTo>
                    <a:pt x="40051" y="89154"/>
                    <a:pt x="38542" y="88468"/>
                    <a:pt x="35662" y="88468"/>
                  </a:cubicBezTo>
                  <a:cubicBezTo>
                    <a:pt x="30175" y="88468"/>
                    <a:pt x="27432" y="87782"/>
                    <a:pt x="27432" y="86548"/>
                  </a:cubicBezTo>
                  <a:cubicBezTo>
                    <a:pt x="27432" y="86548"/>
                    <a:pt x="27569" y="86274"/>
                    <a:pt x="27843" y="84353"/>
                  </a:cubicBezTo>
                  <a:lnTo>
                    <a:pt x="36622" y="48829"/>
                  </a:lnTo>
                  <a:lnTo>
                    <a:pt x="52395" y="48829"/>
                  </a:lnTo>
                  <a:cubicBezTo>
                    <a:pt x="61859" y="48829"/>
                    <a:pt x="66660" y="52807"/>
                    <a:pt x="66660" y="60625"/>
                  </a:cubicBezTo>
                  <a:cubicBezTo>
                    <a:pt x="66660" y="61859"/>
                    <a:pt x="65974" y="64877"/>
                    <a:pt x="64740" y="69814"/>
                  </a:cubicBezTo>
                  <a:cubicBezTo>
                    <a:pt x="63231" y="75575"/>
                    <a:pt x="62545" y="79416"/>
                    <a:pt x="62545" y="81473"/>
                  </a:cubicBezTo>
                  <a:cubicBezTo>
                    <a:pt x="62545" y="91897"/>
                    <a:pt x="70637" y="96698"/>
                    <a:pt x="81062" y="96698"/>
                  </a:cubicBezTo>
                  <a:cubicBezTo>
                    <a:pt x="84902" y="96698"/>
                    <a:pt x="88605" y="94915"/>
                    <a:pt x="92309" y="91486"/>
                  </a:cubicBezTo>
                  <a:cubicBezTo>
                    <a:pt x="96012" y="88057"/>
                    <a:pt x="97932" y="84353"/>
                    <a:pt x="97932" y="80513"/>
                  </a:cubicBezTo>
                  <a:cubicBezTo>
                    <a:pt x="97932" y="79141"/>
                    <a:pt x="97246" y="78456"/>
                    <a:pt x="95738" y="78456"/>
                  </a:cubicBezTo>
                  <a:cubicBezTo>
                    <a:pt x="94778" y="78456"/>
                    <a:pt x="93955" y="79141"/>
                    <a:pt x="93543" y="80650"/>
                  </a:cubicBezTo>
                  <a:cubicBezTo>
                    <a:pt x="92034" y="84902"/>
                    <a:pt x="90114" y="88057"/>
                    <a:pt x="87920" y="89840"/>
                  </a:cubicBezTo>
                  <a:cubicBezTo>
                    <a:pt x="85725" y="91623"/>
                    <a:pt x="83668" y="92583"/>
                    <a:pt x="81610" y="92583"/>
                  </a:cubicBezTo>
                  <a:cubicBezTo>
                    <a:pt x="78456" y="92583"/>
                    <a:pt x="76810" y="89977"/>
                    <a:pt x="76810" y="84902"/>
                  </a:cubicBezTo>
                  <a:cubicBezTo>
                    <a:pt x="76810" y="81610"/>
                    <a:pt x="77221" y="76535"/>
                    <a:pt x="78181" y="69540"/>
                  </a:cubicBezTo>
                  <a:cubicBezTo>
                    <a:pt x="78593" y="66660"/>
                    <a:pt x="78730" y="64602"/>
                    <a:pt x="78730" y="63094"/>
                  </a:cubicBezTo>
                  <a:cubicBezTo>
                    <a:pt x="78730" y="55824"/>
                    <a:pt x="74889" y="50475"/>
                    <a:pt x="67208" y="47183"/>
                  </a:cubicBezTo>
                  <a:cubicBezTo>
                    <a:pt x="80101" y="44028"/>
                    <a:pt x="95738" y="34839"/>
                    <a:pt x="95738" y="20848"/>
                  </a:cubicBezTo>
                  <a:close/>
                  <a:moveTo>
                    <a:pt x="77907" y="9190"/>
                  </a:moveTo>
                  <a:cubicBezTo>
                    <a:pt x="80650" y="10973"/>
                    <a:pt x="82022" y="13990"/>
                    <a:pt x="82022" y="18242"/>
                  </a:cubicBezTo>
                  <a:cubicBezTo>
                    <a:pt x="82022" y="20985"/>
                    <a:pt x="81473" y="24140"/>
                    <a:pt x="80239" y="27843"/>
                  </a:cubicBezTo>
                  <a:cubicBezTo>
                    <a:pt x="76535" y="39091"/>
                    <a:pt x="67208" y="44714"/>
                    <a:pt x="52258" y="44714"/>
                  </a:cubicBezTo>
                  <a:lnTo>
                    <a:pt x="37719" y="44714"/>
                  </a:lnTo>
                  <a:lnTo>
                    <a:pt x="46360" y="10013"/>
                  </a:lnTo>
                  <a:cubicBezTo>
                    <a:pt x="47046" y="7132"/>
                    <a:pt x="48143" y="5624"/>
                    <a:pt x="49652" y="5486"/>
                  </a:cubicBezTo>
                  <a:cubicBezTo>
                    <a:pt x="50338" y="5349"/>
                    <a:pt x="53081" y="5349"/>
                    <a:pt x="57882" y="5349"/>
                  </a:cubicBezTo>
                  <a:cubicBezTo>
                    <a:pt x="66797" y="5349"/>
                    <a:pt x="72009" y="5624"/>
                    <a:pt x="77907" y="91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5795371" y="3585709"/>
              <a:ext cx="65288" cy="96697"/>
            </a:xfrm>
            <a:custGeom>
              <a:avLst/>
              <a:gdLst/>
              <a:ahLst/>
              <a:cxnLst/>
              <a:rect l="l" t="t" r="r" b="b"/>
              <a:pathLst>
                <a:path w="65288" h="96697">
                  <a:moveTo>
                    <a:pt x="53355" y="8504"/>
                  </a:moveTo>
                  <a:lnTo>
                    <a:pt x="45263" y="41834"/>
                  </a:lnTo>
                  <a:cubicBezTo>
                    <a:pt x="42382" y="36759"/>
                    <a:pt x="38405" y="34153"/>
                    <a:pt x="33056" y="34153"/>
                  </a:cubicBezTo>
                  <a:cubicBezTo>
                    <a:pt x="24140" y="34153"/>
                    <a:pt x="16322" y="38679"/>
                    <a:pt x="9464" y="47869"/>
                  </a:cubicBezTo>
                  <a:cubicBezTo>
                    <a:pt x="3155" y="56373"/>
                    <a:pt x="0" y="65288"/>
                    <a:pt x="0" y="74478"/>
                  </a:cubicBezTo>
                  <a:cubicBezTo>
                    <a:pt x="0" y="86548"/>
                    <a:pt x="6995" y="96698"/>
                    <a:pt x="18517" y="96698"/>
                  </a:cubicBezTo>
                  <a:cubicBezTo>
                    <a:pt x="24414" y="96698"/>
                    <a:pt x="30175" y="93543"/>
                    <a:pt x="35662" y="87097"/>
                  </a:cubicBezTo>
                  <a:cubicBezTo>
                    <a:pt x="37170" y="92309"/>
                    <a:pt x="41834" y="96698"/>
                    <a:pt x="48280" y="96698"/>
                  </a:cubicBezTo>
                  <a:cubicBezTo>
                    <a:pt x="57744" y="96698"/>
                    <a:pt x="60762" y="85451"/>
                    <a:pt x="62819" y="75301"/>
                  </a:cubicBezTo>
                  <a:cubicBezTo>
                    <a:pt x="62819" y="74066"/>
                    <a:pt x="62133" y="73381"/>
                    <a:pt x="60762" y="73381"/>
                  </a:cubicBezTo>
                  <a:cubicBezTo>
                    <a:pt x="59527" y="73381"/>
                    <a:pt x="58704" y="74341"/>
                    <a:pt x="58293" y="76261"/>
                  </a:cubicBezTo>
                  <a:cubicBezTo>
                    <a:pt x="55550" y="87097"/>
                    <a:pt x="52258" y="92583"/>
                    <a:pt x="48555" y="92583"/>
                  </a:cubicBezTo>
                  <a:cubicBezTo>
                    <a:pt x="46223" y="92583"/>
                    <a:pt x="44988" y="90663"/>
                    <a:pt x="44988" y="86959"/>
                  </a:cubicBezTo>
                  <a:cubicBezTo>
                    <a:pt x="44988" y="84902"/>
                    <a:pt x="45263" y="82707"/>
                    <a:pt x="45811" y="80513"/>
                  </a:cubicBezTo>
                  <a:lnTo>
                    <a:pt x="65288" y="2057"/>
                  </a:lnTo>
                  <a:lnTo>
                    <a:pt x="65288" y="1509"/>
                  </a:lnTo>
                  <a:cubicBezTo>
                    <a:pt x="64877" y="549"/>
                    <a:pt x="64054" y="0"/>
                    <a:pt x="62956" y="0"/>
                  </a:cubicBezTo>
                  <a:cubicBezTo>
                    <a:pt x="59802" y="0"/>
                    <a:pt x="54041" y="549"/>
                    <a:pt x="45811" y="1509"/>
                  </a:cubicBezTo>
                  <a:cubicBezTo>
                    <a:pt x="44303" y="1646"/>
                    <a:pt x="43480" y="2743"/>
                    <a:pt x="43480" y="4663"/>
                  </a:cubicBezTo>
                  <a:cubicBezTo>
                    <a:pt x="43480" y="6035"/>
                    <a:pt x="44714" y="6721"/>
                    <a:pt x="47183" y="6721"/>
                  </a:cubicBezTo>
                  <a:cubicBezTo>
                    <a:pt x="49789" y="6721"/>
                    <a:pt x="53355" y="6584"/>
                    <a:pt x="53355" y="8504"/>
                  </a:cubicBezTo>
                  <a:close/>
                  <a:moveTo>
                    <a:pt x="41285" y="43617"/>
                  </a:moveTo>
                  <a:cubicBezTo>
                    <a:pt x="42657" y="46497"/>
                    <a:pt x="43343" y="48417"/>
                    <a:pt x="43343" y="49652"/>
                  </a:cubicBezTo>
                  <a:cubicBezTo>
                    <a:pt x="43205" y="50201"/>
                    <a:pt x="43068" y="50886"/>
                    <a:pt x="42931" y="51846"/>
                  </a:cubicBezTo>
                  <a:lnTo>
                    <a:pt x="36210" y="78456"/>
                  </a:lnTo>
                  <a:cubicBezTo>
                    <a:pt x="35799" y="79964"/>
                    <a:pt x="34839" y="81610"/>
                    <a:pt x="33604" y="83256"/>
                  </a:cubicBezTo>
                  <a:cubicBezTo>
                    <a:pt x="28529" y="89428"/>
                    <a:pt x="23592" y="92583"/>
                    <a:pt x="18791" y="92583"/>
                  </a:cubicBezTo>
                  <a:cubicBezTo>
                    <a:pt x="13442" y="92583"/>
                    <a:pt x="10698" y="88468"/>
                    <a:pt x="10698" y="80376"/>
                  </a:cubicBezTo>
                  <a:cubicBezTo>
                    <a:pt x="10698" y="77084"/>
                    <a:pt x="11521" y="72146"/>
                    <a:pt x="13167" y="65562"/>
                  </a:cubicBezTo>
                  <a:cubicBezTo>
                    <a:pt x="16048" y="53904"/>
                    <a:pt x="20163" y="45949"/>
                    <a:pt x="25237" y="41697"/>
                  </a:cubicBezTo>
                  <a:cubicBezTo>
                    <a:pt x="27981" y="39365"/>
                    <a:pt x="30587" y="38268"/>
                    <a:pt x="33193" y="38268"/>
                  </a:cubicBezTo>
                  <a:cubicBezTo>
                    <a:pt x="36896" y="38268"/>
                    <a:pt x="39639" y="40051"/>
                    <a:pt x="41285" y="43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5872185" y="3587217"/>
              <a:ext cx="83530" cy="93680"/>
            </a:xfrm>
            <a:custGeom>
              <a:avLst/>
              <a:gdLst/>
              <a:ahLst/>
              <a:cxnLst/>
              <a:rect l="l" t="t" r="r" b="b"/>
              <a:pathLst>
                <a:path w="83530" h="93680">
                  <a:moveTo>
                    <a:pt x="47457" y="75301"/>
                  </a:moveTo>
                  <a:cubicBezTo>
                    <a:pt x="56373" y="74615"/>
                    <a:pt x="64191" y="71872"/>
                    <a:pt x="71186" y="67346"/>
                  </a:cubicBezTo>
                  <a:cubicBezTo>
                    <a:pt x="79416" y="61859"/>
                    <a:pt x="83530" y="55001"/>
                    <a:pt x="83530" y="46909"/>
                  </a:cubicBezTo>
                  <a:cubicBezTo>
                    <a:pt x="83530" y="38816"/>
                    <a:pt x="79416" y="31958"/>
                    <a:pt x="71186" y="26472"/>
                  </a:cubicBezTo>
                  <a:cubicBezTo>
                    <a:pt x="64191" y="21808"/>
                    <a:pt x="56373" y="19065"/>
                    <a:pt x="47457" y="18379"/>
                  </a:cubicBezTo>
                  <a:lnTo>
                    <a:pt x="47457" y="11247"/>
                  </a:lnTo>
                  <a:cubicBezTo>
                    <a:pt x="47457" y="9464"/>
                    <a:pt x="47595" y="8367"/>
                    <a:pt x="48006" y="7681"/>
                  </a:cubicBezTo>
                  <a:cubicBezTo>
                    <a:pt x="48692" y="6172"/>
                    <a:pt x="52532" y="5349"/>
                    <a:pt x="59802" y="5349"/>
                  </a:cubicBezTo>
                  <a:lnTo>
                    <a:pt x="64877" y="5349"/>
                  </a:lnTo>
                  <a:lnTo>
                    <a:pt x="64877" y="0"/>
                  </a:lnTo>
                  <a:cubicBezTo>
                    <a:pt x="61173" y="274"/>
                    <a:pt x="53355" y="411"/>
                    <a:pt x="41422" y="411"/>
                  </a:cubicBezTo>
                  <a:cubicBezTo>
                    <a:pt x="29352" y="411"/>
                    <a:pt x="21534" y="274"/>
                    <a:pt x="17831" y="0"/>
                  </a:cubicBezTo>
                  <a:lnTo>
                    <a:pt x="17831" y="5349"/>
                  </a:lnTo>
                  <a:lnTo>
                    <a:pt x="22906" y="5349"/>
                  </a:lnTo>
                  <a:cubicBezTo>
                    <a:pt x="30175" y="5349"/>
                    <a:pt x="34153" y="6035"/>
                    <a:pt x="34839" y="7544"/>
                  </a:cubicBezTo>
                  <a:cubicBezTo>
                    <a:pt x="35113" y="8230"/>
                    <a:pt x="35250" y="9464"/>
                    <a:pt x="35250" y="11247"/>
                  </a:cubicBezTo>
                  <a:lnTo>
                    <a:pt x="35250" y="18379"/>
                  </a:lnTo>
                  <a:cubicBezTo>
                    <a:pt x="26472" y="19340"/>
                    <a:pt x="18791" y="22083"/>
                    <a:pt x="12070" y="26609"/>
                  </a:cubicBezTo>
                  <a:cubicBezTo>
                    <a:pt x="3978" y="31958"/>
                    <a:pt x="0" y="38679"/>
                    <a:pt x="0" y="46772"/>
                  </a:cubicBezTo>
                  <a:cubicBezTo>
                    <a:pt x="0" y="54864"/>
                    <a:pt x="3978" y="61585"/>
                    <a:pt x="11933" y="67071"/>
                  </a:cubicBezTo>
                  <a:cubicBezTo>
                    <a:pt x="18654" y="71598"/>
                    <a:pt x="26472" y="74341"/>
                    <a:pt x="35250" y="75301"/>
                  </a:cubicBezTo>
                  <a:lnTo>
                    <a:pt x="35250" y="82433"/>
                  </a:lnTo>
                  <a:cubicBezTo>
                    <a:pt x="35250" y="84216"/>
                    <a:pt x="35113" y="85314"/>
                    <a:pt x="34839" y="85999"/>
                  </a:cubicBezTo>
                  <a:cubicBezTo>
                    <a:pt x="34153" y="87508"/>
                    <a:pt x="30175" y="88331"/>
                    <a:pt x="22906" y="88331"/>
                  </a:cubicBezTo>
                  <a:lnTo>
                    <a:pt x="17831" y="88331"/>
                  </a:lnTo>
                  <a:lnTo>
                    <a:pt x="17831" y="93680"/>
                  </a:lnTo>
                  <a:cubicBezTo>
                    <a:pt x="21534" y="93406"/>
                    <a:pt x="29352" y="93269"/>
                    <a:pt x="41285" y="93269"/>
                  </a:cubicBezTo>
                  <a:cubicBezTo>
                    <a:pt x="53355" y="93269"/>
                    <a:pt x="61173" y="93406"/>
                    <a:pt x="64877" y="93680"/>
                  </a:cubicBezTo>
                  <a:lnTo>
                    <a:pt x="64877" y="88331"/>
                  </a:lnTo>
                  <a:lnTo>
                    <a:pt x="59802" y="88331"/>
                  </a:lnTo>
                  <a:cubicBezTo>
                    <a:pt x="52532" y="88331"/>
                    <a:pt x="48692" y="87645"/>
                    <a:pt x="48006" y="86136"/>
                  </a:cubicBezTo>
                  <a:cubicBezTo>
                    <a:pt x="47595" y="85451"/>
                    <a:pt x="47457" y="84216"/>
                    <a:pt x="47457" y="82433"/>
                  </a:cubicBezTo>
                  <a:close/>
                  <a:moveTo>
                    <a:pt x="47457" y="22494"/>
                  </a:moveTo>
                  <a:cubicBezTo>
                    <a:pt x="61722" y="24277"/>
                    <a:pt x="68854" y="32370"/>
                    <a:pt x="68854" y="46772"/>
                  </a:cubicBezTo>
                  <a:cubicBezTo>
                    <a:pt x="68854" y="61173"/>
                    <a:pt x="61722" y="69266"/>
                    <a:pt x="47457" y="71186"/>
                  </a:cubicBezTo>
                  <a:close/>
                  <a:moveTo>
                    <a:pt x="35250" y="22631"/>
                  </a:moveTo>
                  <a:lnTo>
                    <a:pt x="35250" y="71049"/>
                  </a:lnTo>
                  <a:cubicBezTo>
                    <a:pt x="21534" y="68991"/>
                    <a:pt x="14676" y="61036"/>
                    <a:pt x="14676" y="46909"/>
                  </a:cubicBezTo>
                  <a:cubicBezTo>
                    <a:pt x="14676" y="32781"/>
                    <a:pt x="21534" y="24689"/>
                    <a:pt x="35250" y="2263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5971353" y="3578302"/>
              <a:ext cx="31683" cy="136611"/>
            </a:xfrm>
            <a:custGeom>
              <a:avLst/>
              <a:gdLst/>
              <a:ahLst/>
              <a:cxnLst/>
              <a:rect l="l" t="t" r="r" b="b"/>
              <a:pathLst>
                <a:path w="31683" h="136611">
                  <a:moveTo>
                    <a:pt x="2880" y="136200"/>
                  </a:moveTo>
                  <a:cubicBezTo>
                    <a:pt x="11110" y="129891"/>
                    <a:pt x="17968" y="120564"/>
                    <a:pt x="23592" y="108082"/>
                  </a:cubicBezTo>
                  <a:cubicBezTo>
                    <a:pt x="28941" y="96149"/>
                    <a:pt x="31684" y="84902"/>
                    <a:pt x="31684" y="74066"/>
                  </a:cubicBezTo>
                  <a:lnTo>
                    <a:pt x="31684" y="62545"/>
                  </a:lnTo>
                  <a:cubicBezTo>
                    <a:pt x="31684" y="51709"/>
                    <a:pt x="28941" y="40462"/>
                    <a:pt x="23592" y="28529"/>
                  </a:cubicBezTo>
                  <a:cubicBezTo>
                    <a:pt x="17968" y="16048"/>
                    <a:pt x="11110" y="6721"/>
                    <a:pt x="2880" y="411"/>
                  </a:cubicBezTo>
                  <a:cubicBezTo>
                    <a:pt x="2469" y="137"/>
                    <a:pt x="2057" y="0"/>
                    <a:pt x="1920" y="0"/>
                  </a:cubicBezTo>
                  <a:cubicBezTo>
                    <a:pt x="686" y="0"/>
                    <a:pt x="0" y="686"/>
                    <a:pt x="0" y="1920"/>
                  </a:cubicBezTo>
                  <a:cubicBezTo>
                    <a:pt x="0" y="2469"/>
                    <a:pt x="274" y="3018"/>
                    <a:pt x="686" y="3429"/>
                  </a:cubicBezTo>
                  <a:cubicBezTo>
                    <a:pt x="7818" y="8915"/>
                    <a:pt x="13579" y="17968"/>
                    <a:pt x="17831" y="30450"/>
                  </a:cubicBezTo>
                  <a:cubicBezTo>
                    <a:pt x="21534" y="41285"/>
                    <a:pt x="23454" y="51984"/>
                    <a:pt x="23454" y="62545"/>
                  </a:cubicBezTo>
                  <a:lnTo>
                    <a:pt x="23454" y="74066"/>
                  </a:lnTo>
                  <a:cubicBezTo>
                    <a:pt x="23454" y="84628"/>
                    <a:pt x="21534" y="95326"/>
                    <a:pt x="17831" y="106162"/>
                  </a:cubicBezTo>
                  <a:cubicBezTo>
                    <a:pt x="13579" y="118643"/>
                    <a:pt x="7818" y="127696"/>
                    <a:pt x="686" y="133182"/>
                  </a:cubicBezTo>
                  <a:cubicBezTo>
                    <a:pt x="274" y="133731"/>
                    <a:pt x="0" y="134280"/>
                    <a:pt x="0" y="134691"/>
                  </a:cubicBezTo>
                  <a:cubicBezTo>
                    <a:pt x="0" y="135926"/>
                    <a:pt x="686" y="136611"/>
                    <a:pt x="1920" y="136611"/>
                  </a:cubicBezTo>
                  <a:cubicBezTo>
                    <a:pt x="2057" y="136611"/>
                    <a:pt x="2469" y="136474"/>
                    <a:pt x="2880" y="1362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00" name="Freeform 100"/>
          <p:cNvSpPr/>
          <p:nvPr/>
        </p:nvSpPr>
        <p:spPr>
          <a:xfrm>
            <a:off x="0" y="0"/>
            <a:ext cx="8019000" cy="4510687"/>
          </a:xfrm>
          <a:custGeom>
            <a:avLst/>
            <a:gdLst/>
            <a:ahLst/>
            <a:cxnLst/>
            <a:rect l="l" t="t" r="r" b="b"/>
            <a:pathLst>
              <a:path w="8019000" h="4510687">
                <a:moveTo>
                  <a:pt x="0" y="0"/>
                </a:moveTo>
                <a:lnTo>
                  <a:pt x="0" y="4510688"/>
                </a:lnTo>
                <a:lnTo>
                  <a:pt x="8019000" y="4510688"/>
                </a:lnTo>
                <a:lnTo>
                  <a:pt x="8019000" y="0"/>
                </a:lnTo>
                <a:close/>
              </a:path>
            </a:pathLst>
          </a:custGeom>
          <a:solidFill>
            <a:srgbClr val="F6F3F3"/>
          </a:solidFill>
        </p:spPr>
      </p:sp>
      <p:sp>
        <p:nvSpPr>
          <p:cNvPr id="101" name="Freeform 101"/>
          <p:cNvSpPr/>
          <p:nvPr/>
        </p:nvSpPr>
        <p:spPr>
          <a:xfrm>
            <a:off x="0" y="0"/>
            <a:ext cx="8019000" cy="288036"/>
          </a:xfrm>
          <a:custGeom>
            <a:avLst/>
            <a:gdLst/>
            <a:ahLst/>
            <a:cxnLst/>
            <a:rect l="l" t="t" r="r" b="b"/>
            <a:pathLst>
              <a:path w="8019000" h="288036">
                <a:moveTo>
                  <a:pt x="0" y="0"/>
                </a:moveTo>
                <a:lnTo>
                  <a:pt x="0" y="288036"/>
                </a:lnTo>
                <a:lnTo>
                  <a:pt x="8019000" y="288036"/>
                </a:lnTo>
                <a:lnTo>
                  <a:pt x="8019000" y="0"/>
                </a:lnTo>
                <a:close/>
              </a:path>
            </a:pathLst>
          </a:custGeom>
          <a:solidFill>
            <a:srgbClr val="1E3782"/>
          </a:solidFill>
        </p:spPr>
      </p:sp>
      <p:pic>
        <p:nvPicPr>
          <p:cNvPr id="102" name="Picture 10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02687"/>
            <a:ext cx="3735179" cy="2392672"/>
          </a:xfrm>
          <a:prstGeom prst="rect">
            <a:avLst/>
          </a:prstGeom>
        </p:spPr>
      </p:pic>
      <p:sp>
        <p:nvSpPr>
          <p:cNvPr id="103" name="Freeform 103"/>
          <p:cNvSpPr/>
          <p:nvPr/>
        </p:nvSpPr>
        <p:spPr>
          <a:xfrm>
            <a:off x="4943294" y="2249100"/>
            <a:ext cx="1867589" cy="692932"/>
          </a:xfrm>
          <a:custGeom>
            <a:avLst/>
            <a:gdLst/>
            <a:ahLst/>
            <a:cxnLst/>
            <a:rect l="l" t="t" r="r" b="b"/>
            <a:pathLst>
              <a:path w="1867589" h="692932">
                <a:moveTo>
                  <a:pt x="0" y="0"/>
                </a:moveTo>
                <a:moveTo>
                  <a:pt x="0" y="33338"/>
                </a:moveTo>
                <a:cubicBezTo>
                  <a:pt x="0" y="14926"/>
                  <a:pt x="14926" y="0"/>
                  <a:pt x="33338" y="0"/>
                </a:cubicBezTo>
                <a:lnTo>
                  <a:pt x="1834252" y="0"/>
                </a:lnTo>
                <a:cubicBezTo>
                  <a:pt x="1852664" y="0"/>
                  <a:pt x="1867590" y="14926"/>
                  <a:pt x="1867590" y="33338"/>
                </a:cubicBezTo>
                <a:lnTo>
                  <a:pt x="1867590" y="659595"/>
                </a:lnTo>
                <a:cubicBezTo>
                  <a:pt x="1867590" y="678007"/>
                  <a:pt x="1852664" y="692932"/>
                  <a:pt x="1834252" y="692932"/>
                </a:cubicBezTo>
                <a:lnTo>
                  <a:pt x="33338" y="692932"/>
                </a:lnTo>
                <a:cubicBezTo>
                  <a:pt x="14926" y="692932"/>
                  <a:pt x="0" y="678007"/>
                  <a:pt x="0" y="659595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4" name="Freeform 104"/>
          <p:cNvSpPr/>
          <p:nvPr/>
        </p:nvSpPr>
        <p:spPr>
          <a:xfrm>
            <a:off x="4943294" y="2249100"/>
            <a:ext cx="1867589" cy="692932"/>
          </a:xfrm>
          <a:custGeom>
            <a:avLst/>
            <a:gdLst/>
            <a:ahLst/>
            <a:cxnLst/>
            <a:rect l="l" t="t" r="r" b="b"/>
            <a:pathLst>
              <a:path w="1867589" h="692932">
                <a:moveTo>
                  <a:pt x="0" y="0"/>
                </a:moveTo>
                <a:moveTo>
                  <a:pt x="33338" y="0"/>
                </a:moveTo>
                <a:lnTo>
                  <a:pt x="1834252" y="0"/>
                </a:lnTo>
                <a:cubicBezTo>
                  <a:pt x="1852664" y="0"/>
                  <a:pt x="1867590" y="14926"/>
                  <a:pt x="1867590" y="33338"/>
                </a:cubicBezTo>
                <a:lnTo>
                  <a:pt x="1867590" y="659595"/>
                </a:lnTo>
                <a:cubicBezTo>
                  <a:pt x="1867590" y="678007"/>
                  <a:pt x="1852664" y="692932"/>
                  <a:pt x="1834252" y="692932"/>
                </a:cubicBezTo>
                <a:lnTo>
                  <a:pt x="33338" y="692932"/>
                </a:lnTo>
                <a:cubicBezTo>
                  <a:pt x="14926" y="692932"/>
                  <a:pt x="0" y="678007"/>
                  <a:pt x="0" y="659595"/>
                </a:cubicBezTo>
                <a:lnTo>
                  <a:pt x="0" y="33338"/>
                </a:lnTo>
                <a:cubicBezTo>
                  <a:pt x="0" y="14926"/>
                  <a:pt x="14926" y="0"/>
                  <a:pt x="33338" y="0"/>
                </a:cubicBezTo>
              </a:path>
            </a:pathLst>
          </a:custGeom>
          <a:noFill/>
          <a:ln w="28575">
            <a:solidFill>
              <a:srgbClr val="FF4136"/>
            </a:solidFill>
          </a:ln>
        </p:spPr>
      </p:sp>
      <p:sp>
        <p:nvSpPr>
          <p:cNvPr id="105" name="Freeform 105"/>
          <p:cNvSpPr/>
          <p:nvPr/>
        </p:nvSpPr>
        <p:spPr>
          <a:xfrm>
            <a:off x="5682472" y="2611202"/>
            <a:ext cx="949620" cy="9525"/>
          </a:xfrm>
          <a:custGeom>
            <a:avLst/>
            <a:gdLst/>
            <a:ahLst/>
            <a:cxnLst/>
            <a:rect l="l" t="t" r="r" b="b"/>
            <a:pathLst>
              <a:path w="949620" h="9525">
                <a:moveTo>
                  <a:pt x="0" y="0"/>
                </a:moveTo>
                <a:lnTo>
                  <a:pt x="949620" y="0"/>
                </a:lnTo>
              </a:path>
            </a:pathLst>
          </a:custGeom>
          <a:noFill/>
          <a:ln w="9875">
            <a:solidFill>
              <a:srgbClr val="000000"/>
            </a:solidFill>
          </a:ln>
        </p:spPr>
      </p:sp>
      <p:sp>
        <p:nvSpPr>
          <p:cNvPr id="106" name="Freeform 106"/>
          <p:cNvSpPr/>
          <p:nvPr/>
        </p:nvSpPr>
        <p:spPr>
          <a:xfrm>
            <a:off x="0" y="4491637"/>
            <a:ext cx="1210415" cy="19050"/>
          </a:xfrm>
          <a:custGeom>
            <a:avLst/>
            <a:gdLst/>
            <a:ahLst/>
            <a:cxnLst/>
            <a:rect l="l" t="t" r="r" b="b"/>
            <a:pathLst>
              <a:path w="1210415" h="19050">
                <a:moveTo>
                  <a:pt x="0" y="0"/>
                </a:moveTo>
                <a:lnTo>
                  <a:pt x="0" y="19050"/>
                </a:lnTo>
                <a:lnTo>
                  <a:pt x="1210415" y="19050"/>
                </a:lnTo>
                <a:lnTo>
                  <a:pt x="1210415" y="0"/>
                </a:lnTo>
                <a:close/>
              </a:path>
            </a:pathLst>
          </a:custGeom>
          <a:solidFill>
            <a:srgbClr val="1E3782"/>
          </a:solidFill>
        </p:spPr>
      </p:sp>
      <p:sp>
        <p:nvSpPr>
          <p:cNvPr id="107" name="Freeform 107"/>
          <p:cNvSpPr/>
          <p:nvPr/>
        </p:nvSpPr>
        <p:spPr>
          <a:xfrm>
            <a:off x="1210417" y="4491637"/>
            <a:ext cx="6808585" cy="19050"/>
          </a:xfrm>
          <a:custGeom>
            <a:avLst/>
            <a:gdLst/>
            <a:ahLst/>
            <a:cxnLst/>
            <a:rect l="l" t="t" r="r" b="b"/>
            <a:pathLst>
              <a:path w="6808585" h="19050">
                <a:moveTo>
                  <a:pt x="0" y="0"/>
                </a:moveTo>
                <a:lnTo>
                  <a:pt x="0" y="19050"/>
                </a:lnTo>
                <a:lnTo>
                  <a:pt x="6808585" y="19050"/>
                </a:lnTo>
                <a:lnTo>
                  <a:pt x="6808585" y="0"/>
                </a:lnTo>
                <a:close/>
              </a:path>
            </a:pathLst>
          </a:custGeom>
          <a:solidFill>
            <a:srgbClr val="BCC6E3"/>
          </a:solidFill>
        </p:spPr>
      </p:sp>
      <p:sp>
        <p:nvSpPr>
          <p:cNvPr id="108" name="TextBox 107"/>
          <p:cNvSpPr txBox="1"/>
          <p:nvPr/>
        </p:nvSpPr>
        <p:spPr>
          <a:xfrm>
            <a:off x="137160" y="67547"/>
            <a:ext cx="2615195" cy="1645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b="0" i="0" sz="1285">
                <a:solidFill>
                  <a:srgbClr val="F6F3F3"/>
                </a:solidFill>
                <a:latin typeface="Arial"/>
              </a:rPr>
              <a:t>Membrane Theory: Global Equilibrium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720755" y="4368743"/>
            <a:ext cx="243370" cy="10972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b="0" i="0" sz="857">
                <a:solidFill>
                  <a:srgbClr val="040E2D"/>
                </a:solidFill>
                <a:latin typeface="Arial"/>
              </a:rPr>
              <a:t>8 / </a:t>
            </a:r>
            <a:r>
              <a:rPr b="0" i="0" sz="857">
                <a:solidFill>
                  <a:srgbClr val="040E2D"/>
                </a:solidFill>
                <a:latin typeface="Arial"/>
              </a:rPr>
              <a:t>53</a:t>
            </a:r>
          </a:p>
        </p:txBody>
      </p:sp>
      <p:grpSp>
        <p:nvGrpSpPr>
          <p:cNvPr id="322" name="MathFormula 322"/>
          <p:cNvGrpSpPr/>
          <p:nvPr/>
        </p:nvGrpSpPr>
        <p:grpSpPr>
          <a:xfrm>
            <a:off x="4939365" y="1456012"/>
            <a:ext cx="1865068" cy="546199"/>
            <a:chOff x="4939365" y="1456012"/>
            <a:chExt cx="1865068" cy="546199"/>
          </a:xfrm>
        </p:grpSpPr>
        <p:sp>
          <p:nvSpPr>
            <p:cNvPr id="210" name="MathGlyph 210"/>
            <p:cNvSpPr/>
            <p:nvPr/>
          </p:nvSpPr>
          <p:spPr>
            <a:xfrm>
              <a:off x="5257089" y="1459510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1" name="MathGlyph 211"/>
            <p:cNvSpPr/>
            <p:nvPr/>
          </p:nvSpPr>
          <p:spPr>
            <a:xfrm>
              <a:off x="5355433" y="1507858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5478259" y="1505595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5575776" y="1456012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734815" y="1548984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894858" y="1504361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975920" y="1461361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6032910" y="1505595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6186531" y="1456012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6392223" y="1521026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609441" y="1456012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707365" y="1548984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4939365" y="1895836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5097993" y="1814363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5196337" y="1862712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5321632" y="1810866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5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5"/>
                    <a:pt x="122415" y="138875"/>
                  </a:cubicBezTo>
                  <a:cubicBezTo>
                    <a:pt x="117683" y="138875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5482317" y="1810866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5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5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5641346" y="1903847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5801389" y="1859215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8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5882451" y="1816215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5939441" y="1860449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6056036" y="1781082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6186531" y="1810866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6392223" y="187588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6609441" y="1810866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6707365" y="1903847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  <p:grpSp>
        <p:nvGrpSpPr>
          <p:cNvPr id="324" name="MathFormula 324"/>
          <p:cNvGrpSpPr/>
          <p:nvPr/>
        </p:nvGrpSpPr>
        <p:grpSpPr>
          <a:xfrm>
            <a:off x="5109537" y="2382833"/>
            <a:ext cx="1510823" cy="425471"/>
            <a:chOff x="5109537" y="2382833"/>
            <a:chExt cx="1510823" cy="425471"/>
          </a:xfrm>
        </p:grpSpPr>
        <p:sp>
          <p:nvSpPr>
            <p:cNvPr id="211" name="MathGlyph 211"/>
            <p:cNvSpPr/>
            <p:nvPr/>
          </p:nvSpPr>
          <p:spPr>
            <a:xfrm>
              <a:off x="5109537" y="2522117"/>
              <a:ext cx="173233" cy="140520"/>
            </a:xfrm>
            <a:custGeom>
              <a:avLst/>
              <a:gdLst/>
              <a:ahLst/>
              <a:cxnLst/>
              <a:rect l="l" t="t" r="r" b="b"/>
              <a:pathLst>
                <a:path w="173233" h="140520">
                  <a:moveTo>
                    <a:pt x="169736" y="0"/>
                  </a:moveTo>
                  <a:cubicBezTo>
                    <a:pt x="165826" y="0"/>
                    <a:pt x="153071" y="617"/>
                    <a:pt x="149161" y="617"/>
                  </a:cubicBezTo>
                  <a:cubicBezTo>
                    <a:pt x="145252" y="617"/>
                    <a:pt x="132291" y="0"/>
                    <a:pt x="128382" y="0"/>
                  </a:cubicBezTo>
                  <a:cubicBezTo>
                    <a:pt x="125296" y="0"/>
                    <a:pt x="123855" y="1646"/>
                    <a:pt x="123855" y="4938"/>
                  </a:cubicBezTo>
                  <a:cubicBezTo>
                    <a:pt x="123855" y="6789"/>
                    <a:pt x="125296" y="7818"/>
                    <a:pt x="128382" y="8024"/>
                  </a:cubicBezTo>
                  <a:cubicBezTo>
                    <a:pt x="137023" y="8024"/>
                    <a:pt x="141343" y="10698"/>
                    <a:pt x="141343" y="16048"/>
                  </a:cubicBezTo>
                  <a:cubicBezTo>
                    <a:pt x="141343" y="17282"/>
                    <a:pt x="141138" y="18722"/>
                    <a:pt x="140932" y="20163"/>
                  </a:cubicBezTo>
                  <a:lnTo>
                    <a:pt x="118712" y="108219"/>
                  </a:lnTo>
                  <a:lnTo>
                    <a:pt x="74478" y="4321"/>
                  </a:lnTo>
                  <a:cubicBezTo>
                    <a:pt x="72832" y="411"/>
                    <a:pt x="72420" y="0"/>
                    <a:pt x="67277" y="0"/>
                  </a:cubicBezTo>
                  <a:lnTo>
                    <a:pt x="39914" y="0"/>
                  </a:lnTo>
                  <a:cubicBezTo>
                    <a:pt x="34976" y="0"/>
                    <a:pt x="33124" y="411"/>
                    <a:pt x="33124" y="4938"/>
                  </a:cubicBezTo>
                  <a:cubicBezTo>
                    <a:pt x="33124" y="6995"/>
                    <a:pt x="35387" y="8024"/>
                    <a:pt x="39708" y="8024"/>
                  </a:cubicBezTo>
                  <a:cubicBezTo>
                    <a:pt x="48349" y="8024"/>
                    <a:pt x="52669" y="8230"/>
                    <a:pt x="52875" y="8847"/>
                  </a:cubicBezTo>
                  <a:lnTo>
                    <a:pt x="25512" y="117889"/>
                  </a:lnTo>
                  <a:cubicBezTo>
                    <a:pt x="23660" y="125913"/>
                    <a:pt x="18928" y="130439"/>
                    <a:pt x="11521" y="131879"/>
                  </a:cubicBezTo>
                  <a:cubicBezTo>
                    <a:pt x="6172" y="132497"/>
                    <a:pt x="0" y="131674"/>
                    <a:pt x="0" y="137434"/>
                  </a:cubicBezTo>
                  <a:cubicBezTo>
                    <a:pt x="0" y="139492"/>
                    <a:pt x="1234" y="140520"/>
                    <a:pt x="3498" y="140520"/>
                  </a:cubicBezTo>
                  <a:cubicBezTo>
                    <a:pt x="7201" y="140520"/>
                    <a:pt x="19957" y="139903"/>
                    <a:pt x="23866" y="139903"/>
                  </a:cubicBezTo>
                  <a:cubicBezTo>
                    <a:pt x="27775" y="139903"/>
                    <a:pt x="40942" y="140520"/>
                    <a:pt x="44851" y="140520"/>
                  </a:cubicBezTo>
                  <a:cubicBezTo>
                    <a:pt x="47937" y="140520"/>
                    <a:pt x="49378" y="138874"/>
                    <a:pt x="49378" y="135583"/>
                  </a:cubicBezTo>
                  <a:cubicBezTo>
                    <a:pt x="49378" y="133731"/>
                    <a:pt x="47732" y="132702"/>
                    <a:pt x="44440" y="132497"/>
                  </a:cubicBezTo>
                  <a:cubicBezTo>
                    <a:pt x="36004" y="132291"/>
                    <a:pt x="31890" y="129616"/>
                    <a:pt x="31890" y="124473"/>
                  </a:cubicBezTo>
                  <a:cubicBezTo>
                    <a:pt x="31890" y="123444"/>
                    <a:pt x="32095" y="122004"/>
                    <a:pt x="32507" y="119946"/>
                  </a:cubicBezTo>
                  <a:lnTo>
                    <a:pt x="59047" y="14813"/>
                  </a:lnTo>
                  <a:lnTo>
                    <a:pt x="110482" y="136200"/>
                  </a:lnTo>
                  <a:cubicBezTo>
                    <a:pt x="111717" y="139080"/>
                    <a:pt x="113363" y="140520"/>
                    <a:pt x="115214" y="140520"/>
                  </a:cubicBezTo>
                  <a:cubicBezTo>
                    <a:pt x="117066" y="140520"/>
                    <a:pt x="118300" y="138874"/>
                    <a:pt x="119123" y="135583"/>
                  </a:cubicBezTo>
                  <a:lnTo>
                    <a:pt x="147721" y="22426"/>
                  </a:lnTo>
                  <a:cubicBezTo>
                    <a:pt x="150396" y="11933"/>
                    <a:pt x="156157" y="8230"/>
                    <a:pt x="168913" y="8024"/>
                  </a:cubicBezTo>
                  <a:cubicBezTo>
                    <a:pt x="171793" y="7818"/>
                    <a:pt x="173233" y="6172"/>
                    <a:pt x="173233" y="2880"/>
                  </a:cubicBezTo>
                  <a:cubicBezTo>
                    <a:pt x="172616" y="1029"/>
                    <a:pt x="172410" y="0"/>
                    <a:pt x="16973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2" name="MathGlyph 212"/>
            <p:cNvSpPr/>
            <p:nvPr/>
          </p:nvSpPr>
          <p:spPr>
            <a:xfrm>
              <a:off x="5268576" y="2615089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5456201" y="2587130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692553" y="2666756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5790897" y="2715105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5916192" y="2663258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9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4" y="8435"/>
                    <a:pt x="116860" y="1378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6054600" y="2382833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6109933" y="2711607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6190994" y="2668607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6247984" y="2712841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6152534" y="2475805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6364579" y="2648695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6495065" y="2663258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</p:sp>
      </p:grpSp>
      <p:grpSp>
        <p:nvGrpSpPr>
          <p:cNvPr id="326" name="MathFormula 326"/>
          <p:cNvGrpSpPr/>
          <p:nvPr/>
        </p:nvGrpSpPr>
        <p:grpSpPr>
          <a:xfrm>
            <a:off x="285841" y="3487817"/>
            <a:ext cx="6798319" cy="319538"/>
            <a:chOff x="285841" y="3487817"/>
            <a:chExt cx="6798319" cy="319538"/>
          </a:xfrm>
        </p:grpSpPr>
        <p:sp>
          <p:nvSpPr>
            <p:cNvPr id="212" name="MathGlyph 212"/>
            <p:cNvSpPr/>
            <p:nvPr/>
          </p:nvSpPr>
          <p:spPr>
            <a:xfrm>
              <a:off x="285841" y="3559951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26530" y="617"/>
                  </a:moveTo>
                  <a:cubicBezTo>
                    <a:pt x="122621" y="617"/>
                    <a:pt x="110277" y="0"/>
                    <a:pt x="106368" y="0"/>
                  </a:cubicBezTo>
                  <a:cubicBezTo>
                    <a:pt x="103281" y="0"/>
                    <a:pt x="101636" y="1646"/>
                    <a:pt x="101636" y="4732"/>
                  </a:cubicBezTo>
                  <a:cubicBezTo>
                    <a:pt x="101636" y="6789"/>
                    <a:pt x="103076" y="7818"/>
                    <a:pt x="105750" y="8024"/>
                  </a:cubicBezTo>
                  <a:cubicBezTo>
                    <a:pt x="111511" y="8230"/>
                    <a:pt x="114391" y="10287"/>
                    <a:pt x="114391" y="13785"/>
                  </a:cubicBezTo>
                  <a:cubicBezTo>
                    <a:pt x="114391" y="15636"/>
                    <a:pt x="113363" y="18105"/>
                    <a:pt x="111511" y="21191"/>
                  </a:cubicBezTo>
                  <a:lnTo>
                    <a:pt x="50201" y="118506"/>
                  </a:lnTo>
                  <a:lnTo>
                    <a:pt x="36622" y="13167"/>
                  </a:lnTo>
                  <a:cubicBezTo>
                    <a:pt x="36622" y="9670"/>
                    <a:pt x="40942" y="8024"/>
                    <a:pt x="49789" y="8024"/>
                  </a:cubicBezTo>
                  <a:cubicBezTo>
                    <a:pt x="53904" y="8024"/>
                    <a:pt x="55756" y="6584"/>
                    <a:pt x="55756" y="3086"/>
                  </a:cubicBezTo>
                  <a:cubicBezTo>
                    <a:pt x="55756" y="1029"/>
                    <a:pt x="54521" y="0"/>
                    <a:pt x="52052" y="0"/>
                  </a:cubicBezTo>
                  <a:cubicBezTo>
                    <a:pt x="47526" y="0"/>
                    <a:pt x="31478" y="617"/>
                    <a:pt x="26952" y="617"/>
                  </a:cubicBezTo>
                  <a:cubicBezTo>
                    <a:pt x="22837" y="617"/>
                    <a:pt x="8847" y="0"/>
                    <a:pt x="4732" y="0"/>
                  </a:cubicBezTo>
                  <a:cubicBezTo>
                    <a:pt x="1646" y="0"/>
                    <a:pt x="0" y="1646"/>
                    <a:pt x="0" y="4732"/>
                  </a:cubicBezTo>
                  <a:cubicBezTo>
                    <a:pt x="0" y="6995"/>
                    <a:pt x="2057" y="8024"/>
                    <a:pt x="5966" y="8024"/>
                  </a:cubicBezTo>
                  <a:cubicBezTo>
                    <a:pt x="9464" y="8024"/>
                    <a:pt x="11933" y="8435"/>
                    <a:pt x="13579" y="8847"/>
                  </a:cubicBezTo>
                  <a:cubicBezTo>
                    <a:pt x="16871" y="9876"/>
                    <a:pt x="16665" y="10287"/>
                    <a:pt x="17282" y="14196"/>
                  </a:cubicBezTo>
                  <a:lnTo>
                    <a:pt x="33330" y="139697"/>
                  </a:lnTo>
                  <a:cubicBezTo>
                    <a:pt x="33947" y="143195"/>
                    <a:pt x="35593" y="145047"/>
                    <a:pt x="38268" y="145047"/>
                  </a:cubicBezTo>
                  <a:cubicBezTo>
                    <a:pt x="40942" y="145047"/>
                    <a:pt x="43000" y="143607"/>
                    <a:pt x="44646" y="140932"/>
                  </a:cubicBezTo>
                  <a:lnTo>
                    <a:pt x="117889" y="24483"/>
                  </a:lnTo>
                  <a:cubicBezTo>
                    <a:pt x="122621" y="17076"/>
                    <a:pt x="127147" y="12344"/>
                    <a:pt x="131674" y="10493"/>
                  </a:cubicBezTo>
                  <a:cubicBezTo>
                    <a:pt x="134760" y="9053"/>
                    <a:pt x="138669" y="8230"/>
                    <a:pt x="143195" y="8024"/>
                  </a:cubicBezTo>
                  <a:cubicBezTo>
                    <a:pt x="145458" y="7818"/>
                    <a:pt x="146487" y="6378"/>
                    <a:pt x="146693" y="3292"/>
                  </a:cubicBezTo>
                  <a:cubicBezTo>
                    <a:pt x="146898" y="1029"/>
                    <a:pt x="145664" y="0"/>
                    <a:pt x="143195" y="0"/>
                  </a:cubicBezTo>
                  <a:cubicBezTo>
                    <a:pt x="140109" y="0"/>
                    <a:pt x="129616" y="617"/>
                    <a:pt x="126530" y="6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3" name="MathGlyph 213"/>
            <p:cNvSpPr/>
            <p:nvPr/>
          </p:nvSpPr>
          <p:spPr>
            <a:xfrm>
              <a:off x="383775" y="3652923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5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5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4" name="MathGlyph 214"/>
            <p:cNvSpPr/>
            <p:nvPr/>
          </p:nvSpPr>
          <p:spPr>
            <a:xfrm>
              <a:off x="571400" y="362496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5" name="MathGlyph 215"/>
            <p:cNvSpPr/>
            <p:nvPr/>
          </p:nvSpPr>
          <p:spPr>
            <a:xfrm>
              <a:off x="788618" y="3534746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4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0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3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6" name="MathGlyph 216"/>
            <p:cNvSpPr/>
            <p:nvPr/>
          </p:nvSpPr>
          <p:spPr>
            <a:xfrm>
              <a:off x="884369" y="3708847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7" name="MathGlyph 217"/>
            <p:cNvSpPr/>
            <p:nvPr/>
          </p:nvSpPr>
          <p:spPr>
            <a:xfrm>
              <a:off x="923995" y="3487817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8" name="MathGlyph 218"/>
            <p:cNvSpPr/>
            <p:nvPr/>
          </p:nvSpPr>
          <p:spPr>
            <a:xfrm>
              <a:off x="1087330" y="3563449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19" name="MathGlyph 219"/>
            <p:cNvSpPr/>
            <p:nvPr/>
          </p:nvSpPr>
          <p:spPr>
            <a:xfrm>
              <a:off x="1185673" y="3611798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0" y="83736"/>
                    <a:pt x="15430" y="84765"/>
                  </a:cubicBezTo>
                  <a:cubicBezTo>
                    <a:pt x="15430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0" name="MathGlyph 220"/>
            <p:cNvSpPr/>
            <p:nvPr/>
          </p:nvSpPr>
          <p:spPr>
            <a:xfrm>
              <a:off x="1308500" y="3609534"/>
              <a:ext cx="83736" cy="93200"/>
            </a:xfrm>
            <a:custGeom>
              <a:avLst/>
              <a:gdLst/>
              <a:ahLst/>
              <a:cxnLst/>
              <a:rect l="l" t="t" r="r" b="b"/>
              <a:pathLst>
                <a:path w="83736" h="93200">
                  <a:moveTo>
                    <a:pt x="83736" y="13990"/>
                  </a:moveTo>
                  <a:cubicBezTo>
                    <a:pt x="83736" y="5349"/>
                    <a:pt x="75301" y="0"/>
                    <a:pt x="66248" y="0"/>
                  </a:cubicBezTo>
                  <a:cubicBezTo>
                    <a:pt x="56167" y="0"/>
                    <a:pt x="47732" y="4732"/>
                    <a:pt x="40737" y="14402"/>
                  </a:cubicBezTo>
                  <a:cubicBezTo>
                    <a:pt x="38679" y="6378"/>
                    <a:pt x="31684" y="0"/>
                    <a:pt x="22014" y="0"/>
                  </a:cubicBezTo>
                  <a:cubicBezTo>
                    <a:pt x="13579" y="0"/>
                    <a:pt x="7407" y="6584"/>
                    <a:pt x="3086" y="19957"/>
                  </a:cubicBezTo>
                  <a:cubicBezTo>
                    <a:pt x="1029" y="26746"/>
                    <a:pt x="0" y="30655"/>
                    <a:pt x="0" y="31890"/>
                  </a:cubicBezTo>
                  <a:cubicBezTo>
                    <a:pt x="0" y="33741"/>
                    <a:pt x="1029" y="34770"/>
                    <a:pt x="3292" y="34770"/>
                  </a:cubicBezTo>
                  <a:cubicBezTo>
                    <a:pt x="4321" y="34770"/>
                    <a:pt x="4938" y="34564"/>
                    <a:pt x="5555" y="34153"/>
                  </a:cubicBezTo>
                  <a:cubicBezTo>
                    <a:pt x="6584" y="32301"/>
                    <a:pt x="7201" y="30861"/>
                    <a:pt x="7407" y="29421"/>
                  </a:cubicBezTo>
                  <a:cubicBezTo>
                    <a:pt x="11110" y="13785"/>
                    <a:pt x="15842" y="5966"/>
                    <a:pt x="21397" y="5966"/>
                  </a:cubicBezTo>
                  <a:cubicBezTo>
                    <a:pt x="24895" y="5966"/>
                    <a:pt x="26746" y="8847"/>
                    <a:pt x="26746" y="14608"/>
                  </a:cubicBezTo>
                  <a:cubicBezTo>
                    <a:pt x="26746" y="17282"/>
                    <a:pt x="25718" y="22837"/>
                    <a:pt x="23660" y="31272"/>
                  </a:cubicBezTo>
                  <a:lnTo>
                    <a:pt x="11933" y="77975"/>
                  </a:lnTo>
                  <a:cubicBezTo>
                    <a:pt x="11316" y="80650"/>
                    <a:pt x="10081" y="85999"/>
                    <a:pt x="10081" y="87028"/>
                  </a:cubicBezTo>
                  <a:cubicBezTo>
                    <a:pt x="10081" y="91143"/>
                    <a:pt x="12344" y="93200"/>
                    <a:pt x="16665" y="93200"/>
                  </a:cubicBezTo>
                  <a:cubicBezTo>
                    <a:pt x="20780" y="93200"/>
                    <a:pt x="23454" y="91143"/>
                    <a:pt x="24895" y="87028"/>
                  </a:cubicBezTo>
                  <a:lnTo>
                    <a:pt x="28804" y="72215"/>
                  </a:lnTo>
                  <a:cubicBezTo>
                    <a:pt x="31067" y="63368"/>
                    <a:pt x="32507" y="57607"/>
                    <a:pt x="33124" y="54933"/>
                  </a:cubicBezTo>
                  <a:lnTo>
                    <a:pt x="39502" y="28598"/>
                  </a:lnTo>
                  <a:cubicBezTo>
                    <a:pt x="39914" y="26952"/>
                    <a:pt x="41559" y="24277"/>
                    <a:pt x="44234" y="20368"/>
                  </a:cubicBezTo>
                  <a:cubicBezTo>
                    <a:pt x="49789" y="12550"/>
                    <a:pt x="56167" y="5966"/>
                    <a:pt x="66248" y="5966"/>
                  </a:cubicBezTo>
                  <a:cubicBezTo>
                    <a:pt x="68717" y="5966"/>
                    <a:pt x="70775" y="6378"/>
                    <a:pt x="72626" y="7407"/>
                  </a:cubicBezTo>
                  <a:cubicBezTo>
                    <a:pt x="66454" y="9258"/>
                    <a:pt x="63368" y="13167"/>
                    <a:pt x="63368" y="18722"/>
                  </a:cubicBezTo>
                  <a:cubicBezTo>
                    <a:pt x="63368" y="24072"/>
                    <a:pt x="66248" y="26746"/>
                    <a:pt x="71803" y="26746"/>
                  </a:cubicBezTo>
                  <a:cubicBezTo>
                    <a:pt x="78593" y="26746"/>
                    <a:pt x="83736" y="20780"/>
                    <a:pt x="83736" y="1399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1" name="MathGlyph 221"/>
            <p:cNvSpPr/>
            <p:nvPr/>
          </p:nvSpPr>
          <p:spPr>
            <a:xfrm>
              <a:off x="1418773" y="35465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2" name="MathGlyph 222"/>
            <p:cNvSpPr/>
            <p:nvPr/>
          </p:nvSpPr>
          <p:spPr>
            <a:xfrm>
              <a:off x="1483577" y="3559951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2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5" y="1646"/>
                    <a:pt x="36005" y="4938"/>
                  </a:cubicBezTo>
                  <a:cubicBezTo>
                    <a:pt x="36005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6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4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3" name="MathGlyph 223"/>
            <p:cNvSpPr/>
            <p:nvPr/>
          </p:nvSpPr>
          <p:spPr>
            <a:xfrm>
              <a:off x="1699953" y="360830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9" y="39914"/>
                    <a:pt x="35387" y="35799"/>
                  </a:cubicBezTo>
                  <a:cubicBezTo>
                    <a:pt x="25718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4" name="MathGlyph 224"/>
            <p:cNvSpPr/>
            <p:nvPr/>
          </p:nvSpPr>
          <p:spPr>
            <a:xfrm>
              <a:off x="1781014" y="35653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5" name="MathGlyph 225"/>
            <p:cNvSpPr/>
            <p:nvPr/>
          </p:nvSpPr>
          <p:spPr>
            <a:xfrm>
              <a:off x="1838004" y="36095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39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1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6" name="MathGlyph 226"/>
            <p:cNvSpPr/>
            <p:nvPr/>
          </p:nvSpPr>
          <p:spPr>
            <a:xfrm>
              <a:off x="1991626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7" name="MathGlyph 227"/>
            <p:cNvSpPr/>
            <p:nvPr/>
          </p:nvSpPr>
          <p:spPr>
            <a:xfrm>
              <a:off x="2185888" y="364492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8" name="MathGlyph 228"/>
            <p:cNvSpPr/>
            <p:nvPr/>
          </p:nvSpPr>
          <p:spPr>
            <a:xfrm>
              <a:off x="2392087" y="3559951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8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29" name="MathGlyph 229"/>
            <p:cNvSpPr/>
            <p:nvPr/>
          </p:nvSpPr>
          <p:spPr>
            <a:xfrm>
              <a:off x="2575954" y="3608300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3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0" name="MathGlyph 230"/>
            <p:cNvSpPr/>
            <p:nvPr/>
          </p:nvSpPr>
          <p:spPr>
            <a:xfrm>
              <a:off x="2666068" y="3608300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1" name="MathGlyph 231"/>
            <p:cNvSpPr/>
            <p:nvPr/>
          </p:nvSpPr>
          <p:spPr>
            <a:xfrm>
              <a:off x="2769967" y="360830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2" name="MathGlyph 232"/>
            <p:cNvSpPr/>
            <p:nvPr/>
          </p:nvSpPr>
          <p:spPr>
            <a:xfrm>
              <a:off x="2890043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3" name="MathGlyph 233"/>
            <p:cNvSpPr/>
            <p:nvPr/>
          </p:nvSpPr>
          <p:spPr>
            <a:xfrm>
              <a:off x="3038800" y="35465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4" name="MathGlyph 234"/>
            <p:cNvSpPr/>
            <p:nvPr/>
          </p:nvSpPr>
          <p:spPr>
            <a:xfrm>
              <a:off x="3115537" y="3559951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5" name="MathGlyph 235"/>
            <p:cNvSpPr/>
            <p:nvPr/>
          </p:nvSpPr>
          <p:spPr>
            <a:xfrm>
              <a:off x="3309484" y="3557688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6" name="MathGlyph 236"/>
            <p:cNvSpPr/>
            <p:nvPr/>
          </p:nvSpPr>
          <p:spPr>
            <a:xfrm>
              <a:off x="3428396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7" name="MathGlyph 237"/>
            <p:cNvSpPr/>
            <p:nvPr/>
          </p:nvSpPr>
          <p:spPr>
            <a:xfrm>
              <a:off x="3634098" y="3624965"/>
              <a:ext cx="137022" cy="48143"/>
            </a:xfrm>
            <a:custGeom>
              <a:avLst/>
              <a:gdLst/>
              <a:ahLst/>
              <a:cxnLst/>
              <a:rect l="l" t="t" r="r" b="b"/>
              <a:pathLst>
                <a:path w="137022" h="48143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646"/>
                    <a:pt x="0" y="4732"/>
                  </a:cubicBezTo>
                  <a:cubicBezTo>
                    <a:pt x="0" y="7818"/>
                    <a:pt x="1646" y="9464"/>
                    <a:pt x="4938" y="9464"/>
                  </a:cubicBezTo>
                  <a:lnTo>
                    <a:pt x="132085" y="9464"/>
                  </a:lnTo>
                  <a:cubicBezTo>
                    <a:pt x="135377" y="9464"/>
                    <a:pt x="137023" y="7818"/>
                    <a:pt x="137023" y="4732"/>
                  </a:cubicBezTo>
                  <a:cubicBezTo>
                    <a:pt x="137023" y="2263"/>
                    <a:pt x="134760" y="0"/>
                    <a:pt x="132085" y="0"/>
                  </a:cubicBezTo>
                  <a:close/>
                  <a:moveTo>
                    <a:pt x="132085" y="38679"/>
                  </a:moveTo>
                  <a:lnTo>
                    <a:pt x="4938" y="38679"/>
                  </a:lnTo>
                  <a:cubicBezTo>
                    <a:pt x="1646" y="38679"/>
                    <a:pt x="0" y="40325"/>
                    <a:pt x="0" y="43411"/>
                  </a:cubicBezTo>
                  <a:cubicBezTo>
                    <a:pt x="0" y="46497"/>
                    <a:pt x="1646" y="48143"/>
                    <a:pt x="4938" y="48143"/>
                  </a:cubicBezTo>
                  <a:lnTo>
                    <a:pt x="132085" y="48143"/>
                  </a:lnTo>
                  <a:cubicBezTo>
                    <a:pt x="135377" y="48143"/>
                    <a:pt x="137023" y="46497"/>
                    <a:pt x="137023" y="43411"/>
                  </a:cubicBezTo>
                  <a:cubicBezTo>
                    <a:pt x="137023" y="40737"/>
                    <a:pt x="134760" y="38679"/>
                    <a:pt x="132085" y="3867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8" name="MathGlyph 238"/>
            <p:cNvSpPr/>
            <p:nvPr/>
          </p:nvSpPr>
          <p:spPr>
            <a:xfrm>
              <a:off x="3849865" y="3563449"/>
              <a:ext cx="82501" cy="137022"/>
            </a:xfrm>
            <a:custGeom>
              <a:avLst/>
              <a:gdLst/>
              <a:ahLst/>
              <a:cxnLst/>
              <a:rect l="l" t="t" r="r" b="b"/>
              <a:pathLst>
                <a:path w="82501" h="137022">
                  <a:moveTo>
                    <a:pt x="38679" y="0"/>
                  </a:moveTo>
                  <a:cubicBezTo>
                    <a:pt x="28186" y="0"/>
                    <a:pt x="19340" y="3703"/>
                    <a:pt x="11727" y="11110"/>
                  </a:cubicBezTo>
                  <a:cubicBezTo>
                    <a:pt x="4115" y="18517"/>
                    <a:pt x="206" y="27158"/>
                    <a:pt x="206" y="37650"/>
                  </a:cubicBezTo>
                  <a:cubicBezTo>
                    <a:pt x="206" y="44646"/>
                    <a:pt x="5349" y="49789"/>
                    <a:pt x="11727" y="49789"/>
                  </a:cubicBezTo>
                  <a:cubicBezTo>
                    <a:pt x="17899" y="49789"/>
                    <a:pt x="23043" y="44440"/>
                    <a:pt x="23043" y="38268"/>
                  </a:cubicBezTo>
                  <a:cubicBezTo>
                    <a:pt x="23043" y="31478"/>
                    <a:pt x="18105" y="26746"/>
                    <a:pt x="11521" y="26746"/>
                  </a:cubicBezTo>
                  <a:cubicBezTo>
                    <a:pt x="10904" y="26746"/>
                    <a:pt x="10493" y="26746"/>
                    <a:pt x="10081" y="26952"/>
                  </a:cubicBezTo>
                  <a:cubicBezTo>
                    <a:pt x="13990" y="16871"/>
                    <a:pt x="23043" y="8024"/>
                    <a:pt x="36004" y="8024"/>
                  </a:cubicBezTo>
                  <a:cubicBezTo>
                    <a:pt x="52875" y="8024"/>
                    <a:pt x="62339" y="22631"/>
                    <a:pt x="62339" y="40325"/>
                  </a:cubicBezTo>
                  <a:cubicBezTo>
                    <a:pt x="62339" y="54110"/>
                    <a:pt x="55344" y="68923"/>
                    <a:pt x="41354" y="84559"/>
                  </a:cubicBezTo>
                  <a:lnTo>
                    <a:pt x="2675" y="128176"/>
                  </a:lnTo>
                  <a:cubicBezTo>
                    <a:pt x="0" y="131262"/>
                    <a:pt x="206" y="131056"/>
                    <a:pt x="206" y="137023"/>
                  </a:cubicBezTo>
                  <a:lnTo>
                    <a:pt x="76535" y="137023"/>
                  </a:lnTo>
                  <a:lnTo>
                    <a:pt x="82502" y="99990"/>
                  </a:lnTo>
                  <a:lnTo>
                    <a:pt x="75712" y="99990"/>
                  </a:lnTo>
                  <a:cubicBezTo>
                    <a:pt x="74066" y="110482"/>
                    <a:pt x="72626" y="116449"/>
                    <a:pt x="71392" y="118301"/>
                  </a:cubicBezTo>
                  <a:cubicBezTo>
                    <a:pt x="70363" y="119329"/>
                    <a:pt x="64191" y="119741"/>
                    <a:pt x="52875" y="119741"/>
                  </a:cubicBezTo>
                  <a:lnTo>
                    <a:pt x="18517" y="119741"/>
                  </a:lnTo>
                  <a:lnTo>
                    <a:pt x="38473" y="100195"/>
                  </a:lnTo>
                  <a:cubicBezTo>
                    <a:pt x="52464" y="87028"/>
                    <a:pt x="70157" y="72832"/>
                    <a:pt x="76124" y="61928"/>
                  </a:cubicBezTo>
                  <a:cubicBezTo>
                    <a:pt x="80239" y="54727"/>
                    <a:pt x="82296" y="47526"/>
                    <a:pt x="82296" y="40325"/>
                  </a:cubicBezTo>
                  <a:cubicBezTo>
                    <a:pt x="82296" y="16048"/>
                    <a:pt x="63368" y="0"/>
                    <a:pt x="38679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39" name="MathGlyph 239"/>
            <p:cNvSpPr/>
            <p:nvPr/>
          </p:nvSpPr>
          <p:spPr>
            <a:xfrm>
              <a:off x="3948209" y="3611798"/>
              <a:ext cx="111099" cy="90937"/>
            </a:xfrm>
            <a:custGeom>
              <a:avLst/>
              <a:gdLst/>
              <a:ahLst/>
              <a:cxnLst/>
              <a:rect l="l" t="t" r="r" b="b"/>
              <a:pathLst>
                <a:path w="111099" h="90937">
                  <a:moveTo>
                    <a:pt x="102253" y="0"/>
                  </a:moveTo>
                  <a:lnTo>
                    <a:pt x="34359" y="0"/>
                  </a:lnTo>
                  <a:cubicBezTo>
                    <a:pt x="25923" y="0"/>
                    <a:pt x="18517" y="3292"/>
                    <a:pt x="12550" y="9670"/>
                  </a:cubicBezTo>
                  <a:cubicBezTo>
                    <a:pt x="9670" y="12756"/>
                    <a:pt x="0" y="25923"/>
                    <a:pt x="0" y="28598"/>
                  </a:cubicBezTo>
                  <a:cubicBezTo>
                    <a:pt x="823" y="30038"/>
                    <a:pt x="823" y="31272"/>
                    <a:pt x="3292" y="31272"/>
                  </a:cubicBezTo>
                  <a:cubicBezTo>
                    <a:pt x="4732" y="31272"/>
                    <a:pt x="5966" y="30450"/>
                    <a:pt x="7201" y="28598"/>
                  </a:cubicBezTo>
                  <a:cubicBezTo>
                    <a:pt x="13785" y="18517"/>
                    <a:pt x="22220" y="13373"/>
                    <a:pt x="32301" y="13373"/>
                  </a:cubicBezTo>
                  <a:lnTo>
                    <a:pt x="42794" y="13373"/>
                  </a:lnTo>
                  <a:cubicBezTo>
                    <a:pt x="38062" y="31272"/>
                    <a:pt x="29421" y="53287"/>
                    <a:pt x="17076" y="79416"/>
                  </a:cubicBezTo>
                  <a:cubicBezTo>
                    <a:pt x="16048" y="81885"/>
                    <a:pt x="15431" y="83736"/>
                    <a:pt x="15431" y="84765"/>
                  </a:cubicBezTo>
                  <a:cubicBezTo>
                    <a:pt x="15431" y="88880"/>
                    <a:pt x="17694" y="90937"/>
                    <a:pt x="22014" y="90937"/>
                  </a:cubicBezTo>
                  <a:cubicBezTo>
                    <a:pt x="25923" y="90937"/>
                    <a:pt x="28804" y="88674"/>
                    <a:pt x="30655" y="84353"/>
                  </a:cubicBezTo>
                  <a:cubicBezTo>
                    <a:pt x="34359" y="72626"/>
                    <a:pt x="37033" y="63574"/>
                    <a:pt x="38473" y="57401"/>
                  </a:cubicBezTo>
                  <a:lnTo>
                    <a:pt x="49789" y="13373"/>
                  </a:lnTo>
                  <a:lnTo>
                    <a:pt x="70980" y="13373"/>
                  </a:lnTo>
                  <a:cubicBezTo>
                    <a:pt x="65425" y="37856"/>
                    <a:pt x="62545" y="54933"/>
                    <a:pt x="62545" y="64602"/>
                  </a:cubicBezTo>
                  <a:cubicBezTo>
                    <a:pt x="62545" y="74684"/>
                    <a:pt x="64808" y="90937"/>
                    <a:pt x="72420" y="90937"/>
                  </a:cubicBezTo>
                  <a:cubicBezTo>
                    <a:pt x="76741" y="90937"/>
                    <a:pt x="81473" y="86822"/>
                    <a:pt x="81473" y="82502"/>
                  </a:cubicBezTo>
                  <a:cubicBezTo>
                    <a:pt x="81473" y="81473"/>
                    <a:pt x="81062" y="79827"/>
                    <a:pt x="80239" y="77770"/>
                  </a:cubicBezTo>
                  <a:cubicBezTo>
                    <a:pt x="76330" y="68100"/>
                    <a:pt x="74478" y="57196"/>
                    <a:pt x="74478" y="44646"/>
                  </a:cubicBezTo>
                  <a:cubicBezTo>
                    <a:pt x="74478" y="34976"/>
                    <a:pt x="75712" y="24483"/>
                    <a:pt x="77975" y="13373"/>
                  </a:cubicBezTo>
                  <a:lnTo>
                    <a:pt x="100401" y="13373"/>
                  </a:lnTo>
                  <a:cubicBezTo>
                    <a:pt x="107602" y="13373"/>
                    <a:pt x="111100" y="10904"/>
                    <a:pt x="111100" y="5761"/>
                  </a:cubicBezTo>
                  <a:cubicBezTo>
                    <a:pt x="111100" y="1029"/>
                    <a:pt x="107396" y="0"/>
                    <a:pt x="102253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0" name="MathGlyph 240"/>
            <p:cNvSpPr/>
            <p:nvPr/>
          </p:nvSpPr>
          <p:spPr>
            <a:xfrm>
              <a:off x="4073505" y="3559951"/>
              <a:ext cx="146898" cy="145046"/>
            </a:xfrm>
            <a:custGeom>
              <a:avLst/>
              <a:gdLst/>
              <a:ahLst/>
              <a:cxnLst/>
              <a:rect l="l" t="t" r="r" b="b"/>
              <a:pathLst>
                <a:path w="146898" h="145046">
                  <a:moveTo>
                    <a:pt x="143607" y="31272"/>
                  </a:moveTo>
                  <a:cubicBezTo>
                    <a:pt x="143607" y="20780"/>
                    <a:pt x="138257" y="12756"/>
                    <a:pt x="127765" y="6995"/>
                  </a:cubicBezTo>
                  <a:cubicBezTo>
                    <a:pt x="119329" y="2263"/>
                    <a:pt x="109248" y="0"/>
                    <a:pt x="97932" y="0"/>
                  </a:cubicBezTo>
                  <a:lnTo>
                    <a:pt x="39914" y="0"/>
                  </a:lnTo>
                  <a:cubicBezTo>
                    <a:pt x="35182" y="0"/>
                    <a:pt x="33124" y="206"/>
                    <a:pt x="33124" y="4938"/>
                  </a:cubicBezTo>
                  <a:cubicBezTo>
                    <a:pt x="33124" y="6378"/>
                    <a:pt x="33741" y="7407"/>
                    <a:pt x="34976" y="7612"/>
                  </a:cubicBezTo>
                  <a:cubicBezTo>
                    <a:pt x="37033" y="7818"/>
                    <a:pt x="38679" y="8024"/>
                    <a:pt x="39708" y="8024"/>
                  </a:cubicBezTo>
                  <a:cubicBezTo>
                    <a:pt x="45880" y="8230"/>
                    <a:pt x="49378" y="8641"/>
                    <a:pt x="50406" y="8847"/>
                  </a:cubicBezTo>
                  <a:cubicBezTo>
                    <a:pt x="51435" y="9053"/>
                    <a:pt x="52052" y="9670"/>
                    <a:pt x="52052" y="10698"/>
                  </a:cubicBezTo>
                  <a:cubicBezTo>
                    <a:pt x="52052" y="11110"/>
                    <a:pt x="51846" y="12344"/>
                    <a:pt x="51229" y="14402"/>
                  </a:cubicBezTo>
                  <a:lnTo>
                    <a:pt x="24072" y="123650"/>
                  </a:lnTo>
                  <a:cubicBezTo>
                    <a:pt x="23043" y="128176"/>
                    <a:pt x="20985" y="131056"/>
                    <a:pt x="17899" y="132085"/>
                  </a:cubicBezTo>
                  <a:cubicBezTo>
                    <a:pt x="16459" y="132497"/>
                    <a:pt x="12756" y="132702"/>
                    <a:pt x="6378" y="132702"/>
                  </a:cubicBezTo>
                  <a:cubicBezTo>
                    <a:pt x="1852" y="132702"/>
                    <a:pt x="0" y="132908"/>
                    <a:pt x="0" y="137434"/>
                  </a:cubicBezTo>
                  <a:cubicBezTo>
                    <a:pt x="0" y="139697"/>
                    <a:pt x="1234" y="140726"/>
                    <a:pt x="3703" y="140520"/>
                  </a:cubicBezTo>
                  <a:lnTo>
                    <a:pt x="29215" y="139903"/>
                  </a:lnTo>
                  <a:lnTo>
                    <a:pt x="55138" y="140520"/>
                  </a:lnTo>
                  <a:cubicBezTo>
                    <a:pt x="58430" y="140726"/>
                    <a:pt x="60076" y="138874"/>
                    <a:pt x="60076" y="135788"/>
                  </a:cubicBezTo>
                  <a:cubicBezTo>
                    <a:pt x="60076" y="133731"/>
                    <a:pt x="57813" y="132702"/>
                    <a:pt x="53492" y="132702"/>
                  </a:cubicBezTo>
                  <a:cubicBezTo>
                    <a:pt x="45263" y="132702"/>
                    <a:pt x="41148" y="131674"/>
                    <a:pt x="41148" y="129822"/>
                  </a:cubicBezTo>
                  <a:cubicBezTo>
                    <a:pt x="41148" y="129822"/>
                    <a:pt x="41354" y="129410"/>
                    <a:pt x="41765" y="126530"/>
                  </a:cubicBezTo>
                  <a:lnTo>
                    <a:pt x="54933" y="73243"/>
                  </a:lnTo>
                  <a:lnTo>
                    <a:pt x="78593" y="73243"/>
                  </a:lnTo>
                  <a:cubicBezTo>
                    <a:pt x="92789" y="73243"/>
                    <a:pt x="99990" y="79210"/>
                    <a:pt x="99990" y="90937"/>
                  </a:cubicBezTo>
                  <a:cubicBezTo>
                    <a:pt x="99990" y="92789"/>
                    <a:pt x="98961" y="97315"/>
                    <a:pt x="97109" y="104722"/>
                  </a:cubicBezTo>
                  <a:cubicBezTo>
                    <a:pt x="94846" y="113363"/>
                    <a:pt x="93817" y="119123"/>
                    <a:pt x="93817" y="122210"/>
                  </a:cubicBezTo>
                  <a:cubicBezTo>
                    <a:pt x="93817" y="137846"/>
                    <a:pt x="105956" y="145047"/>
                    <a:pt x="121592" y="145047"/>
                  </a:cubicBezTo>
                  <a:cubicBezTo>
                    <a:pt x="127353" y="145047"/>
                    <a:pt x="132908" y="142372"/>
                    <a:pt x="138463" y="137229"/>
                  </a:cubicBezTo>
                  <a:cubicBezTo>
                    <a:pt x="144018" y="132085"/>
                    <a:pt x="146898" y="126530"/>
                    <a:pt x="146898" y="120769"/>
                  </a:cubicBezTo>
                  <a:cubicBezTo>
                    <a:pt x="146898" y="118712"/>
                    <a:pt x="145870" y="117683"/>
                    <a:pt x="143607" y="117683"/>
                  </a:cubicBezTo>
                  <a:cubicBezTo>
                    <a:pt x="142166" y="117683"/>
                    <a:pt x="140932" y="118712"/>
                    <a:pt x="140315" y="120975"/>
                  </a:cubicBezTo>
                  <a:cubicBezTo>
                    <a:pt x="138052" y="127353"/>
                    <a:pt x="135171" y="132085"/>
                    <a:pt x="131879" y="134760"/>
                  </a:cubicBezTo>
                  <a:cubicBezTo>
                    <a:pt x="128588" y="137434"/>
                    <a:pt x="125501" y="138874"/>
                    <a:pt x="122415" y="138874"/>
                  </a:cubicBezTo>
                  <a:cubicBezTo>
                    <a:pt x="117683" y="138874"/>
                    <a:pt x="115214" y="134965"/>
                    <a:pt x="115214" y="127353"/>
                  </a:cubicBezTo>
                  <a:cubicBezTo>
                    <a:pt x="115214" y="122415"/>
                    <a:pt x="115832" y="114803"/>
                    <a:pt x="117272" y="104310"/>
                  </a:cubicBezTo>
                  <a:cubicBezTo>
                    <a:pt x="117889" y="99990"/>
                    <a:pt x="118095" y="96904"/>
                    <a:pt x="118095" y="94640"/>
                  </a:cubicBezTo>
                  <a:cubicBezTo>
                    <a:pt x="118095" y="83736"/>
                    <a:pt x="112334" y="75712"/>
                    <a:pt x="100813" y="70775"/>
                  </a:cubicBezTo>
                  <a:cubicBezTo>
                    <a:pt x="120152" y="66043"/>
                    <a:pt x="143607" y="52258"/>
                    <a:pt x="143607" y="31272"/>
                  </a:cubicBezTo>
                  <a:close/>
                  <a:moveTo>
                    <a:pt x="116860" y="13785"/>
                  </a:moveTo>
                  <a:cubicBezTo>
                    <a:pt x="120975" y="16459"/>
                    <a:pt x="123033" y="20985"/>
                    <a:pt x="123033" y="27363"/>
                  </a:cubicBezTo>
                  <a:cubicBezTo>
                    <a:pt x="123033" y="31478"/>
                    <a:pt x="122210" y="36210"/>
                    <a:pt x="120358" y="41765"/>
                  </a:cubicBezTo>
                  <a:cubicBezTo>
                    <a:pt x="114803" y="58636"/>
                    <a:pt x="100813" y="67071"/>
                    <a:pt x="78387" y="67071"/>
                  </a:cubicBezTo>
                  <a:lnTo>
                    <a:pt x="56578" y="67071"/>
                  </a:lnTo>
                  <a:lnTo>
                    <a:pt x="69540" y="15019"/>
                  </a:lnTo>
                  <a:cubicBezTo>
                    <a:pt x="70569" y="10698"/>
                    <a:pt x="72215" y="8435"/>
                    <a:pt x="74478" y="8230"/>
                  </a:cubicBezTo>
                  <a:cubicBezTo>
                    <a:pt x="75507" y="8024"/>
                    <a:pt x="79621" y="8024"/>
                    <a:pt x="86822" y="8024"/>
                  </a:cubicBezTo>
                  <a:cubicBezTo>
                    <a:pt x="100195" y="8024"/>
                    <a:pt x="108013" y="8435"/>
                    <a:pt x="116860" y="1378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1" name="MathGlyph 241"/>
            <p:cNvSpPr/>
            <p:nvPr/>
          </p:nvSpPr>
          <p:spPr>
            <a:xfrm>
              <a:off x="4234951" y="3530158"/>
              <a:ext cx="64088" cy="95627"/>
            </a:xfrm>
            <a:custGeom>
              <a:avLst/>
              <a:gdLst/>
              <a:ahLst/>
              <a:cxnLst/>
              <a:rect l="l" t="t" r="r" b="b"/>
              <a:pathLst>
                <a:path w="64088" h="95627">
                  <a:moveTo>
                    <a:pt x="8353" y="34564"/>
                  </a:moveTo>
                  <a:cubicBezTo>
                    <a:pt x="12962" y="34564"/>
                    <a:pt x="16418" y="31108"/>
                    <a:pt x="16418" y="26499"/>
                  </a:cubicBezTo>
                  <a:cubicBezTo>
                    <a:pt x="16418" y="21315"/>
                    <a:pt x="13682" y="18578"/>
                    <a:pt x="8353" y="18434"/>
                  </a:cubicBezTo>
                  <a:cubicBezTo>
                    <a:pt x="11521" y="11665"/>
                    <a:pt x="18722" y="6193"/>
                    <a:pt x="28084" y="6193"/>
                  </a:cubicBezTo>
                  <a:cubicBezTo>
                    <a:pt x="40757" y="6193"/>
                    <a:pt x="49110" y="15698"/>
                    <a:pt x="49110" y="28372"/>
                  </a:cubicBezTo>
                  <a:cubicBezTo>
                    <a:pt x="49110" y="35284"/>
                    <a:pt x="46662" y="41909"/>
                    <a:pt x="41621" y="48390"/>
                  </a:cubicBezTo>
                  <a:cubicBezTo>
                    <a:pt x="39173" y="51702"/>
                    <a:pt x="37301" y="54007"/>
                    <a:pt x="36004" y="55303"/>
                  </a:cubicBezTo>
                  <a:lnTo>
                    <a:pt x="1872" y="89147"/>
                  </a:lnTo>
                  <a:cubicBezTo>
                    <a:pt x="0" y="90875"/>
                    <a:pt x="288" y="91307"/>
                    <a:pt x="288" y="95628"/>
                  </a:cubicBezTo>
                  <a:lnTo>
                    <a:pt x="59623" y="95628"/>
                  </a:lnTo>
                  <a:lnTo>
                    <a:pt x="64088" y="68553"/>
                  </a:lnTo>
                  <a:lnTo>
                    <a:pt x="58039" y="68553"/>
                  </a:lnTo>
                  <a:cubicBezTo>
                    <a:pt x="57031" y="76186"/>
                    <a:pt x="55879" y="80650"/>
                    <a:pt x="54583" y="81658"/>
                  </a:cubicBezTo>
                  <a:cubicBezTo>
                    <a:pt x="53863" y="82090"/>
                    <a:pt x="49398" y="82378"/>
                    <a:pt x="40901" y="82378"/>
                  </a:cubicBezTo>
                  <a:lnTo>
                    <a:pt x="16418" y="82378"/>
                  </a:lnTo>
                  <a:cubicBezTo>
                    <a:pt x="26067" y="73881"/>
                    <a:pt x="34996" y="66248"/>
                    <a:pt x="43493" y="59479"/>
                  </a:cubicBezTo>
                  <a:cubicBezTo>
                    <a:pt x="49974" y="54439"/>
                    <a:pt x="54583" y="49974"/>
                    <a:pt x="57463" y="46086"/>
                  </a:cubicBezTo>
                  <a:cubicBezTo>
                    <a:pt x="61784" y="40469"/>
                    <a:pt x="63944" y="34564"/>
                    <a:pt x="63944" y="28372"/>
                  </a:cubicBezTo>
                  <a:cubicBezTo>
                    <a:pt x="63944" y="19442"/>
                    <a:pt x="60488" y="12386"/>
                    <a:pt x="53431" y="7201"/>
                  </a:cubicBezTo>
                  <a:cubicBezTo>
                    <a:pt x="47238" y="2448"/>
                    <a:pt x="39461" y="0"/>
                    <a:pt x="30244" y="0"/>
                  </a:cubicBezTo>
                  <a:cubicBezTo>
                    <a:pt x="22323" y="0"/>
                    <a:pt x="15554" y="2304"/>
                    <a:pt x="9649" y="6913"/>
                  </a:cubicBezTo>
                  <a:cubicBezTo>
                    <a:pt x="3456" y="11953"/>
                    <a:pt x="288" y="18290"/>
                    <a:pt x="288" y="26067"/>
                  </a:cubicBezTo>
                  <a:cubicBezTo>
                    <a:pt x="288" y="30964"/>
                    <a:pt x="3888" y="34564"/>
                    <a:pt x="8353" y="3456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2" name="MathGlyph 242"/>
            <p:cNvSpPr/>
            <p:nvPr/>
          </p:nvSpPr>
          <p:spPr>
            <a:xfrm>
              <a:off x="4365446" y="3534746"/>
              <a:ext cx="113774" cy="228577"/>
            </a:xfrm>
            <a:custGeom>
              <a:avLst/>
              <a:gdLst/>
              <a:ahLst/>
              <a:cxnLst/>
              <a:rect l="l" t="t" r="r" b="b"/>
              <a:pathLst>
                <a:path w="113774" h="228577">
                  <a:moveTo>
                    <a:pt x="90731" y="0"/>
                  </a:moveTo>
                  <a:cubicBezTo>
                    <a:pt x="75095" y="0"/>
                    <a:pt x="64602" y="11933"/>
                    <a:pt x="59253" y="36004"/>
                  </a:cubicBezTo>
                  <a:cubicBezTo>
                    <a:pt x="58430" y="39502"/>
                    <a:pt x="57401" y="46703"/>
                    <a:pt x="55961" y="57401"/>
                  </a:cubicBezTo>
                  <a:lnTo>
                    <a:pt x="53287" y="78181"/>
                  </a:lnTo>
                  <a:cubicBezTo>
                    <a:pt x="50406" y="101224"/>
                    <a:pt x="48555" y="118300"/>
                    <a:pt x="47732" y="129616"/>
                  </a:cubicBezTo>
                  <a:lnTo>
                    <a:pt x="43823" y="180434"/>
                  </a:lnTo>
                  <a:cubicBezTo>
                    <a:pt x="42382" y="200391"/>
                    <a:pt x="39091" y="222405"/>
                    <a:pt x="23043" y="222405"/>
                  </a:cubicBezTo>
                  <a:cubicBezTo>
                    <a:pt x="18722" y="222405"/>
                    <a:pt x="15019" y="221376"/>
                    <a:pt x="11933" y="219319"/>
                  </a:cubicBezTo>
                  <a:cubicBezTo>
                    <a:pt x="16253" y="218084"/>
                    <a:pt x="18517" y="215204"/>
                    <a:pt x="18517" y="210678"/>
                  </a:cubicBezTo>
                  <a:cubicBezTo>
                    <a:pt x="18517" y="205123"/>
                    <a:pt x="14813" y="201214"/>
                    <a:pt x="9258" y="201214"/>
                  </a:cubicBezTo>
                  <a:cubicBezTo>
                    <a:pt x="3086" y="201214"/>
                    <a:pt x="0" y="204506"/>
                    <a:pt x="0" y="210883"/>
                  </a:cubicBezTo>
                  <a:cubicBezTo>
                    <a:pt x="0" y="221788"/>
                    <a:pt x="11316" y="228577"/>
                    <a:pt x="23043" y="228577"/>
                  </a:cubicBezTo>
                  <a:cubicBezTo>
                    <a:pt x="39708" y="228577"/>
                    <a:pt x="51229" y="216233"/>
                    <a:pt x="57401" y="191750"/>
                  </a:cubicBezTo>
                  <a:cubicBezTo>
                    <a:pt x="61722" y="174468"/>
                    <a:pt x="65631" y="143607"/>
                    <a:pt x="68923" y="98961"/>
                  </a:cubicBezTo>
                  <a:lnTo>
                    <a:pt x="72832" y="48143"/>
                  </a:lnTo>
                  <a:cubicBezTo>
                    <a:pt x="73655" y="36416"/>
                    <a:pt x="75095" y="27158"/>
                    <a:pt x="76947" y="20574"/>
                  </a:cubicBezTo>
                  <a:cubicBezTo>
                    <a:pt x="79621" y="11933"/>
                    <a:pt x="81473" y="6172"/>
                    <a:pt x="90937" y="6172"/>
                  </a:cubicBezTo>
                  <a:cubicBezTo>
                    <a:pt x="95258" y="6172"/>
                    <a:pt x="98961" y="7201"/>
                    <a:pt x="101841" y="9258"/>
                  </a:cubicBezTo>
                  <a:cubicBezTo>
                    <a:pt x="97521" y="10493"/>
                    <a:pt x="95258" y="13373"/>
                    <a:pt x="95258" y="17899"/>
                  </a:cubicBezTo>
                  <a:cubicBezTo>
                    <a:pt x="95258" y="23454"/>
                    <a:pt x="98961" y="27363"/>
                    <a:pt x="104516" y="27363"/>
                  </a:cubicBezTo>
                  <a:cubicBezTo>
                    <a:pt x="110688" y="27363"/>
                    <a:pt x="113774" y="24072"/>
                    <a:pt x="113774" y="17694"/>
                  </a:cubicBezTo>
                  <a:cubicBezTo>
                    <a:pt x="113774" y="6789"/>
                    <a:pt x="102459" y="0"/>
                    <a:pt x="90731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3" name="MathGlyph 243"/>
            <p:cNvSpPr/>
            <p:nvPr/>
          </p:nvSpPr>
          <p:spPr>
            <a:xfrm>
              <a:off x="4461197" y="3708847"/>
              <a:ext cx="66824" cy="98508"/>
            </a:xfrm>
            <a:custGeom>
              <a:avLst/>
              <a:gdLst/>
              <a:ahLst/>
              <a:cxnLst/>
              <a:rect l="l" t="t" r="r" b="b"/>
              <a:pathLst>
                <a:path w="66824" h="98508">
                  <a:moveTo>
                    <a:pt x="66824" y="49686"/>
                  </a:moveTo>
                  <a:cubicBezTo>
                    <a:pt x="66824" y="33412"/>
                    <a:pt x="63944" y="21027"/>
                    <a:pt x="58327" y="12530"/>
                  </a:cubicBezTo>
                  <a:cubicBezTo>
                    <a:pt x="53719" y="5329"/>
                    <a:pt x="44502" y="0"/>
                    <a:pt x="33412" y="0"/>
                  </a:cubicBezTo>
                  <a:cubicBezTo>
                    <a:pt x="28804" y="0"/>
                    <a:pt x="24627" y="720"/>
                    <a:pt x="21027" y="2304"/>
                  </a:cubicBezTo>
                  <a:cubicBezTo>
                    <a:pt x="5185" y="8929"/>
                    <a:pt x="0" y="27363"/>
                    <a:pt x="0" y="49686"/>
                  </a:cubicBezTo>
                  <a:cubicBezTo>
                    <a:pt x="0" y="54583"/>
                    <a:pt x="288" y="59191"/>
                    <a:pt x="720" y="63656"/>
                  </a:cubicBezTo>
                  <a:cubicBezTo>
                    <a:pt x="3168" y="82522"/>
                    <a:pt x="11953" y="98508"/>
                    <a:pt x="33412" y="98508"/>
                  </a:cubicBezTo>
                  <a:cubicBezTo>
                    <a:pt x="38021" y="98508"/>
                    <a:pt x="42197" y="97788"/>
                    <a:pt x="45798" y="96204"/>
                  </a:cubicBezTo>
                  <a:cubicBezTo>
                    <a:pt x="61640" y="89723"/>
                    <a:pt x="66824" y="71721"/>
                    <a:pt x="66824" y="49686"/>
                  </a:cubicBezTo>
                  <a:close/>
                  <a:moveTo>
                    <a:pt x="50406" y="17714"/>
                  </a:moveTo>
                  <a:cubicBezTo>
                    <a:pt x="51990" y="23043"/>
                    <a:pt x="52855" y="32980"/>
                    <a:pt x="52855" y="47814"/>
                  </a:cubicBezTo>
                  <a:cubicBezTo>
                    <a:pt x="52855" y="61928"/>
                    <a:pt x="52279" y="71865"/>
                    <a:pt x="50982" y="77770"/>
                  </a:cubicBezTo>
                  <a:cubicBezTo>
                    <a:pt x="49254" y="86267"/>
                    <a:pt x="43205" y="93324"/>
                    <a:pt x="33412" y="93324"/>
                  </a:cubicBezTo>
                  <a:cubicBezTo>
                    <a:pt x="29812" y="93324"/>
                    <a:pt x="26211" y="92172"/>
                    <a:pt x="22899" y="89723"/>
                  </a:cubicBezTo>
                  <a:cubicBezTo>
                    <a:pt x="18434" y="86411"/>
                    <a:pt x="15698" y="79930"/>
                    <a:pt x="14546" y="69993"/>
                  </a:cubicBezTo>
                  <a:cubicBezTo>
                    <a:pt x="14114" y="66680"/>
                    <a:pt x="13970" y="59335"/>
                    <a:pt x="13970" y="47814"/>
                  </a:cubicBezTo>
                  <a:cubicBezTo>
                    <a:pt x="13970" y="33844"/>
                    <a:pt x="14690" y="24195"/>
                    <a:pt x="16130" y="19010"/>
                  </a:cubicBezTo>
                  <a:cubicBezTo>
                    <a:pt x="18578" y="9793"/>
                    <a:pt x="24339" y="5185"/>
                    <a:pt x="33412" y="5185"/>
                  </a:cubicBezTo>
                  <a:cubicBezTo>
                    <a:pt x="42053" y="5185"/>
                    <a:pt x="48390" y="10801"/>
                    <a:pt x="50406" y="1771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4" name="MathGlyph 244"/>
            <p:cNvSpPr/>
            <p:nvPr/>
          </p:nvSpPr>
          <p:spPr>
            <a:xfrm>
              <a:off x="4500823" y="3487817"/>
              <a:ext cx="97068" cy="98364"/>
            </a:xfrm>
            <a:custGeom>
              <a:avLst/>
              <a:gdLst/>
              <a:ahLst/>
              <a:cxnLst/>
              <a:rect l="l" t="t" r="r" b="b"/>
              <a:pathLst>
                <a:path w="97068" h="98364">
                  <a:moveTo>
                    <a:pt x="54871" y="78490"/>
                  </a:moveTo>
                  <a:cubicBezTo>
                    <a:pt x="64808" y="77770"/>
                    <a:pt x="73737" y="75177"/>
                    <a:pt x="81802" y="70713"/>
                  </a:cubicBezTo>
                  <a:cubicBezTo>
                    <a:pt x="92028" y="65096"/>
                    <a:pt x="97068" y="57895"/>
                    <a:pt x="97068" y="49254"/>
                  </a:cubicBezTo>
                  <a:cubicBezTo>
                    <a:pt x="97068" y="40469"/>
                    <a:pt x="92028" y="33268"/>
                    <a:pt x="81946" y="27651"/>
                  </a:cubicBezTo>
                  <a:cubicBezTo>
                    <a:pt x="73737" y="23187"/>
                    <a:pt x="64808" y="20595"/>
                    <a:pt x="54871" y="19874"/>
                  </a:cubicBezTo>
                  <a:lnTo>
                    <a:pt x="54871" y="12242"/>
                  </a:lnTo>
                  <a:cubicBezTo>
                    <a:pt x="54871" y="10369"/>
                    <a:pt x="55015" y="9217"/>
                    <a:pt x="55447" y="8497"/>
                  </a:cubicBezTo>
                  <a:cubicBezTo>
                    <a:pt x="56167" y="6913"/>
                    <a:pt x="60200" y="6193"/>
                    <a:pt x="67688" y="6193"/>
                  </a:cubicBezTo>
                  <a:lnTo>
                    <a:pt x="73305" y="6193"/>
                  </a:lnTo>
                  <a:lnTo>
                    <a:pt x="73305" y="0"/>
                  </a:lnTo>
                  <a:lnTo>
                    <a:pt x="48102" y="576"/>
                  </a:lnTo>
                  <a:cubicBezTo>
                    <a:pt x="37877" y="720"/>
                    <a:pt x="29380" y="576"/>
                    <a:pt x="22899" y="0"/>
                  </a:cubicBezTo>
                  <a:lnTo>
                    <a:pt x="22899" y="6193"/>
                  </a:lnTo>
                  <a:lnTo>
                    <a:pt x="28516" y="6193"/>
                  </a:lnTo>
                  <a:cubicBezTo>
                    <a:pt x="36004" y="6193"/>
                    <a:pt x="40181" y="6913"/>
                    <a:pt x="40901" y="8497"/>
                  </a:cubicBezTo>
                  <a:cubicBezTo>
                    <a:pt x="41189" y="9217"/>
                    <a:pt x="41333" y="10369"/>
                    <a:pt x="41333" y="12242"/>
                  </a:cubicBezTo>
                  <a:lnTo>
                    <a:pt x="41333" y="20019"/>
                  </a:lnTo>
                  <a:cubicBezTo>
                    <a:pt x="31540" y="20739"/>
                    <a:pt x="22755" y="23331"/>
                    <a:pt x="14834" y="27795"/>
                  </a:cubicBezTo>
                  <a:cubicBezTo>
                    <a:pt x="4897" y="33412"/>
                    <a:pt x="0" y="40469"/>
                    <a:pt x="0" y="49110"/>
                  </a:cubicBezTo>
                  <a:cubicBezTo>
                    <a:pt x="0" y="57895"/>
                    <a:pt x="4897" y="64952"/>
                    <a:pt x="14834" y="70569"/>
                  </a:cubicBezTo>
                  <a:cubicBezTo>
                    <a:pt x="22611" y="75033"/>
                    <a:pt x="31396" y="77626"/>
                    <a:pt x="41333" y="78346"/>
                  </a:cubicBezTo>
                  <a:lnTo>
                    <a:pt x="41333" y="86123"/>
                  </a:lnTo>
                  <a:cubicBezTo>
                    <a:pt x="41333" y="87995"/>
                    <a:pt x="41189" y="89147"/>
                    <a:pt x="40901" y="89867"/>
                  </a:cubicBezTo>
                  <a:cubicBezTo>
                    <a:pt x="40181" y="91451"/>
                    <a:pt x="36004" y="92172"/>
                    <a:pt x="28516" y="92172"/>
                  </a:cubicBezTo>
                  <a:lnTo>
                    <a:pt x="22899" y="92172"/>
                  </a:lnTo>
                  <a:lnTo>
                    <a:pt x="22899" y="98364"/>
                  </a:lnTo>
                  <a:lnTo>
                    <a:pt x="48102" y="97788"/>
                  </a:lnTo>
                  <a:cubicBezTo>
                    <a:pt x="58327" y="97644"/>
                    <a:pt x="66824" y="97788"/>
                    <a:pt x="73305" y="98364"/>
                  </a:cubicBezTo>
                  <a:lnTo>
                    <a:pt x="73305" y="92172"/>
                  </a:lnTo>
                  <a:lnTo>
                    <a:pt x="67688" y="92172"/>
                  </a:lnTo>
                  <a:cubicBezTo>
                    <a:pt x="60200" y="92172"/>
                    <a:pt x="56167" y="91451"/>
                    <a:pt x="55447" y="89867"/>
                  </a:cubicBezTo>
                  <a:cubicBezTo>
                    <a:pt x="55015" y="89147"/>
                    <a:pt x="54871" y="87995"/>
                    <a:pt x="54871" y="86123"/>
                  </a:cubicBezTo>
                  <a:close/>
                  <a:moveTo>
                    <a:pt x="72585" y="30820"/>
                  </a:moveTo>
                  <a:cubicBezTo>
                    <a:pt x="78346" y="34564"/>
                    <a:pt x="81226" y="40613"/>
                    <a:pt x="81226" y="49110"/>
                  </a:cubicBezTo>
                  <a:cubicBezTo>
                    <a:pt x="81226" y="57895"/>
                    <a:pt x="78202" y="64088"/>
                    <a:pt x="72153" y="67832"/>
                  </a:cubicBezTo>
                  <a:cubicBezTo>
                    <a:pt x="67256" y="70857"/>
                    <a:pt x="61496" y="72585"/>
                    <a:pt x="54871" y="73305"/>
                  </a:cubicBezTo>
                  <a:lnTo>
                    <a:pt x="54871" y="25059"/>
                  </a:lnTo>
                  <a:cubicBezTo>
                    <a:pt x="61928" y="25779"/>
                    <a:pt x="67832" y="27651"/>
                    <a:pt x="72585" y="30820"/>
                  </a:cubicBezTo>
                  <a:close/>
                  <a:moveTo>
                    <a:pt x="41333" y="25059"/>
                  </a:moveTo>
                  <a:lnTo>
                    <a:pt x="41333" y="73305"/>
                  </a:lnTo>
                  <a:cubicBezTo>
                    <a:pt x="34996" y="72585"/>
                    <a:pt x="29380" y="70713"/>
                    <a:pt x="24483" y="67544"/>
                  </a:cubicBezTo>
                  <a:cubicBezTo>
                    <a:pt x="18722" y="63800"/>
                    <a:pt x="15842" y="57751"/>
                    <a:pt x="15842" y="49254"/>
                  </a:cubicBezTo>
                  <a:cubicBezTo>
                    <a:pt x="15842" y="40469"/>
                    <a:pt x="18866" y="34276"/>
                    <a:pt x="24771" y="30676"/>
                  </a:cubicBezTo>
                  <a:cubicBezTo>
                    <a:pt x="29812" y="27651"/>
                    <a:pt x="35284" y="25779"/>
                    <a:pt x="41333" y="25059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5" name="MathGlyph 245"/>
            <p:cNvSpPr/>
            <p:nvPr/>
          </p:nvSpPr>
          <p:spPr>
            <a:xfrm>
              <a:off x="4640557" y="35465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4646" y="204917"/>
                  </a:moveTo>
                  <a:cubicBezTo>
                    <a:pt x="46497" y="204917"/>
                    <a:pt x="47526" y="203888"/>
                    <a:pt x="47526" y="202037"/>
                  </a:cubicBezTo>
                  <a:cubicBezTo>
                    <a:pt x="47526" y="201419"/>
                    <a:pt x="47114" y="200597"/>
                    <a:pt x="46497" y="199774"/>
                  </a:cubicBezTo>
                  <a:cubicBezTo>
                    <a:pt x="35799" y="191544"/>
                    <a:pt x="27158" y="177965"/>
                    <a:pt x="20780" y="159243"/>
                  </a:cubicBezTo>
                  <a:cubicBezTo>
                    <a:pt x="15225" y="142989"/>
                    <a:pt x="12344" y="126942"/>
                    <a:pt x="12344" y="111100"/>
                  </a:cubicBezTo>
                  <a:lnTo>
                    <a:pt x="12344" y="93817"/>
                  </a:lnTo>
                  <a:cubicBezTo>
                    <a:pt x="12344" y="77975"/>
                    <a:pt x="15225" y="61928"/>
                    <a:pt x="20780" y="45674"/>
                  </a:cubicBezTo>
                  <a:cubicBezTo>
                    <a:pt x="27158" y="26952"/>
                    <a:pt x="35799" y="13373"/>
                    <a:pt x="46497" y="5143"/>
                  </a:cubicBezTo>
                  <a:cubicBezTo>
                    <a:pt x="47114" y="4526"/>
                    <a:pt x="47526" y="3703"/>
                    <a:pt x="47526" y="2880"/>
                  </a:cubicBezTo>
                  <a:cubicBezTo>
                    <a:pt x="47526" y="1029"/>
                    <a:pt x="46497" y="0"/>
                    <a:pt x="44646" y="0"/>
                  </a:cubicBezTo>
                  <a:cubicBezTo>
                    <a:pt x="44440" y="0"/>
                    <a:pt x="43823" y="206"/>
                    <a:pt x="43205" y="617"/>
                  </a:cubicBezTo>
                  <a:cubicBezTo>
                    <a:pt x="30861" y="10081"/>
                    <a:pt x="20574" y="24072"/>
                    <a:pt x="12139" y="42794"/>
                  </a:cubicBezTo>
                  <a:cubicBezTo>
                    <a:pt x="4115" y="60693"/>
                    <a:pt x="0" y="77564"/>
                    <a:pt x="0" y="93817"/>
                  </a:cubicBezTo>
                  <a:lnTo>
                    <a:pt x="0" y="111100"/>
                  </a:lnTo>
                  <a:cubicBezTo>
                    <a:pt x="0" y="127353"/>
                    <a:pt x="4115" y="144224"/>
                    <a:pt x="12139" y="162123"/>
                  </a:cubicBezTo>
                  <a:cubicBezTo>
                    <a:pt x="20574" y="180845"/>
                    <a:pt x="30861" y="194836"/>
                    <a:pt x="43205" y="204300"/>
                  </a:cubicBezTo>
                  <a:cubicBezTo>
                    <a:pt x="43823" y="204711"/>
                    <a:pt x="44440" y="204917"/>
                    <a:pt x="44646" y="20491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6" name="MathGlyph 246"/>
            <p:cNvSpPr/>
            <p:nvPr/>
          </p:nvSpPr>
          <p:spPr>
            <a:xfrm>
              <a:off x="4705370" y="3559951"/>
              <a:ext cx="169529" cy="140520"/>
            </a:xfrm>
            <a:custGeom>
              <a:avLst/>
              <a:gdLst/>
              <a:ahLst/>
              <a:cxnLst/>
              <a:rect l="l" t="t" r="r" b="b"/>
              <a:pathLst>
                <a:path w="169529" h="140520">
                  <a:moveTo>
                    <a:pt x="166032" y="0"/>
                  </a:moveTo>
                  <a:cubicBezTo>
                    <a:pt x="162535" y="0"/>
                    <a:pt x="150396" y="617"/>
                    <a:pt x="146898" y="617"/>
                  </a:cubicBezTo>
                  <a:cubicBezTo>
                    <a:pt x="142784" y="617"/>
                    <a:pt x="128382" y="0"/>
                    <a:pt x="124267" y="0"/>
                  </a:cubicBezTo>
                  <a:cubicBezTo>
                    <a:pt x="121181" y="0"/>
                    <a:pt x="119535" y="1646"/>
                    <a:pt x="119535" y="4938"/>
                  </a:cubicBezTo>
                  <a:cubicBezTo>
                    <a:pt x="119535" y="6789"/>
                    <a:pt x="120564" y="7818"/>
                    <a:pt x="122827" y="8024"/>
                  </a:cubicBezTo>
                  <a:cubicBezTo>
                    <a:pt x="127765" y="8641"/>
                    <a:pt x="130233" y="10287"/>
                    <a:pt x="130233" y="13373"/>
                  </a:cubicBezTo>
                  <a:cubicBezTo>
                    <a:pt x="130233" y="15225"/>
                    <a:pt x="128999" y="17488"/>
                    <a:pt x="126530" y="20163"/>
                  </a:cubicBezTo>
                  <a:lnTo>
                    <a:pt x="94435" y="54727"/>
                  </a:lnTo>
                  <a:cubicBezTo>
                    <a:pt x="88468" y="40737"/>
                    <a:pt x="82707" y="26952"/>
                    <a:pt x="76741" y="12962"/>
                  </a:cubicBezTo>
                  <a:cubicBezTo>
                    <a:pt x="76947" y="12550"/>
                    <a:pt x="77153" y="12139"/>
                    <a:pt x="77770" y="11727"/>
                  </a:cubicBezTo>
                  <a:cubicBezTo>
                    <a:pt x="79621" y="9670"/>
                    <a:pt x="83119" y="8435"/>
                    <a:pt x="88057" y="8024"/>
                  </a:cubicBezTo>
                  <a:cubicBezTo>
                    <a:pt x="91349" y="7612"/>
                    <a:pt x="92994" y="5966"/>
                    <a:pt x="92994" y="3292"/>
                  </a:cubicBezTo>
                  <a:cubicBezTo>
                    <a:pt x="92994" y="1029"/>
                    <a:pt x="91760" y="0"/>
                    <a:pt x="89085" y="0"/>
                  </a:cubicBezTo>
                  <a:cubicBezTo>
                    <a:pt x="84148" y="0"/>
                    <a:pt x="68306" y="617"/>
                    <a:pt x="63368" y="617"/>
                  </a:cubicBezTo>
                  <a:cubicBezTo>
                    <a:pt x="59047" y="617"/>
                    <a:pt x="44851" y="0"/>
                    <a:pt x="40531" y="0"/>
                  </a:cubicBezTo>
                  <a:cubicBezTo>
                    <a:pt x="37445" y="0"/>
                    <a:pt x="36005" y="1646"/>
                    <a:pt x="36005" y="4938"/>
                  </a:cubicBezTo>
                  <a:cubicBezTo>
                    <a:pt x="36005" y="6995"/>
                    <a:pt x="37856" y="8024"/>
                    <a:pt x="41559" y="8024"/>
                  </a:cubicBezTo>
                  <a:cubicBezTo>
                    <a:pt x="50818" y="8024"/>
                    <a:pt x="53698" y="8024"/>
                    <a:pt x="56167" y="13990"/>
                  </a:cubicBezTo>
                  <a:lnTo>
                    <a:pt x="80033" y="70157"/>
                  </a:lnTo>
                  <a:lnTo>
                    <a:pt x="37239" y="116037"/>
                  </a:lnTo>
                  <a:cubicBezTo>
                    <a:pt x="36622" y="116655"/>
                    <a:pt x="35799" y="117478"/>
                    <a:pt x="34770" y="118095"/>
                  </a:cubicBezTo>
                  <a:cubicBezTo>
                    <a:pt x="26335" y="126942"/>
                    <a:pt x="16665" y="131879"/>
                    <a:pt x="5349" y="132497"/>
                  </a:cubicBezTo>
                  <a:cubicBezTo>
                    <a:pt x="1852" y="132702"/>
                    <a:pt x="0" y="134554"/>
                    <a:pt x="0" y="137640"/>
                  </a:cubicBezTo>
                  <a:cubicBezTo>
                    <a:pt x="617" y="139492"/>
                    <a:pt x="823" y="140520"/>
                    <a:pt x="3498" y="140520"/>
                  </a:cubicBezTo>
                  <a:cubicBezTo>
                    <a:pt x="6995" y="140520"/>
                    <a:pt x="19134" y="139903"/>
                    <a:pt x="22631" y="139903"/>
                  </a:cubicBezTo>
                  <a:cubicBezTo>
                    <a:pt x="26952" y="139903"/>
                    <a:pt x="41148" y="140520"/>
                    <a:pt x="45469" y="140520"/>
                  </a:cubicBezTo>
                  <a:cubicBezTo>
                    <a:pt x="48555" y="140520"/>
                    <a:pt x="49995" y="138874"/>
                    <a:pt x="49995" y="135583"/>
                  </a:cubicBezTo>
                  <a:cubicBezTo>
                    <a:pt x="49995" y="133731"/>
                    <a:pt x="48966" y="132702"/>
                    <a:pt x="46703" y="132497"/>
                  </a:cubicBezTo>
                  <a:cubicBezTo>
                    <a:pt x="41765" y="132085"/>
                    <a:pt x="39296" y="130233"/>
                    <a:pt x="39296" y="127147"/>
                  </a:cubicBezTo>
                  <a:cubicBezTo>
                    <a:pt x="39296" y="125090"/>
                    <a:pt x="41148" y="122210"/>
                    <a:pt x="44646" y="118506"/>
                  </a:cubicBezTo>
                  <a:cubicBezTo>
                    <a:pt x="57401" y="104927"/>
                    <a:pt x="70363" y="91349"/>
                    <a:pt x="82913" y="77564"/>
                  </a:cubicBezTo>
                  <a:cubicBezTo>
                    <a:pt x="89908" y="94229"/>
                    <a:pt x="97109" y="110688"/>
                    <a:pt x="103899" y="127559"/>
                  </a:cubicBezTo>
                  <a:cubicBezTo>
                    <a:pt x="103693" y="127970"/>
                    <a:pt x="103487" y="128382"/>
                    <a:pt x="102870" y="128999"/>
                  </a:cubicBezTo>
                  <a:cubicBezTo>
                    <a:pt x="101018" y="130851"/>
                    <a:pt x="97727" y="131879"/>
                    <a:pt x="92789" y="132497"/>
                  </a:cubicBezTo>
                  <a:cubicBezTo>
                    <a:pt x="89703" y="132908"/>
                    <a:pt x="88057" y="134554"/>
                    <a:pt x="88057" y="137229"/>
                  </a:cubicBezTo>
                  <a:cubicBezTo>
                    <a:pt x="88057" y="139492"/>
                    <a:pt x="89291" y="140520"/>
                    <a:pt x="91966" y="140520"/>
                  </a:cubicBezTo>
                  <a:lnTo>
                    <a:pt x="117683" y="139903"/>
                  </a:lnTo>
                  <a:cubicBezTo>
                    <a:pt x="122004" y="139903"/>
                    <a:pt x="136406" y="140520"/>
                    <a:pt x="140109" y="140520"/>
                  </a:cubicBezTo>
                  <a:cubicBezTo>
                    <a:pt x="143195" y="140520"/>
                    <a:pt x="144841" y="138874"/>
                    <a:pt x="144841" y="135788"/>
                  </a:cubicBezTo>
                  <a:cubicBezTo>
                    <a:pt x="144841" y="133731"/>
                    <a:pt x="143401" y="132702"/>
                    <a:pt x="140315" y="132497"/>
                  </a:cubicBezTo>
                  <a:cubicBezTo>
                    <a:pt x="133937" y="132497"/>
                    <a:pt x="129822" y="132291"/>
                    <a:pt x="128382" y="131468"/>
                  </a:cubicBezTo>
                  <a:cubicBezTo>
                    <a:pt x="126942" y="130645"/>
                    <a:pt x="125296" y="128176"/>
                    <a:pt x="123650" y="124061"/>
                  </a:cubicBezTo>
                  <a:lnTo>
                    <a:pt x="97521" y="61722"/>
                  </a:lnTo>
                  <a:cubicBezTo>
                    <a:pt x="111511" y="46909"/>
                    <a:pt x="122004" y="35799"/>
                    <a:pt x="128793" y="28186"/>
                  </a:cubicBezTo>
                  <a:cubicBezTo>
                    <a:pt x="133731" y="23043"/>
                    <a:pt x="137023" y="19545"/>
                    <a:pt x="138875" y="18105"/>
                  </a:cubicBezTo>
                  <a:cubicBezTo>
                    <a:pt x="146487" y="11727"/>
                    <a:pt x="154922" y="8435"/>
                    <a:pt x="164181" y="8024"/>
                  </a:cubicBezTo>
                  <a:cubicBezTo>
                    <a:pt x="168501" y="7818"/>
                    <a:pt x="169530" y="6789"/>
                    <a:pt x="169530" y="2880"/>
                  </a:cubicBezTo>
                  <a:cubicBezTo>
                    <a:pt x="168913" y="1029"/>
                    <a:pt x="168707" y="0"/>
                    <a:pt x="166032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7" name="MathGlyph 247"/>
            <p:cNvSpPr/>
            <p:nvPr/>
          </p:nvSpPr>
          <p:spPr>
            <a:xfrm>
              <a:off x="4921737" y="360830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8" name="MathGlyph 248"/>
            <p:cNvSpPr/>
            <p:nvPr/>
          </p:nvSpPr>
          <p:spPr>
            <a:xfrm>
              <a:off x="5002798" y="35653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49" name="MathGlyph 249"/>
            <p:cNvSpPr/>
            <p:nvPr/>
          </p:nvSpPr>
          <p:spPr>
            <a:xfrm>
              <a:off x="5059788" y="36095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0" name="MathGlyph 250"/>
            <p:cNvSpPr/>
            <p:nvPr/>
          </p:nvSpPr>
          <p:spPr>
            <a:xfrm>
              <a:off x="5213409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1" name="MathGlyph 251"/>
            <p:cNvSpPr/>
            <p:nvPr/>
          </p:nvSpPr>
          <p:spPr>
            <a:xfrm>
              <a:off x="5407672" y="3644922"/>
              <a:ext cx="137022" cy="9525"/>
            </a:xfrm>
            <a:custGeom>
              <a:avLst/>
              <a:gdLst/>
              <a:ahLst/>
              <a:cxnLst/>
              <a:rect l="l" t="t" r="r" b="b"/>
              <a:pathLst>
                <a:path w="137022" h="9525">
                  <a:moveTo>
                    <a:pt x="132085" y="0"/>
                  </a:moveTo>
                  <a:lnTo>
                    <a:pt x="4938" y="0"/>
                  </a:lnTo>
                  <a:cubicBezTo>
                    <a:pt x="1646" y="0"/>
                    <a:pt x="0" y="1440"/>
                    <a:pt x="0" y="4115"/>
                  </a:cubicBezTo>
                  <a:cubicBezTo>
                    <a:pt x="0" y="6789"/>
                    <a:pt x="1646" y="8230"/>
                    <a:pt x="4938" y="8230"/>
                  </a:cubicBezTo>
                  <a:lnTo>
                    <a:pt x="132085" y="8230"/>
                  </a:lnTo>
                  <a:cubicBezTo>
                    <a:pt x="135377" y="8230"/>
                    <a:pt x="137023" y="6789"/>
                    <a:pt x="137023" y="4115"/>
                  </a:cubicBezTo>
                  <a:cubicBezTo>
                    <a:pt x="137023" y="1646"/>
                    <a:pt x="134554" y="0"/>
                    <a:pt x="132085" y="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2" name="MathGlyph 252"/>
            <p:cNvSpPr/>
            <p:nvPr/>
          </p:nvSpPr>
          <p:spPr>
            <a:xfrm>
              <a:off x="5613871" y="3559951"/>
              <a:ext cx="136817" cy="140520"/>
            </a:xfrm>
            <a:custGeom>
              <a:avLst/>
              <a:gdLst/>
              <a:ahLst/>
              <a:cxnLst/>
              <a:rect l="l" t="t" r="r" b="b"/>
              <a:pathLst>
                <a:path w="136817" h="140520">
                  <a:moveTo>
                    <a:pt x="136200" y="6172"/>
                  </a:moveTo>
                  <a:cubicBezTo>
                    <a:pt x="136611" y="4321"/>
                    <a:pt x="136817" y="3086"/>
                    <a:pt x="136817" y="2675"/>
                  </a:cubicBezTo>
                  <a:cubicBezTo>
                    <a:pt x="136817" y="823"/>
                    <a:pt x="135788" y="0"/>
                    <a:pt x="133525" y="0"/>
                  </a:cubicBezTo>
                  <a:lnTo>
                    <a:pt x="45057" y="0"/>
                  </a:lnTo>
                  <a:cubicBezTo>
                    <a:pt x="39914" y="0"/>
                    <a:pt x="39296" y="617"/>
                    <a:pt x="38062" y="4732"/>
                  </a:cubicBezTo>
                  <a:lnTo>
                    <a:pt x="26952" y="41148"/>
                  </a:lnTo>
                  <a:cubicBezTo>
                    <a:pt x="26540" y="42177"/>
                    <a:pt x="26335" y="43411"/>
                    <a:pt x="26129" y="44440"/>
                  </a:cubicBezTo>
                  <a:cubicBezTo>
                    <a:pt x="26746" y="46086"/>
                    <a:pt x="27158" y="47320"/>
                    <a:pt x="29421" y="47320"/>
                  </a:cubicBezTo>
                  <a:cubicBezTo>
                    <a:pt x="30450" y="47320"/>
                    <a:pt x="31684" y="46497"/>
                    <a:pt x="32918" y="44851"/>
                  </a:cubicBezTo>
                  <a:cubicBezTo>
                    <a:pt x="37239" y="31478"/>
                    <a:pt x="43000" y="21808"/>
                    <a:pt x="50201" y="16253"/>
                  </a:cubicBezTo>
                  <a:cubicBezTo>
                    <a:pt x="57401" y="10698"/>
                    <a:pt x="68100" y="8024"/>
                    <a:pt x="82090" y="8024"/>
                  </a:cubicBezTo>
                  <a:lnTo>
                    <a:pt x="113363" y="8024"/>
                  </a:lnTo>
                  <a:lnTo>
                    <a:pt x="823" y="133731"/>
                  </a:lnTo>
                  <a:lnTo>
                    <a:pt x="0" y="137846"/>
                  </a:lnTo>
                  <a:cubicBezTo>
                    <a:pt x="0" y="139697"/>
                    <a:pt x="1234" y="140520"/>
                    <a:pt x="3498" y="140520"/>
                  </a:cubicBezTo>
                  <a:lnTo>
                    <a:pt x="94229" y="140520"/>
                  </a:lnTo>
                  <a:cubicBezTo>
                    <a:pt x="99578" y="140520"/>
                    <a:pt x="100195" y="140109"/>
                    <a:pt x="101430" y="135788"/>
                  </a:cubicBezTo>
                  <a:lnTo>
                    <a:pt x="115832" y="90731"/>
                  </a:lnTo>
                  <a:cubicBezTo>
                    <a:pt x="116037" y="89908"/>
                    <a:pt x="116655" y="88468"/>
                    <a:pt x="116655" y="87645"/>
                  </a:cubicBezTo>
                  <a:cubicBezTo>
                    <a:pt x="116655" y="85588"/>
                    <a:pt x="115420" y="84559"/>
                    <a:pt x="113157" y="84559"/>
                  </a:cubicBezTo>
                  <a:cubicBezTo>
                    <a:pt x="111717" y="84559"/>
                    <a:pt x="110277" y="86411"/>
                    <a:pt x="109042" y="90320"/>
                  </a:cubicBezTo>
                  <a:cubicBezTo>
                    <a:pt x="104516" y="104310"/>
                    <a:pt x="98961" y="114597"/>
                    <a:pt x="92172" y="121181"/>
                  </a:cubicBezTo>
                  <a:cubicBezTo>
                    <a:pt x="84971" y="128382"/>
                    <a:pt x="73038" y="131879"/>
                    <a:pt x="56579" y="131879"/>
                  </a:cubicBezTo>
                  <a:lnTo>
                    <a:pt x="23660" y="131879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3" name="MathGlyph 253"/>
            <p:cNvSpPr/>
            <p:nvPr/>
          </p:nvSpPr>
          <p:spPr>
            <a:xfrm>
              <a:off x="5797737" y="3608300"/>
              <a:ext cx="78386" cy="94434"/>
            </a:xfrm>
            <a:custGeom>
              <a:avLst/>
              <a:gdLst/>
              <a:ahLst/>
              <a:cxnLst/>
              <a:rect l="l" t="t" r="r" b="b"/>
              <a:pathLst>
                <a:path w="78386" h="94434">
                  <a:moveTo>
                    <a:pt x="44646" y="6584"/>
                  </a:moveTo>
                  <a:cubicBezTo>
                    <a:pt x="53287" y="6584"/>
                    <a:pt x="59870" y="8641"/>
                    <a:pt x="64397" y="12756"/>
                  </a:cubicBezTo>
                  <a:cubicBezTo>
                    <a:pt x="59459" y="13373"/>
                    <a:pt x="55961" y="17899"/>
                    <a:pt x="55961" y="22631"/>
                  </a:cubicBezTo>
                  <a:cubicBezTo>
                    <a:pt x="55961" y="29421"/>
                    <a:pt x="59253" y="32713"/>
                    <a:pt x="66043" y="32713"/>
                  </a:cubicBezTo>
                  <a:cubicBezTo>
                    <a:pt x="72832" y="32713"/>
                    <a:pt x="76124" y="29215"/>
                    <a:pt x="76124" y="22426"/>
                  </a:cubicBezTo>
                  <a:cubicBezTo>
                    <a:pt x="76124" y="7818"/>
                    <a:pt x="60282" y="0"/>
                    <a:pt x="44440" y="0"/>
                  </a:cubicBezTo>
                  <a:cubicBezTo>
                    <a:pt x="31684" y="0"/>
                    <a:pt x="21191" y="4526"/>
                    <a:pt x="12756" y="13990"/>
                  </a:cubicBezTo>
                  <a:cubicBezTo>
                    <a:pt x="4321" y="23454"/>
                    <a:pt x="0" y="34770"/>
                    <a:pt x="0" y="47732"/>
                  </a:cubicBezTo>
                  <a:cubicBezTo>
                    <a:pt x="0" y="60282"/>
                    <a:pt x="4321" y="71392"/>
                    <a:pt x="12756" y="80650"/>
                  </a:cubicBezTo>
                  <a:cubicBezTo>
                    <a:pt x="21191" y="89908"/>
                    <a:pt x="31478" y="94435"/>
                    <a:pt x="44028" y="94435"/>
                  </a:cubicBezTo>
                  <a:cubicBezTo>
                    <a:pt x="54315" y="94435"/>
                    <a:pt x="62339" y="91554"/>
                    <a:pt x="68100" y="85588"/>
                  </a:cubicBezTo>
                  <a:cubicBezTo>
                    <a:pt x="72832" y="80856"/>
                    <a:pt x="75918" y="76124"/>
                    <a:pt x="77564" y="71186"/>
                  </a:cubicBezTo>
                  <a:cubicBezTo>
                    <a:pt x="78181" y="69334"/>
                    <a:pt x="78387" y="68100"/>
                    <a:pt x="78387" y="67277"/>
                  </a:cubicBezTo>
                  <a:cubicBezTo>
                    <a:pt x="78387" y="65425"/>
                    <a:pt x="77152" y="64602"/>
                    <a:pt x="74889" y="64602"/>
                  </a:cubicBezTo>
                  <a:cubicBezTo>
                    <a:pt x="73243" y="64602"/>
                    <a:pt x="72215" y="65425"/>
                    <a:pt x="71598" y="67071"/>
                  </a:cubicBezTo>
                  <a:cubicBezTo>
                    <a:pt x="67277" y="80856"/>
                    <a:pt x="58842" y="87851"/>
                    <a:pt x="45880" y="87851"/>
                  </a:cubicBezTo>
                  <a:cubicBezTo>
                    <a:pt x="39914" y="87851"/>
                    <a:pt x="34153" y="85176"/>
                    <a:pt x="28392" y="79621"/>
                  </a:cubicBezTo>
                  <a:cubicBezTo>
                    <a:pt x="21603" y="73243"/>
                    <a:pt x="18311" y="62545"/>
                    <a:pt x="18311" y="47320"/>
                  </a:cubicBezTo>
                  <a:cubicBezTo>
                    <a:pt x="18311" y="26746"/>
                    <a:pt x="26129" y="6584"/>
                    <a:pt x="44646" y="6584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4" name="MathGlyph 254"/>
            <p:cNvSpPr/>
            <p:nvPr/>
          </p:nvSpPr>
          <p:spPr>
            <a:xfrm>
              <a:off x="5887852" y="3608300"/>
              <a:ext cx="91142" cy="94434"/>
            </a:xfrm>
            <a:custGeom>
              <a:avLst/>
              <a:gdLst/>
              <a:ahLst/>
              <a:cxnLst/>
              <a:rect l="l" t="t" r="r" b="b"/>
              <a:pathLst>
                <a:path w="91142" h="94434">
                  <a:moveTo>
                    <a:pt x="45469" y="94435"/>
                  </a:moveTo>
                  <a:cubicBezTo>
                    <a:pt x="58224" y="94435"/>
                    <a:pt x="68923" y="89908"/>
                    <a:pt x="77770" y="80856"/>
                  </a:cubicBezTo>
                  <a:cubicBezTo>
                    <a:pt x="86617" y="71803"/>
                    <a:pt x="91143" y="60899"/>
                    <a:pt x="91143" y="48143"/>
                  </a:cubicBezTo>
                  <a:cubicBezTo>
                    <a:pt x="91143" y="35182"/>
                    <a:pt x="86822" y="23866"/>
                    <a:pt x="78181" y="14402"/>
                  </a:cubicBezTo>
                  <a:cubicBezTo>
                    <a:pt x="69540" y="4938"/>
                    <a:pt x="58636" y="0"/>
                    <a:pt x="45674" y="0"/>
                  </a:cubicBezTo>
                  <a:cubicBezTo>
                    <a:pt x="32713" y="0"/>
                    <a:pt x="22014" y="4938"/>
                    <a:pt x="13167" y="14402"/>
                  </a:cubicBezTo>
                  <a:cubicBezTo>
                    <a:pt x="4321" y="23866"/>
                    <a:pt x="0" y="35182"/>
                    <a:pt x="0" y="48143"/>
                  </a:cubicBezTo>
                  <a:cubicBezTo>
                    <a:pt x="0" y="60899"/>
                    <a:pt x="4321" y="71803"/>
                    <a:pt x="13167" y="80856"/>
                  </a:cubicBezTo>
                  <a:cubicBezTo>
                    <a:pt x="22014" y="89908"/>
                    <a:pt x="32918" y="94435"/>
                    <a:pt x="45469" y="94435"/>
                  </a:cubicBezTo>
                  <a:close/>
                  <a:moveTo>
                    <a:pt x="45674" y="87851"/>
                  </a:moveTo>
                  <a:cubicBezTo>
                    <a:pt x="35799" y="87851"/>
                    <a:pt x="28392" y="83530"/>
                    <a:pt x="23249" y="74684"/>
                  </a:cubicBezTo>
                  <a:cubicBezTo>
                    <a:pt x="19957" y="68923"/>
                    <a:pt x="18311" y="59459"/>
                    <a:pt x="18311" y="46497"/>
                  </a:cubicBezTo>
                  <a:cubicBezTo>
                    <a:pt x="18311" y="33947"/>
                    <a:pt x="19957" y="24895"/>
                    <a:pt x="23043" y="19134"/>
                  </a:cubicBezTo>
                  <a:cubicBezTo>
                    <a:pt x="27981" y="10287"/>
                    <a:pt x="35387" y="5966"/>
                    <a:pt x="45469" y="5966"/>
                  </a:cubicBezTo>
                  <a:cubicBezTo>
                    <a:pt x="55138" y="5966"/>
                    <a:pt x="62545" y="10287"/>
                    <a:pt x="67688" y="18722"/>
                  </a:cubicBezTo>
                  <a:cubicBezTo>
                    <a:pt x="71186" y="24483"/>
                    <a:pt x="72832" y="33741"/>
                    <a:pt x="72832" y="46497"/>
                  </a:cubicBezTo>
                  <a:cubicBezTo>
                    <a:pt x="72832" y="70363"/>
                    <a:pt x="65837" y="87851"/>
                    <a:pt x="45674" y="8785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5" name="MathGlyph 255"/>
            <p:cNvSpPr/>
            <p:nvPr/>
          </p:nvSpPr>
          <p:spPr>
            <a:xfrm>
              <a:off x="5991750" y="360830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6" name="MathGlyph 256"/>
            <p:cNvSpPr/>
            <p:nvPr/>
          </p:nvSpPr>
          <p:spPr>
            <a:xfrm>
              <a:off x="6111826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7" name="MathGlyph 257"/>
            <p:cNvSpPr/>
            <p:nvPr/>
          </p:nvSpPr>
          <p:spPr>
            <a:xfrm>
              <a:off x="6260584" y="3546578"/>
              <a:ext cx="47525" cy="204917"/>
            </a:xfrm>
            <a:custGeom>
              <a:avLst/>
              <a:gdLst/>
              <a:ahLst/>
              <a:cxnLst/>
              <a:rect l="l" t="t" r="r" b="b"/>
              <a:pathLst>
                <a:path w="47525" h="204917">
                  <a:moveTo>
                    <a:pt x="4321" y="204300"/>
                  </a:moveTo>
                  <a:cubicBezTo>
                    <a:pt x="16665" y="194836"/>
                    <a:pt x="26952" y="180845"/>
                    <a:pt x="35387" y="162123"/>
                  </a:cubicBezTo>
                  <a:cubicBezTo>
                    <a:pt x="43411" y="144224"/>
                    <a:pt x="47526" y="127353"/>
                    <a:pt x="47526" y="111100"/>
                  </a:cubicBezTo>
                  <a:lnTo>
                    <a:pt x="47526" y="93817"/>
                  </a:lnTo>
                  <a:cubicBezTo>
                    <a:pt x="47526" y="77564"/>
                    <a:pt x="43411" y="60693"/>
                    <a:pt x="35387" y="42794"/>
                  </a:cubicBezTo>
                  <a:cubicBezTo>
                    <a:pt x="26952" y="24072"/>
                    <a:pt x="16665" y="10081"/>
                    <a:pt x="4321" y="617"/>
                  </a:cubicBezTo>
                  <a:cubicBezTo>
                    <a:pt x="3703" y="206"/>
                    <a:pt x="3086" y="0"/>
                    <a:pt x="2880" y="0"/>
                  </a:cubicBezTo>
                  <a:cubicBezTo>
                    <a:pt x="1029" y="0"/>
                    <a:pt x="0" y="1029"/>
                    <a:pt x="0" y="2880"/>
                  </a:cubicBezTo>
                  <a:cubicBezTo>
                    <a:pt x="0" y="3703"/>
                    <a:pt x="411" y="4526"/>
                    <a:pt x="1029" y="5143"/>
                  </a:cubicBezTo>
                  <a:cubicBezTo>
                    <a:pt x="11727" y="13373"/>
                    <a:pt x="20368" y="26952"/>
                    <a:pt x="26746" y="45674"/>
                  </a:cubicBezTo>
                  <a:cubicBezTo>
                    <a:pt x="32301" y="61928"/>
                    <a:pt x="35182" y="77975"/>
                    <a:pt x="35182" y="93817"/>
                  </a:cubicBezTo>
                  <a:lnTo>
                    <a:pt x="35182" y="111100"/>
                  </a:lnTo>
                  <a:cubicBezTo>
                    <a:pt x="35182" y="126942"/>
                    <a:pt x="32301" y="142989"/>
                    <a:pt x="26746" y="159243"/>
                  </a:cubicBezTo>
                  <a:cubicBezTo>
                    <a:pt x="20368" y="177965"/>
                    <a:pt x="11727" y="191544"/>
                    <a:pt x="1029" y="199774"/>
                  </a:cubicBezTo>
                  <a:cubicBezTo>
                    <a:pt x="411" y="200597"/>
                    <a:pt x="0" y="201419"/>
                    <a:pt x="0" y="202037"/>
                  </a:cubicBezTo>
                  <a:cubicBezTo>
                    <a:pt x="0" y="203888"/>
                    <a:pt x="1029" y="204917"/>
                    <a:pt x="2880" y="204917"/>
                  </a:cubicBezTo>
                  <a:cubicBezTo>
                    <a:pt x="3086" y="204917"/>
                    <a:pt x="3703" y="204711"/>
                    <a:pt x="4321" y="204300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8" name="MathGlyph 258"/>
            <p:cNvSpPr/>
            <p:nvPr/>
          </p:nvSpPr>
          <p:spPr>
            <a:xfrm>
              <a:off x="6369965" y="3608300"/>
              <a:ext cx="67276" cy="94434"/>
            </a:xfrm>
            <a:custGeom>
              <a:avLst/>
              <a:gdLst/>
              <a:ahLst/>
              <a:cxnLst/>
              <a:rect l="l" t="t" r="r" b="b"/>
              <a:pathLst>
                <a:path w="67276" h="94434">
                  <a:moveTo>
                    <a:pt x="67277" y="65425"/>
                  </a:moveTo>
                  <a:cubicBezTo>
                    <a:pt x="67277" y="49789"/>
                    <a:pt x="56578" y="39914"/>
                    <a:pt x="35387" y="35799"/>
                  </a:cubicBezTo>
                  <a:cubicBezTo>
                    <a:pt x="25717" y="33947"/>
                    <a:pt x="19545" y="31684"/>
                    <a:pt x="16253" y="29421"/>
                  </a:cubicBezTo>
                  <a:cubicBezTo>
                    <a:pt x="12962" y="27158"/>
                    <a:pt x="11316" y="23866"/>
                    <a:pt x="11316" y="19957"/>
                  </a:cubicBezTo>
                  <a:cubicBezTo>
                    <a:pt x="11316" y="10287"/>
                    <a:pt x="18517" y="5555"/>
                    <a:pt x="32918" y="5555"/>
                  </a:cubicBezTo>
                  <a:cubicBezTo>
                    <a:pt x="46909" y="5555"/>
                    <a:pt x="54521" y="13373"/>
                    <a:pt x="55550" y="29215"/>
                  </a:cubicBezTo>
                  <a:cubicBezTo>
                    <a:pt x="55756" y="30861"/>
                    <a:pt x="56784" y="31684"/>
                    <a:pt x="58842" y="31684"/>
                  </a:cubicBezTo>
                  <a:cubicBezTo>
                    <a:pt x="61105" y="31684"/>
                    <a:pt x="62339" y="29832"/>
                    <a:pt x="62339" y="26129"/>
                  </a:cubicBezTo>
                  <a:lnTo>
                    <a:pt x="62339" y="5761"/>
                  </a:lnTo>
                  <a:cubicBezTo>
                    <a:pt x="62339" y="1852"/>
                    <a:pt x="61311" y="0"/>
                    <a:pt x="59253" y="0"/>
                  </a:cubicBezTo>
                  <a:cubicBezTo>
                    <a:pt x="56990" y="0"/>
                    <a:pt x="53904" y="3703"/>
                    <a:pt x="51846" y="5349"/>
                  </a:cubicBezTo>
                  <a:cubicBezTo>
                    <a:pt x="46703" y="1852"/>
                    <a:pt x="40325" y="0"/>
                    <a:pt x="32918" y="0"/>
                  </a:cubicBezTo>
                  <a:cubicBezTo>
                    <a:pt x="14608" y="0"/>
                    <a:pt x="0" y="8230"/>
                    <a:pt x="0" y="25717"/>
                  </a:cubicBezTo>
                  <a:cubicBezTo>
                    <a:pt x="0" y="32713"/>
                    <a:pt x="2880" y="38679"/>
                    <a:pt x="8847" y="43411"/>
                  </a:cubicBezTo>
                  <a:cubicBezTo>
                    <a:pt x="16048" y="49378"/>
                    <a:pt x="22837" y="50612"/>
                    <a:pt x="35799" y="52875"/>
                  </a:cubicBezTo>
                  <a:cubicBezTo>
                    <a:pt x="49172" y="55550"/>
                    <a:pt x="55961" y="61516"/>
                    <a:pt x="55961" y="70775"/>
                  </a:cubicBezTo>
                  <a:cubicBezTo>
                    <a:pt x="55961" y="82502"/>
                    <a:pt x="48760" y="88468"/>
                    <a:pt x="34153" y="88468"/>
                  </a:cubicBezTo>
                  <a:cubicBezTo>
                    <a:pt x="19957" y="88468"/>
                    <a:pt x="10904" y="79004"/>
                    <a:pt x="6995" y="60282"/>
                  </a:cubicBezTo>
                  <a:cubicBezTo>
                    <a:pt x="6378" y="57607"/>
                    <a:pt x="5349" y="56167"/>
                    <a:pt x="3498" y="56167"/>
                  </a:cubicBezTo>
                  <a:cubicBezTo>
                    <a:pt x="1234" y="56167"/>
                    <a:pt x="0" y="58224"/>
                    <a:pt x="0" y="62133"/>
                  </a:cubicBezTo>
                  <a:lnTo>
                    <a:pt x="0" y="88674"/>
                  </a:lnTo>
                  <a:cubicBezTo>
                    <a:pt x="0" y="92583"/>
                    <a:pt x="1029" y="94435"/>
                    <a:pt x="3086" y="94435"/>
                  </a:cubicBezTo>
                  <a:cubicBezTo>
                    <a:pt x="3703" y="94435"/>
                    <a:pt x="4732" y="93817"/>
                    <a:pt x="6378" y="92377"/>
                  </a:cubicBezTo>
                  <a:cubicBezTo>
                    <a:pt x="10081" y="89085"/>
                    <a:pt x="8435" y="89703"/>
                    <a:pt x="12139" y="85999"/>
                  </a:cubicBezTo>
                  <a:cubicBezTo>
                    <a:pt x="18105" y="91554"/>
                    <a:pt x="25512" y="94435"/>
                    <a:pt x="34153" y="94435"/>
                  </a:cubicBezTo>
                  <a:cubicBezTo>
                    <a:pt x="53698" y="94435"/>
                    <a:pt x="67277" y="84353"/>
                    <a:pt x="67277" y="65425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59" name="MathGlyph 259"/>
            <p:cNvSpPr/>
            <p:nvPr/>
          </p:nvSpPr>
          <p:spPr>
            <a:xfrm>
              <a:off x="6451027" y="3565300"/>
              <a:ext cx="44028" cy="135171"/>
            </a:xfrm>
            <a:custGeom>
              <a:avLst/>
              <a:gdLst/>
              <a:ahLst/>
              <a:cxnLst/>
              <a:rect l="l" t="t" r="r" b="b"/>
              <a:pathLst>
                <a:path w="44028" h="135171">
                  <a:moveTo>
                    <a:pt x="33124" y="11521"/>
                  </a:moveTo>
                  <a:cubicBezTo>
                    <a:pt x="33124" y="5349"/>
                    <a:pt x="27981" y="0"/>
                    <a:pt x="21808" y="0"/>
                  </a:cubicBezTo>
                  <a:cubicBezTo>
                    <a:pt x="15636" y="0"/>
                    <a:pt x="10287" y="5349"/>
                    <a:pt x="10287" y="11521"/>
                  </a:cubicBezTo>
                  <a:cubicBezTo>
                    <a:pt x="10287" y="17694"/>
                    <a:pt x="15431" y="23249"/>
                    <a:pt x="21603" y="23249"/>
                  </a:cubicBezTo>
                  <a:cubicBezTo>
                    <a:pt x="27981" y="23249"/>
                    <a:pt x="33124" y="17899"/>
                    <a:pt x="33124" y="11521"/>
                  </a:cubicBezTo>
                  <a:close/>
                  <a:moveTo>
                    <a:pt x="22631" y="134554"/>
                  </a:moveTo>
                  <a:lnTo>
                    <a:pt x="44028" y="135171"/>
                  </a:lnTo>
                  <a:lnTo>
                    <a:pt x="44028" y="127147"/>
                  </a:lnTo>
                  <a:cubicBezTo>
                    <a:pt x="37239" y="127147"/>
                    <a:pt x="33124" y="126736"/>
                    <a:pt x="31890" y="125913"/>
                  </a:cubicBezTo>
                  <a:cubicBezTo>
                    <a:pt x="30655" y="125090"/>
                    <a:pt x="30244" y="122827"/>
                    <a:pt x="30244" y="119123"/>
                  </a:cubicBezTo>
                  <a:lnTo>
                    <a:pt x="30244" y="43617"/>
                  </a:lnTo>
                  <a:lnTo>
                    <a:pt x="823" y="46086"/>
                  </a:lnTo>
                  <a:lnTo>
                    <a:pt x="823" y="53904"/>
                  </a:lnTo>
                  <a:cubicBezTo>
                    <a:pt x="7612" y="53904"/>
                    <a:pt x="11933" y="54521"/>
                    <a:pt x="13373" y="55550"/>
                  </a:cubicBezTo>
                  <a:cubicBezTo>
                    <a:pt x="14813" y="56578"/>
                    <a:pt x="15431" y="59459"/>
                    <a:pt x="15431" y="64191"/>
                  </a:cubicBezTo>
                  <a:lnTo>
                    <a:pt x="15431" y="118918"/>
                  </a:lnTo>
                  <a:cubicBezTo>
                    <a:pt x="15431" y="122827"/>
                    <a:pt x="14813" y="125296"/>
                    <a:pt x="13373" y="126119"/>
                  </a:cubicBezTo>
                  <a:cubicBezTo>
                    <a:pt x="11933" y="126942"/>
                    <a:pt x="7407" y="127147"/>
                    <a:pt x="0" y="127147"/>
                  </a:cubicBezTo>
                  <a:lnTo>
                    <a:pt x="0" y="135171"/>
                  </a:ln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0" name="MathGlyph 260"/>
            <p:cNvSpPr/>
            <p:nvPr/>
          </p:nvSpPr>
          <p:spPr>
            <a:xfrm>
              <a:off x="6508017" y="3609534"/>
              <a:ext cx="103487" cy="90937"/>
            </a:xfrm>
            <a:custGeom>
              <a:avLst/>
              <a:gdLst/>
              <a:ahLst/>
              <a:cxnLst/>
              <a:rect l="l" t="t" r="r" b="b"/>
              <a:pathLst>
                <a:path w="103487" h="90937">
                  <a:moveTo>
                    <a:pt x="58019" y="5966"/>
                  </a:moveTo>
                  <a:cubicBezTo>
                    <a:pt x="67277" y="5966"/>
                    <a:pt x="72009" y="13167"/>
                    <a:pt x="72009" y="27775"/>
                  </a:cubicBezTo>
                  <a:lnTo>
                    <a:pt x="72009" y="74684"/>
                  </a:lnTo>
                  <a:cubicBezTo>
                    <a:pt x="72009" y="78593"/>
                    <a:pt x="71392" y="81062"/>
                    <a:pt x="69952" y="81885"/>
                  </a:cubicBezTo>
                  <a:cubicBezTo>
                    <a:pt x="68511" y="82707"/>
                    <a:pt x="63985" y="83119"/>
                    <a:pt x="56373" y="83119"/>
                  </a:cubicBezTo>
                  <a:lnTo>
                    <a:pt x="56373" y="90937"/>
                  </a:lnTo>
                  <a:lnTo>
                    <a:pt x="80033" y="90320"/>
                  </a:lnTo>
                  <a:lnTo>
                    <a:pt x="103487" y="90937"/>
                  </a:lnTo>
                  <a:lnTo>
                    <a:pt x="103487" y="83119"/>
                  </a:lnTo>
                  <a:cubicBezTo>
                    <a:pt x="96904" y="83119"/>
                    <a:pt x="92583" y="82913"/>
                    <a:pt x="90526" y="82296"/>
                  </a:cubicBezTo>
                  <a:cubicBezTo>
                    <a:pt x="88468" y="81679"/>
                    <a:pt x="87645" y="80239"/>
                    <a:pt x="87645" y="77770"/>
                  </a:cubicBezTo>
                  <a:lnTo>
                    <a:pt x="87645" y="39296"/>
                  </a:lnTo>
                  <a:cubicBezTo>
                    <a:pt x="87645" y="29627"/>
                    <a:pt x="87440" y="22837"/>
                    <a:pt x="86822" y="18928"/>
                  </a:cubicBezTo>
                  <a:cubicBezTo>
                    <a:pt x="84765" y="6378"/>
                    <a:pt x="75507" y="0"/>
                    <a:pt x="59253" y="0"/>
                  </a:cubicBezTo>
                  <a:cubicBezTo>
                    <a:pt x="46292" y="0"/>
                    <a:pt x="36622" y="6172"/>
                    <a:pt x="30244" y="18517"/>
                  </a:cubicBezTo>
                  <a:lnTo>
                    <a:pt x="30244" y="0"/>
                  </a:lnTo>
                  <a:lnTo>
                    <a:pt x="0" y="2263"/>
                  </a:lnTo>
                  <a:lnTo>
                    <a:pt x="0" y="10081"/>
                  </a:lnTo>
                  <a:cubicBezTo>
                    <a:pt x="7407" y="10081"/>
                    <a:pt x="11933" y="10698"/>
                    <a:pt x="13579" y="11933"/>
                  </a:cubicBezTo>
                  <a:cubicBezTo>
                    <a:pt x="15225" y="13167"/>
                    <a:pt x="15842" y="15842"/>
                    <a:pt x="15842" y="20574"/>
                  </a:cubicBezTo>
                  <a:lnTo>
                    <a:pt x="15842" y="74684"/>
                  </a:lnTo>
                  <a:cubicBezTo>
                    <a:pt x="15842" y="78593"/>
                    <a:pt x="15019" y="81062"/>
                    <a:pt x="13579" y="81885"/>
                  </a:cubicBezTo>
                  <a:cubicBezTo>
                    <a:pt x="12139" y="82707"/>
                    <a:pt x="7612" y="83119"/>
                    <a:pt x="0" y="83119"/>
                  </a:cubicBezTo>
                  <a:lnTo>
                    <a:pt x="0" y="90937"/>
                  </a:lnTo>
                  <a:lnTo>
                    <a:pt x="23660" y="90320"/>
                  </a:lnTo>
                  <a:lnTo>
                    <a:pt x="47114" y="90937"/>
                  </a:lnTo>
                  <a:lnTo>
                    <a:pt x="47114" y="83119"/>
                  </a:lnTo>
                  <a:cubicBezTo>
                    <a:pt x="39502" y="83119"/>
                    <a:pt x="35182" y="82707"/>
                    <a:pt x="33741" y="81885"/>
                  </a:cubicBezTo>
                  <a:cubicBezTo>
                    <a:pt x="32301" y="81062"/>
                    <a:pt x="31478" y="78593"/>
                    <a:pt x="31478" y="74684"/>
                  </a:cubicBezTo>
                  <a:lnTo>
                    <a:pt x="31478" y="37650"/>
                  </a:lnTo>
                  <a:cubicBezTo>
                    <a:pt x="31478" y="20985"/>
                    <a:pt x="41971" y="5966"/>
                    <a:pt x="58019" y="5966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1" name="MathGlyph 261"/>
            <p:cNvSpPr/>
            <p:nvPr/>
          </p:nvSpPr>
          <p:spPr>
            <a:xfrm>
              <a:off x="6661638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2" name="MathGlyph 262"/>
            <p:cNvSpPr/>
            <p:nvPr/>
          </p:nvSpPr>
          <p:spPr>
            <a:xfrm>
              <a:off x="6839944" y="3557688"/>
              <a:ext cx="101429" cy="145046"/>
            </a:xfrm>
            <a:custGeom>
              <a:avLst/>
              <a:gdLst/>
              <a:ahLst/>
              <a:cxnLst/>
              <a:rect l="l" t="t" r="r" b="b"/>
              <a:pathLst>
                <a:path w="101429" h="145046">
                  <a:moveTo>
                    <a:pt x="69952" y="145047"/>
                  </a:moveTo>
                  <a:lnTo>
                    <a:pt x="101430" y="142784"/>
                  </a:lnTo>
                  <a:lnTo>
                    <a:pt x="101430" y="134965"/>
                  </a:lnTo>
                  <a:cubicBezTo>
                    <a:pt x="94023" y="134965"/>
                    <a:pt x="89703" y="134554"/>
                    <a:pt x="88057" y="133320"/>
                  </a:cubicBezTo>
                  <a:cubicBezTo>
                    <a:pt x="86411" y="132085"/>
                    <a:pt x="85588" y="128999"/>
                    <a:pt x="85588" y="124267"/>
                  </a:cubicBezTo>
                  <a:lnTo>
                    <a:pt x="85588" y="0"/>
                  </a:lnTo>
                  <a:lnTo>
                    <a:pt x="54933" y="2263"/>
                  </a:lnTo>
                  <a:lnTo>
                    <a:pt x="54933" y="10081"/>
                  </a:lnTo>
                  <a:cubicBezTo>
                    <a:pt x="62133" y="10081"/>
                    <a:pt x="66660" y="10698"/>
                    <a:pt x="68306" y="11933"/>
                  </a:cubicBezTo>
                  <a:cubicBezTo>
                    <a:pt x="69952" y="13167"/>
                    <a:pt x="70569" y="16048"/>
                    <a:pt x="70569" y="20780"/>
                  </a:cubicBezTo>
                  <a:lnTo>
                    <a:pt x="70569" y="62545"/>
                  </a:lnTo>
                  <a:cubicBezTo>
                    <a:pt x="63985" y="54933"/>
                    <a:pt x="55756" y="51229"/>
                    <a:pt x="45880" y="51229"/>
                  </a:cubicBezTo>
                  <a:cubicBezTo>
                    <a:pt x="33124" y="51229"/>
                    <a:pt x="22220" y="55756"/>
                    <a:pt x="13373" y="65014"/>
                  </a:cubicBezTo>
                  <a:cubicBezTo>
                    <a:pt x="4526" y="74272"/>
                    <a:pt x="0" y="85382"/>
                    <a:pt x="0" y="98344"/>
                  </a:cubicBezTo>
                  <a:cubicBezTo>
                    <a:pt x="0" y="110894"/>
                    <a:pt x="4115" y="121798"/>
                    <a:pt x="12550" y="131056"/>
                  </a:cubicBezTo>
                  <a:cubicBezTo>
                    <a:pt x="20985" y="140315"/>
                    <a:pt x="31272" y="145047"/>
                    <a:pt x="43823" y="145047"/>
                  </a:cubicBezTo>
                  <a:cubicBezTo>
                    <a:pt x="54315" y="145047"/>
                    <a:pt x="63162" y="141138"/>
                    <a:pt x="69952" y="133114"/>
                  </a:cubicBezTo>
                  <a:close/>
                  <a:moveTo>
                    <a:pt x="46703" y="57401"/>
                  </a:moveTo>
                  <a:cubicBezTo>
                    <a:pt x="55550" y="57401"/>
                    <a:pt x="62751" y="61311"/>
                    <a:pt x="67894" y="69129"/>
                  </a:cubicBezTo>
                  <a:cubicBezTo>
                    <a:pt x="69334" y="71392"/>
                    <a:pt x="69952" y="73655"/>
                    <a:pt x="69952" y="76330"/>
                  </a:cubicBezTo>
                  <a:lnTo>
                    <a:pt x="69952" y="117889"/>
                  </a:lnTo>
                  <a:cubicBezTo>
                    <a:pt x="69952" y="120564"/>
                    <a:pt x="69334" y="122827"/>
                    <a:pt x="67894" y="125090"/>
                  </a:cubicBezTo>
                  <a:cubicBezTo>
                    <a:pt x="62133" y="134348"/>
                    <a:pt x="54315" y="138875"/>
                    <a:pt x="44646" y="138875"/>
                  </a:cubicBezTo>
                  <a:cubicBezTo>
                    <a:pt x="36210" y="138875"/>
                    <a:pt x="29421" y="134760"/>
                    <a:pt x="24072" y="126324"/>
                  </a:cubicBezTo>
                  <a:cubicBezTo>
                    <a:pt x="20368" y="120152"/>
                    <a:pt x="18517" y="110894"/>
                    <a:pt x="18517" y="98549"/>
                  </a:cubicBezTo>
                  <a:cubicBezTo>
                    <a:pt x="18517" y="76124"/>
                    <a:pt x="26129" y="57401"/>
                    <a:pt x="46703" y="57401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  <p:sp>
          <p:nvSpPr>
            <p:cNvPr id="263" name="MathGlyph 263"/>
            <p:cNvSpPr/>
            <p:nvPr/>
          </p:nvSpPr>
          <p:spPr>
            <a:xfrm>
              <a:off x="6958865" y="3559951"/>
              <a:ext cx="125295" cy="140520"/>
            </a:xfrm>
            <a:custGeom>
              <a:avLst/>
              <a:gdLst/>
              <a:ahLst/>
              <a:cxnLst/>
              <a:rect l="l" t="t" r="r" b="b"/>
              <a:pathLst>
                <a:path w="125295" h="140520">
                  <a:moveTo>
                    <a:pt x="71186" y="112951"/>
                  </a:moveTo>
                  <a:cubicBezTo>
                    <a:pt x="84559" y="111923"/>
                    <a:pt x="96286" y="107808"/>
                    <a:pt x="106779" y="101018"/>
                  </a:cubicBezTo>
                  <a:cubicBezTo>
                    <a:pt x="119123" y="92789"/>
                    <a:pt x="125296" y="82502"/>
                    <a:pt x="125296" y="70363"/>
                  </a:cubicBezTo>
                  <a:cubicBezTo>
                    <a:pt x="125296" y="58224"/>
                    <a:pt x="119123" y="47937"/>
                    <a:pt x="106779" y="39708"/>
                  </a:cubicBezTo>
                  <a:cubicBezTo>
                    <a:pt x="96286" y="32713"/>
                    <a:pt x="84559" y="28598"/>
                    <a:pt x="71186" y="27569"/>
                  </a:cubicBezTo>
                  <a:lnTo>
                    <a:pt x="71186" y="16871"/>
                  </a:lnTo>
                  <a:cubicBezTo>
                    <a:pt x="71186" y="14196"/>
                    <a:pt x="71392" y="12550"/>
                    <a:pt x="72009" y="11521"/>
                  </a:cubicBezTo>
                  <a:cubicBezTo>
                    <a:pt x="73038" y="9258"/>
                    <a:pt x="78798" y="8024"/>
                    <a:pt x="89703" y="8024"/>
                  </a:cubicBezTo>
                  <a:lnTo>
                    <a:pt x="97315" y="8024"/>
                  </a:lnTo>
                  <a:lnTo>
                    <a:pt x="97315" y="0"/>
                  </a:lnTo>
                  <a:cubicBezTo>
                    <a:pt x="91760" y="411"/>
                    <a:pt x="80033" y="617"/>
                    <a:pt x="62133" y="617"/>
                  </a:cubicBezTo>
                  <a:cubicBezTo>
                    <a:pt x="44028" y="617"/>
                    <a:pt x="32301" y="411"/>
                    <a:pt x="26746" y="0"/>
                  </a:cubicBezTo>
                  <a:lnTo>
                    <a:pt x="26746" y="8024"/>
                  </a:lnTo>
                  <a:lnTo>
                    <a:pt x="34359" y="8024"/>
                  </a:lnTo>
                  <a:cubicBezTo>
                    <a:pt x="45263" y="8024"/>
                    <a:pt x="51229" y="9053"/>
                    <a:pt x="52258" y="11316"/>
                  </a:cubicBezTo>
                  <a:cubicBezTo>
                    <a:pt x="52669" y="12344"/>
                    <a:pt x="52875" y="14196"/>
                    <a:pt x="52875" y="16871"/>
                  </a:cubicBezTo>
                  <a:lnTo>
                    <a:pt x="52875" y="27569"/>
                  </a:lnTo>
                  <a:cubicBezTo>
                    <a:pt x="39708" y="29009"/>
                    <a:pt x="28186" y="33124"/>
                    <a:pt x="18105" y="39914"/>
                  </a:cubicBezTo>
                  <a:cubicBezTo>
                    <a:pt x="5966" y="47937"/>
                    <a:pt x="0" y="58019"/>
                    <a:pt x="0" y="70157"/>
                  </a:cubicBezTo>
                  <a:cubicBezTo>
                    <a:pt x="0" y="82296"/>
                    <a:pt x="5966" y="92377"/>
                    <a:pt x="17899" y="100607"/>
                  </a:cubicBezTo>
                  <a:cubicBezTo>
                    <a:pt x="27981" y="107396"/>
                    <a:pt x="39708" y="111511"/>
                    <a:pt x="52875" y="112951"/>
                  </a:cubicBezTo>
                  <a:lnTo>
                    <a:pt x="52875" y="123650"/>
                  </a:lnTo>
                  <a:cubicBezTo>
                    <a:pt x="52875" y="126324"/>
                    <a:pt x="52669" y="127970"/>
                    <a:pt x="52258" y="128999"/>
                  </a:cubicBezTo>
                  <a:cubicBezTo>
                    <a:pt x="51229" y="131262"/>
                    <a:pt x="45263" y="132497"/>
                    <a:pt x="34359" y="132497"/>
                  </a:cubicBezTo>
                  <a:lnTo>
                    <a:pt x="26746" y="132497"/>
                  </a:lnTo>
                  <a:lnTo>
                    <a:pt x="26746" y="140520"/>
                  </a:lnTo>
                  <a:cubicBezTo>
                    <a:pt x="32301" y="140109"/>
                    <a:pt x="44028" y="139903"/>
                    <a:pt x="61928" y="139903"/>
                  </a:cubicBezTo>
                  <a:cubicBezTo>
                    <a:pt x="80033" y="139903"/>
                    <a:pt x="91760" y="140109"/>
                    <a:pt x="97315" y="140520"/>
                  </a:cubicBezTo>
                  <a:lnTo>
                    <a:pt x="97315" y="132497"/>
                  </a:lnTo>
                  <a:lnTo>
                    <a:pt x="89703" y="132497"/>
                  </a:lnTo>
                  <a:cubicBezTo>
                    <a:pt x="78798" y="132497"/>
                    <a:pt x="73038" y="131468"/>
                    <a:pt x="72009" y="129205"/>
                  </a:cubicBezTo>
                  <a:cubicBezTo>
                    <a:pt x="71392" y="128176"/>
                    <a:pt x="71186" y="126324"/>
                    <a:pt x="71186" y="123650"/>
                  </a:cubicBezTo>
                  <a:close/>
                  <a:moveTo>
                    <a:pt x="71186" y="33741"/>
                  </a:moveTo>
                  <a:cubicBezTo>
                    <a:pt x="92583" y="36416"/>
                    <a:pt x="103281" y="48555"/>
                    <a:pt x="103281" y="70157"/>
                  </a:cubicBezTo>
                  <a:cubicBezTo>
                    <a:pt x="103281" y="91760"/>
                    <a:pt x="92583" y="103899"/>
                    <a:pt x="71186" y="106779"/>
                  </a:cubicBezTo>
                  <a:close/>
                  <a:moveTo>
                    <a:pt x="52875" y="33947"/>
                  </a:moveTo>
                  <a:lnTo>
                    <a:pt x="52875" y="106573"/>
                  </a:lnTo>
                  <a:cubicBezTo>
                    <a:pt x="32301" y="103487"/>
                    <a:pt x="22014" y="91554"/>
                    <a:pt x="22014" y="70363"/>
                  </a:cubicBezTo>
                  <a:cubicBezTo>
                    <a:pt x="22014" y="49172"/>
                    <a:pt x="32301" y="37033"/>
                    <a:pt x="52875" y="33947"/>
                  </a:cubicBezTo>
                  <a:close/>
                </a:path>
              </a:pathLst>
            </a:custGeom>
            <a:solidFill>
              <a:srgbClr val="040E2D"/>
            </a:solidFill>
            <a:ln w="0">
              <a:noFill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